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49" r:id="rId2"/>
    <p:sldId id="282" r:id="rId3"/>
    <p:sldId id="465" r:id="rId4"/>
    <p:sldId id="398" r:id="rId5"/>
    <p:sldId id="395" r:id="rId6"/>
    <p:sldId id="439" r:id="rId7"/>
    <p:sldId id="428" r:id="rId8"/>
    <p:sldId id="438" r:id="rId9"/>
    <p:sldId id="466" r:id="rId10"/>
    <p:sldId id="451" r:id="rId11"/>
    <p:sldId id="400" r:id="rId12"/>
    <p:sldId id="413" r:id="rId13"/>
    <p:sldId id="454" r:id="rId14"/>
    <p:sldId id="455" r:id="rId15"/>
    <p:sldId id="417" r:id="rId16"/>
    <p:sldId id="445" r:id="rId17"/>
    <p:sldId id="446" r:id="rId18"/>
    <p:sldId id="467" r:id="rId19"/>
    <p:sldId id="464" r:id="rId20"/>
    <p:sldId id="432" r:id="rId21"/>
    <p:sldId id="457" r:id="rId22"/>
    <p:sldId id="458" r:id="rId23"/>
    <p:sldId id="459" r:id="rId24"/>
    <p:sldId id="427" r:id="rId25"/>
    <p:sldId id="431" r:id="rId26"/>
    <p:sldId id="456" r:id="rId27"/>
    <p:sldId id="440" r:id="rId28"/>
    <p:sldId id="437" r:id="rId2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B1"/>
    <a:srgbClr val="0065B3"/>
    <a:srgbClr val="3259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85458" autoAdjust="0"/>
  </p:normalViewPr>
  <p:slideViewPr>
    <p:cSldViewPr snapToGrid="0">
      <p:cViewPr varScale="1">
        <p:scale>
          <a:sx n="99" d="100"/>
          <a:sy n="99" d="100"/>
        </p:scale>
        <p:origin x="102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E10233-2A59-4981-B7F1-B49E1AB7B0C2}"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49FBB4D4-37F3-4061-BE8B-8992AFDA46F1}">
      <dgm:prSet phldrT="[Text]"/>
      <dgm:spPr/>
      <dgm:t>
        <a:bodyPr/>
        <a:lstStyle/>
        <a:p>
          <a:r>
            <a:rPr lang="en-US">
              <a:latin typeface="Times New Roman" panose="02020603050405020304" pitchFamily="18" charset="0"/>
              <a:cs typeface="Times New Roman" panose="02020603050405020304" pitchFamily="18" charset="0"/>
            </a:rPr>
            <a:t>CỔNG DỊCH VỤ CÔNG TỈNH</a:t>
          </a:r>
        </a:p>
      </dgm:t>
    </dgm:pt>
    <dgm:pt modelId="{062B8EFF-CBA2-45AB-910A-862D8F416E76}" type="parTrans" cxnId="{E2B2FB42-079B-44B6-8291-A104CD1E4FDE}">
      <dgm:prSet/>
      <dgm:spPr/>
      <dgm:t>
        <a:bodyPr/>
        <a:lstStyle/>
        <a:p>
          <a:endParaRPr lang="en-US"/>
        </a:p>
      </dgm:t>
    </dgm:pt>
    <dgm:pt modelId="{07311BE6-640A-4A9D-B534-1F5B65493C5D}" type="sibTrans" cxnId="{E2B2FB42-079B-44B6-8291-A104CD1E4FDE}">
      <dgm:prSet/>
      <dgm:spPr/>
      <dgm:t>
        <a:bodyPr/>
        <a:lstStyle/>
        <a:p>
          <a:endParaRPr lang="en-US"/>
        </a:p>
      </dgm:t>
    </dgm:pt>
    <dgm:pt modelId="{EBEAD53E-193B-4053-9D7A-5711E091CE3A}">
      <dgm:prSet phldrT="[Text]"/>
      <dgm:spPr/>
      <dgm:t>
        <a:bodyPr/>
        <a:lstStyle/>
        <a:p>
          <a:pPr algn="ctr"/>
          <a:r>
            <a:rPr lang="en-US">
              <a:latin typeface="Times New Roman" panose="02020603050405020304" pitchFamily="18" charset="0"/>
              <a:cs typeface="Times New Roman" panose="02020603050405020304" pitchFamily="18" charset="0"/>
            </a:rPr>
            <a:t>HỆ THỐNG THÔNG TIN MỘT CỬA ĐIỆN TỬ</a:t>
          </a:r>
        </a:p>
      </dgm:t>
    </dgm:pt>
    <dgm:pt modelId="{02E4EB63-CFA8-4F5E-912E-2A9FB9F887B2}" type="parTrans" cxnId="{77791CE5-306E-4367-A4A6-EF7BF0752D81}">
      <dgm:prSet/>
      <dgm:spPr/>
      <dgm:t>
        <a:bodyPr/>
        <a:lstStyle/>
        <a:p>
          <a:endParaRPr lang="en-US"/>
        </a:p>
      </dgm:t>
    </dgm:pt>
    <dgm:pt modelId="{8B2D698A-A317-493E-B0A9-FACA3F0EA52D}" type="sibTrans" cxnId="{77791CE5-306E-4367-A4A6-EF7BF0752D81}">
      <dgm:prSet/>
      <dgm:spPr/>
      <dgm:t>
        <a:bodyPr/>
        <a:lstStyle/>
        <a:p>
          <a:endParaRPr lang="en-US"/>
        </a:p>
      </dgm:t>
    </dgm:pt>
    <dgm:pt modelId="{FD5D58B7-6483-44A1-BC6D-7888BE0A4D13}">
      <dgm:prSet phldrT="[Text]"/>
      <dgm:spPr/>
      <dgm:t>
        <a:bodyPr/>
        <a:lstStyle/>
        <a:p>
          <a:r>
            <a:rPr lang="en-US">
              <a:latin typeface="Times New Roman" panose="02020603050405020304" pitchFamily="18" charset="0"/>
              <a:cs typeface="Times New Roman" panose="02020603050405020304" pitchFamily="18" charset="0"/>
            </a:rPr>
            <a:t>HỆ THỐNG THÔNG TIN GIẢI QUYẾT TTHC TỈNH</a:t>
          </a:r>
        </a:p>
      </dgm:t>
    </dgm:pt>
    <dgm:pt modelId="{405612E1-FD8F-469D-8BFA-53BFDEF51FD6}" type="parTrans" cxnId="{F23D50B5-74ED-4CC1-A210-B375DF093207}">
      <dgm:prSet/>
      <dgm:spPr/>
      <dgm:t>
        <a:bodyPr/>
        <a:lstStyle/>
        <a:p>
          <a:endParaRPr lang="en-US"/>
        </a:p>
      </dgm:t>
    </dgm:pt>
    <dgm:pt modelId="{CA3E0FA8-4D54-4687-B12E-6B4DC0A42DA5}" type="sibTrans" cxnId="{F23D50B5-74ED-4CC1-A210-B375DF093207}">
      <dgm:prSet/>
      <dgm:spPr/>
      <dgm:t>
        <a:bodyPr/>
        <a:lstStyle/>
        <a:p>
          <a:endParaRPr lang="en-US"/>
        </a:p>
      </dgm:t>
    </dgm:pt>
    <dgm:pt modelId="{53397365-0CE1-40FC-AB93-484569225006}" type="pres">
      <dgm:prSet presAssocID="{6AE10233-2A59-4981-B7F1-B49E1AB7B0C2}" presName="linearFlow" presStyleCnt="0">
        <dgm:presLayoutVars>
          <dgm:dir/>
          <dgm:resizeHandles val="exact"/>
        </dgm:presLayoutVars>
      </dgm:prSet>
      <dgm:spPr/>
    </dgm:pt>
    <dgm:pt modelId="{4D14F27D-CC69-4318-B131-EBAD27B70EF5}" type="pres">
      <dgm:prSet presAssocID="{49FBB4D4-37F3-4061-BE8B-8992AFDA46F1}" presName="node" presStyleLbl="node1" presStyleIdx="0" presStyleCnt="3">
        <dgm:presLayoutVars>
          <dgm:bulletEnabled val="1"/>
        </dgm:presLayoutVars>
      </dgm:prSet>
      <dgm:spPr/>
      <dgm:t>
        <a:bodyPr/>
        <a:lstStyle/>
        <a:p>
          <a:endParaRPr lang="en-US"/>
        </a:p>
      </dgm:t>
    </dgm:pt>
    <dgm:pt modelId="{0E78BC5F-B1B3-43FF-9A73-22C14C31CB30}" type="pres">
      <dgm:prSet presAssocID="{07311BE6-640A-4A9D-B534-1F5B65493C5D}" presName="spacerL" presStyleCnt="0"/>
      <dgm:spPr/>
    </dgm:pt>
    <dgm:pt modelId="{8338DBC8-F2CE-45B1-BDC6-6871AD163A10}" type="pres">
      <dgm:prSet presAssocID="{07311BE6-640A-4A9D-B534-1F5B65493C5D}" presName="sibTrans" presStyleLbl="sibTrans2D1" presStyleIdx="0" presStyleCnt="2"/>
      <dgm:spPr/>
      <dgm:t>
        <a:bodyPr/>
        <a:lstStyle/>
        <a:p>
          <a:endParaRPr lang="en-US"/>
        </a:p>
      </dgm:t>
    </dgm:pt>
    <dgm:pt modelId="{F53DB493-19B5-41DF-932D-1F9A5990ED6B}" type="pres">
      <dgm:prSet presAssocID="{07311BE6-640A-4A9D-B534-1F5B65493C5D}" presName="spacerR" presStyleCnt="0"/>
      <dgm:spPr/>
    </dgm:pt>
    <dgm:pt modelId="{F10EED56-16CA-419C-AD2A-F369DBFC2C3D}" type="pres">
      <dgm:prSet presAssocID="{EBEAD53E-193B-4053-9D7A-5711E091CE3A}" presName="node" presStyleLbl="node1" presStyleIdx="1" presStyleCnt="3">
        <dgm:presLayoutVars>
          <dgm:bulletEnabled val="1"/>
        </dgm:presLayoutVars>
      </dgm:prSet>
      <dgm:spPr/>
      <dgm:t>
        <a:bodyPr/>
        <a:lstStyle/>
        <a:p>
          <a:endParaRPr lang="en-US"/>
        </a:p>
      </dgm:t>
    </dgm:pt>
    <dgm:pt modelId="{076FBCE1-24D8-44A2-B7FA-1D89FE0F3637}" type="pres">
      <dgm:prSet presAssocID="{8B2D698A-A317-493E-B0A9-FACA3F0EA52D}" presName="spacerL" presStyleCnt="0"/>
      <dgm:spPr/>
    </dgm:pt>
    <dgm:pt modelId="{DE1BCD86-D75C-44A8-A06C-55CE122EAD8E}" type="pres">
      <dgm:prSet presAssocID="{8B2D698A-A317-493E-B0A9-FACA3F0EA52D}" presName="sibTrans" presStyleLbl="sibTrans2D1" presStyleIdx="1" presStyleCnt="2"/>
      <dgm:spPr/>
      <dgm:t>
        <a:bodyPr/>
        <a:lstStyle/>
        <a:p>
          <a:endParaRPr lang="en-US"/>
        </a:p>
      </dgm:t>
    </dgm:pt>
    <dgm:pt modelId="{DED647F2-0F49-4A49-B995-940B91B2A16F}" type="pres">
      <dgm:prSet presAssocID="{8B2D698A-A317-493E-B0A9-FACA3F0EA52D}" presName="spacerR" presStyleCnt="0"/>
      <dgm:spPr/>
    </dgm:pt>
    <dgm:pt modelId="{E40B4E64-306A-4F60-A8FF-7F14BFBC6639}" type="pres">
      <dgm:prSet presAssocID="{FD5D58B7-6483-44A1-BC6D-7888BE0A4D13}" presName="node" presStyleLbl="node1" presStyleIdx="2" presStyleCnt="3">
        <dgm:presLayoutVars>
          <dgm:bulletEnabled val="1"/>
        </dgm:presLayoutVars>
      </dgm:prSet>
      <dgm:spPr/>
      <dgm:t>
        <a:bodyPr/>
        <a:lstStyle/>
        <a:p>
          <a:endParaRPr lang="en-US"/>
        </a:p>
      </dgm:t>
    </dgm:pt>
  </dgm:ptLst>
  <dgm:cxnLst>
    <dgm:cxn modelId="{E2B2FB42-079B-44B6-8291-A104CD1E4FDE}" srcId="{6AE10233-2A59-4981-B7F1-B49E1AB7B0C2}" destId="{49FBB4D4-37F3-4061-BE8B-8992AFDA46F1}" srcOrd="0" destOrd="0" parTransId="{062B8EFF-CBA2-45AB-910A-862D8F416E76}" sibTransId="{07311BE6-640A-4A9D-B534-1F5B65493C5D}"/>
    <dgm:cxn modelId="{77791CE5-306E-4367-A4A6-EF7BF0752D81}" srcId="{6AE10233-2A59-4981-B7F1-B49E1AB7B0C2}" destId="{EBEAD53E-193B-4053-9D7A-5711E091CE3A}" srcOrd="1" destOrd="0" parTransId="{02E4EB63-CFA8-4F5E-912E-2A9FB9F887B2}" sibTransId="{8B2D698A-A317-493E-B0A9-FACA3F0EA52D}"/>
    <dgm:cxn modelId="{CD805378-9EE8-4D3A-A454-284BBD36D6B7}" type="presOf" srcId="{6AE10233-2A59-4981-B7F1-B49E1AB7B0C2}" destId="{53397365-0CE1-40FC-AB93-484569225006}" srcOrd="0" destOrd="0" presId="urn:microsoft.com/office/officeart/2005/8/layout/equation1"/>
    <dgm:cxn modelId="{7A51BED6-0476-4381-A7F5-F44FDC066BB4}" type="presOf" srcId="{FD5D58B7-6483-44A1-BC6D-7888BE0A4D13}" destId="{E40B4E64-306A-4F60-A8FF-7F14BFBC6639}" srcOrd="0" destOrd="0" presId="urn:microsoft.com/office/officeart/2005/8/layout/equation1"/>
    <dgm:cxn modelId="{982F994D-021A-4742-B159-524181C93865}" type="presOf" srcId="{8B2D698A-A317-493E-B0A9-FACA3F0EA52D}" destId="{DE1BCD86-D75C-44A8-A06C-55CE122EAD8E}" srcOrd="0" destOrd="0" presId="urn:microsoft.com/office/officeart/2005/8/layout/equation1"/>
    <dgm:cxn modelId="{77116131-092C-4861-9EA0-858DF1FE19A7}" type="presOf" srcId="{07311BE6-640A-4A9D-B534-1F5B65493C5D}" destId="{8338DBC8-F2CE-45B1-BDC6-6871AD163A10}" srcOrd="0" destOrd="0" presId="urn:microsoft.com/office/officeart/2005/8/layout/equation1"/>
    <dgm:cxn modelId="{0F2FB917-642B-41D5-9A56-DA62CB578386}" type="presOf" srcId="{49FBB4D4-37F3-4061-BE8B-8992AFDA46F1}" destId="{4D14F27D-CC69-4318-B131-EBAD27B70EF5}" srcOrd="0" destOrd="0" presId="urn:microsoft.com/office/officeart/2005/8/layout/equation1"/>
    <dgm:cxn modelId="{5E8AD42E-CABC-4EFD-AE52-678863B528D0}" type="presOf" srcId="{EBEAD53E-193B-4053-9D7A-5711E091CE3A}" destId="{F10EED56-16CA-419C-AD2A-F369DBFC2C3D}" srcOrd="0" destOrd="0" presId="urn:microsoft.com/office/officeart/2005/8/layout/equation1"/>
    <dgm:cxn modelId="{F23D50B5-74ED-4CC1-A210-B375DF093207}" srcId="{6AE10233-2A59-4981-B7F1-B49E1AB7B0C2}" destId="{FD5D58B7-6483-44A1-BC6D-7888BE0A4D13}" srcOrd="2" destOrd="0" parTransId="{405612E1-FD8F-469D-8BFA-53BFDEF51FD6}" sibTransId="{CA3E0FA8-4D54-4687-B12E-6B4DC0A42DA5}"/>
    <dgm:cxn modelId="{1CEA6DCD-171B-4891-A40A-6421D558E1D5}" type="presParOf" srcId="{53397365-0CE1-40FC-AB93-484569225006}" destId="{4D14F27D-CC69-4318-B131-EBAD27B70EF5}" srcOrd="0" destOrd="0" presId="urn:microsoft.com/office/officeart/2005/8/layout/equation1"/>
    <dgm:cxn modelId="{23A5C97E-1D15-4A12-8E19-29C8174862DE}" type="presParOf" srcId="{53397365-0CE1-40FC-AB93-484569225006}" destId="{0E78BC5F-B1B3-43FF-9A73-22C14C31CB30}" srcOrd="1" destOrd="0" presId="urn:microsoft.com/office/officeart/2005/8/layout/equation1"/>
    <dgm:cxn modelId="{C44F1D80-A25A-4437-8611-FEE41103DB72}" type="presParOf" srcId="{53397365-0CE1-40FC-AB93-484569225006}" destId="{8338DBC8-F2CE-45B1-BDC6-6871AD163A10}" srcOrd="2" destOrd="0" presId="urn:microsoft.com/office/officeart/2005/8/layout/equation1"/>
    <dgm:cxn modelId="{1BBC5D99-005F-48E2-9D76-2A4E36654015}" type="presParOf" srcId="{53397365-0CE1-40FC-AB93-484569225006}" destId="{F53DB493-19B5-41DF-932D-1F9A5990ED6B}" srcOrd="3" destOrd="0" presId="urn:microsoft.com/office/officeart/2005/8/layout/equation1"/>
    <dgm:cxn modelId="{3951CA96-F031-4965-8D11-0EF9E8C6664A}" type="presParOf" srcId="{53397365-0CE1-40FC-AB93-484569225006}" destId="{F10EED56-16CA-419C-AD2A-F369DBFC2C3D}" srcOrd="4" destOrd="0" presId="urn:microsoft.com/office/officeart/2005/8/layout/equation1"/>
    <dgm:cxn modelId="{1E3C4E8F-CFB0-4EA7-B6C6-92D03082FC74}" type="presParOf" srcId="{53397365-0CE1-40FC-AB93-484569225006}" destId="{076FBCE1-24D8-44A2-B7FA-1D89FE0F3637}" srcOrd="5" destOrd="0" presId="urn:microsoft.com/office/officeart/2005/8/layout/equation1"/>
    <dgm:cxn modelId="{8D1F9A52-1196-466D-9F29-0EAA2DE17496}" type="presParOf" srcId="{53397365-0CE1-40FC-AB93-484569225006}" destId="{DE1BCD86-D75C-44A8-A06C-55CE122EAD8E}" srcOrd="6" destOrd="0" presId="urn:microsoft.com/office/officeart/2005/8/layout/equation1"/>
    <dgm:cxn modelId="{76F9E3E5-96BF-4954-B28D-A8AF3CA8B4EC}" type="presParOf" srcId="{53397365-0CE1-40FC-AB93-484569225006}" destId="{DED647F2-0F49-4A49-B995-940B91B2A16F}" srcOrd="7" destOrd="0" presId="urn:microsoft.com/office/officeart/2005/8/layout/equation1"/>
    <dgm:cxn modelId="{E16D67FD-AE37-413C-8BF2-323CF695D73F}" type="presParOf" srcId="{53397365-0CE1-40FC-AB93-484569225006}" destId="{E40B4E64-306A-4F60-A8FF-7F14BFBC6639}"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4F27D-CC69-4318-B131-EBAD27B70EF5}">
      <dsp:nvSpPr>
        <dsp:cNvPr id="0" name=""/>
        <dsp:cNvSpPr/>
      </dsp:nvSpPr>
      <dsp:spPr>
        <a:xfrm>
          <a:off x="1393" y="1119507"/>
          <a:ext cx="1847591" cy="18475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latin typeface="Times New Roman" panose="02020603050405020304" pitchFamily="18" charset="0"/>
              <a:cs typeface="Times New Roman" panose="02020603050405020304" pitchFamily="18" charset="0"/>
            </a:rPr>
            <a:t>CỔNG DỊCH VỤ CÔNG TỈNH</a:t>
          </a:r>
        </a:p>
      </dsp:txBody>
      <dsp:txXfrm>
        <a:off x="271966" y="1390080"/>
        <a:ext cx="1306445" cy="1306445"/>
      </dsp:txXfrm>
    </dsp:sp>
    <dsp:sp modelId="{8338DBC8-F2CE-45B1-BDC6-6871AD163A10}">
      <dsp:nvSpPr>
        <dsp:cNvPr id="0" name=""/>
        <dsp:cNvSpPr/>
      </dsp:nvSpPr>
      <dsp:spPr>
        <a:xfrm>
          <a:off x="1999010" y="1507501"/>
          <a:ext cx="1071603" cy="107160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141051" y="1917282"/>
        <a:ext cx="787521" cy="252041"/>
      </dsp:txXfrm>
    </dsp:sp>
    <dsp:sp modelId="{F10EED56-16CA-419C-AD2A-F369DBFC2C3D}">
      <dsp:nvSpPr>
        <dsp:cNvPr id="0" name=""/>
        <dsp:cNvSpPr/>
      </dsp:nvSpPr>
      <dsp:spPr>
        <a:xfrm>
          <a:off x="3220637" y="1119507"/>
          <a:ext cx="1847591" cy="18475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latin typeface="Times New Roman" panose="02020603050405020304" pitchFamily="18" charset="0"/>
              <a:cs typeface="Times New Roman" panose="02020603050405020304" pitchFamily="18" charset="0"/>
            </a:rPr>
            <a:t>HỆ THỐNG THÔNG TIN MỘT CỬA ĐIỆN TỬ</a:t>
          </a:r>
        </a:p>
      </dsp:txBody>
      <dsp:txXfrm>
        <a:off x="3491210" y="1390080"/>
        <a:ext cx="1306445" cy="1306445"/>
      </dsp:txXfrm>
    </dsp:sp>
    <dsp:sp modelId="{DE1BCD86-D75C-44A8-A06C-55CE122EAD8E}">
      <dsp:nvSpPr>
        <dsp:cNvPr id="0" name=""/>
        <dsp:cNvSpPr/>
      </dsp:nvSpPr>
      <dsp:spPr>
        <a:xfrm>
          <a:off x="5218253" y="1507501"/>
          <a:ext cx="1071603" cy="107160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360294" y="1728251"/>
        <a:ext cx="787521" cy="630103"/>
      </dsp:txXfrm>
    </dsp:sp>
    <dsp:sp modelId="{E40B4E64-306A-4F60-A8FF-7F14BFBC6639}">
      <dsp:nvSpPr>
        <dsp:cNvPr id="0" name=""/>
        <dsp:cNvSpPr/>
      </dsp:nvSpPr>
      <dsp:spPr>
        <a:xfrm>
          <a:off x="6439881" y="1119507"/>
          <a:ext cx="1847591" cy="18475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latin typeface="Times New Roman" panose="02020603050405020304" pitchFamily="18" charset="0"/>
              <a:cs typeface="Times New Roman" panose="02020603050405020304" pitchFamily="18" charset="0"/>
            </a:rPr>
            <a:t>HỆ THỐNG THÔNG TIN GIẢI QUYẾT TTHC TỈNH</a:t>
          </a:r>
        </a:p>
      </dsp:txBody>
      <dsp:txXfrm>
        <a:off x="6710454" y="1390080"/>
        <a:ext cx="1306445" cy="130644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FD04EF6-9040-4813-ABA8-5AABEEA6BDCE}" type="datetimeFigureOut">
              <a:rPr lang="en-US"/>
              <a:pPr>
                <a:defRPr/>
              </a:pPr>
              <a:t>27/05/2022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F0CD00-EE73-45EE-AAE5-D89074191312}" type="slidenum">
              <a:rPr lang="en-US"/>
              <a:pPr>
                <a:defRPr/>
              </a:pPr>
              <a:t>‹#›</a:t>
            </a:fld>
            <a:endParaRPr lang="en-US"/>
          </a:p>
        </p:txBody>
      </p:sp>
    </p:spTree>
    <p:extLst>
      <p:ext uri="{BB962C8B-B14F-4D97-AF65-F5344CB8AC3E}">
        <p14:creationId xmlns:p14="http://schemas.microsoft.com/office/powerpoint/2010/main" val="10669757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F0CD00-EE73-45EE-AAE5-D89074191312}" type="slidenum">
              <a:rPr lang="en-US" smtClean="0"/>
              <a:pPr>
                <a:defRPr/>
              </a:pPr>
              <a:t>1</a:t>
            </a:fld>
            <a:endParaRPr lang="en-US"/>
          </a:p>
        </p:txBody>
      </p:sp>
    </p:spTree>
    <p:extLst>
      <p:ext uri="{BB962C8B-B14F-4D97-AF65-F5344CB8AC3E}">
        <p14:creationId xmlns:p14="http://schemas.microsoft.com/office/powerpoint/2010/main" val="891631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F0CD00-EE73-45EE-AAE5-D89074191312}" type="slidenum">
              <a:rPr lang="en-US" smtClean="0"/>
              <a:pPr>
                <a:defRPr/>
              </a:pPr>
              <a:t>11</a:t>
            </a:fld>
            <a:endParaRPr lang="en-US"/>
          </a:p>
        </p:txBody>
      </p:sp>
    </p:spTree>
    <p:extLst>
      <p:ext uri="{BB962C8B-B14F-4D97-AF65-F5344CB8AC3E}">
        <p14:creationId xmlns:p14="http://schemas.microsoft.com/office/powerpoint/2010/main" val="1140681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F0CD00-EE73-45EE-AAE5-D89074191312}" type="slidenum">
              <a:rPr lang="en-US" smtClean="0"/>
              <a:pPr>
                <a:defRPr/>
              </a:pPr>
              <a:t>12</a:t>
            </a:fld>
            <a:endParaRPr lang="en-US"/>
          </a:p>
        </p:txBody>
      </p:sp>
    </p:spTree>
    <p:extLst>
      <p:ext uri="{BB962C8B-B14F-4D97-AF65-F5344CB8AC3E}">
        <p14:creationId xmlns:p14="http://schemas.microsoft.com/office/powerpoint/2010/main" val="539359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Hỗ</a:t>
            </a:r>
            <a:r>
              <a:rPr lang="en-US" baseline="0" dirty="0" smtClean="0"/>
              <a:t> </a:t>
            </a:r>
            <a:r>
              <a:rPr lang="en-US" baseline="0" dirty="0" err="1" smtClean="0"/>
              <a:t>trợ</a:t>
            </a:r>
            <a:r>
              <a:rPr lang="en-US" baseline="0" dirty="0" smtClean="0"/>
              <a:t> </a:t>
            </a:r>
            <a:r>
              <a:rPr lang="en-US" baseline="0" dirty="0" err="1" smtClean="0"/>
              <a:t>đa</a:t>
            </a:r>
            <a:r>
              <a:rPr lang="en-US" baseline="0" dirty="0" smtClean="0"/>
              <a:t> </a:t>
            </a:r>
            <a:r>
              <a:rPr lang="en-US" baseline="0" dirty="0" err="1" smtClean="0"/>
              <a:t>loại</a:t>
            </a:r>
            <a:r>
              <a:rPr lang="en-US" baseline="0" dirty="0" smtClean="0"/>
              <a:t> hình </a:t>
            </a:r>
            <a:r>
              <a:rPr lang="en-US" baseline="0" dirty="0" err="1" smtClean="0"/>
              <a:t>ký</a:t>
            </a:r>
            <a:r>
              <a:rPr lang="en-US" baseline="0" dirty="0" smtClean="0"/>
              <a:t> số. Cho </a:t>
            </a:r>
            <a:r>
              <a:rPr lang="en-US" baseline="0" dirty="0" err="1" smtClean="0"/>
              <a:t>công</a:t>
            </a:r>
            <a:r>
              <a:rPr lang="en-US" baseline="0" dirty="0" smtClean="0"/>
              <a:t> </a:t>
            </a:r>
            <a:r>
              <a:rPr lang="en-US" baseline="0" dirty="0" err="1" smtClean="0"/>
              <a:t>dân</a:t>
            </a:r>
            <a:r>
              <a:rPr lang="en-US" baseline="0" dirty="0" smtClean="0"/>
              <a:t> </a:t>
            </a:r>
            <a:r>
              <a:rPr lang="en-US" baseline="0" dirty="0" err="1" smtClean="0"/>
              <a:t>doanh</a:t>
            </a:r>
            <a:r>
              <a:rPr lang="en-US" baseline="0" dirty="0" smtClean="0"/>
              <a:t> </a:t>
            </a:r>
            <a:r>
              <a:rPr lang="en-US" baseline="0" dirty="0" err="1" smtClean="0"/>
              <a:t>nghiệp</a:t>
            </a:r>
            <a:r>
              <a:rPr lang="en-US" baseline="0" dirty="0" smtClean="0"/>
              <a:t> và </a:t>
            </a:r>
            <a:r>
              <a:rPr lang="en-US" baseline="0" dirty="0" err="1" smtClean="0"/>
              <a:t>cán</a:t>
            </a:r>
            <a:r>
              <a:rPr lang="en-US" baseline="0" dirty="0" smtClean="0"/>
              <a:t> </a:t>
            </a:r>
            <a:r>
              <a:rPr lang="en-US" baseline="0" dirty="0" err="1" smtClean="0"/>
              <a:t>bộ</a:t>
            </a:r>
            <a:r>
              <a:rPr lang="en-US" baseline="0" dirty="0" smtClean="0"/>
              <a:t> </a:t>
            </a:r>
            <a:r>
              <a:rPr lang="en-US" baseline="0" dirty="0" err="1" smtClean="0"/>
              <a:t>tổ</a:t>
            </a:r>
            <a:r>
              <a:rPr lang="en-US" baseline="0" dirty="0" smtClean="0"/>
              <a:t> </a:t>
            </a:r>
            <a:r>
              <a:rPr lang="en-US" baseline="0" dirty="0" err="1" smtClean="0"/>
              <a:t>chức</a:t>
            </a:r>
            <a:r>
              <a:rPr lang="en-US" baseline="0" dirty="0" smtClean="0"/>
              <a:t> trên </a:t>
            </a:r>
            <a:r>
              <a:rPr lang="en-US" baseline="0" dirty="0" err="1" smtClean="0"/>
              <a:t>địa</a:t>
            </a:r>
            <a:r>
              <a:rPr lang="en-US" baseline="0" dirty="0" smtClean="0"/>
              <a:t> </a:t>
            </a:r>
            <a:r>
              <a:rPr lang="en-US" baseline="0" dirty="0" err="1" smtClean="0"/>
              <a:t>bàn</a:t>
            </a:r>
            <a:r>
              <a:rPr lang="en-US" baseline="0" dirty="0" smtClean="0"/>
              <a:t> </a:t>
            </a:r>
            <a:r>
              <a:rPr lang="en-US" baseline="0" dirty="0" err="1" smtClean="0"/>
              <a:t>tỉnh</a:t>
            </a:r>
            <a:endParaRPr lang="en-US" dirty="0"/>
          </a:p>
        </p:txBody>
      </p:sp>
      <p:sp>
        <p:nvSpPr>
          <p:cNvPr id="4" name="Slide Number Placeholder 3"/>
          <p:cNvSpPr>
            <a:spLocks noGrp="1"/>
          </p:cNvSpPr>
          <p:nvPr>
            <p:ph type="sldNum" sz="quarter" idx="10"/>
          </p:nvPr>
        </p:nvSpPr>
        <p:spPr/>
        <p:txBody>
          <a:bodyPr/>
          <a:lstStyle/>
          <a:p>
            <a:pPr>
              <a:defRPr/>
            </a:pPr>
            <a:fld id="{9BF0CD00-EE73-45EE-AAE5-D89074191312}" type="slidenum">
              <a:rPr lang="en-US" smtClean="0"/>
              <a:pPr>
                <a:defRPr/>
              </a:pPr>
              <a:t>13</a:t>
            </a:fld>
            <a:endParaRPr lang="en-US"/>
          </a:p>
        </p:txBody>
      </p:sp>
    </p:spTree>
    <p:extLst>
      <p:ext uri="{BB962C8B-B14F-4D97-AF65-F5344CB8AC3E}">
        <p14:creationId xmlns:p14="http://schemas.microsoft.com/office/powerpoint/2010/main" val="3982782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F0CD00-EE73-45EE-AAE5-D89074191312}" type="slidenum">
              <a:rPr lang="en-US" smtClean="0"/>
              <a:pPr>
                <a:defRPr/>
              </a:pPr>
              <a:t>14</a:t>
            </a:fld>
            <a:endParaRPr lang="en-US"/>
          </a:p>
        </p:txBody>
      </p:sp>
    </p:spTree>
    <p:extLst>
      <p:ext uri="{BB962C8B-B14F-4D97-AF65-F5344CB8AC3E}">
        <p14:creationId xmlns:p14="http://schemas.microsoft.com/office/powerpoint/2010/main" val="823335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F0CD00-EE73-45EE-AAE5-D89074191312}" type="slidenum">
              <a:rPr lang="en-US" smtClean="0"/>
              <a:pPr>
                <a:defRPr/>
              </a:pPr>
              <a:t>15</a:t>
            </a:fld>
            <a:endParaRPr lang="en-US"/>
          </a:p>
        </p:txBody>
      </p:sp>
    </p:spTree>
    <p:extLst>
      <p:ext uri="{BB962C8B-B14F-4D97-AF65-F5344CB8AC3E}">
        <p14:creationId xmlns:p14="http://schemas.microsoft.com/office/powerpoint/2010/main" val="1445146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F0CD00-EE73-45EE-AAE5-D89074191312}" type="slidenum">
              <a:rPr lang="en-US" smtClean="0"/>
              <a:pPr>
                <a:defRPr/>
              </a:pPr>
              <a:t>16</a:t>
            </a:fld>
            <a:endParaRPr lang="en-US"/>
          </a:p>
        </p:txBody>
      </p:sp>
    </p:spTree>
    <p:extLst>
      <p:ext uri="{BB962C8B-B14F-4D97-AF65-F5344CB8AC3E}">
        <p14:creationId xmlns:p14="http://schemas.microsoft.com/office/powerpoint/2010/main" val="2216358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F0CD00-EE73-45EE-AAE5-D89074191312}" type="slidenum">
              <a:rPr lang="en-US" smtClean="0"/>
              <a:pPr>
                <a:defRPr/>
              </a:pPr>
              <a:t>17</a:t>
            </a:fld>
            <a:endParaRPr lang="en-US"/>
          </a:p>
        </p:txBody>
      </p:sp>
    </p:spTree>
    <p:extLst>
      <p:ext uri="{BB962C8B-B14F-4D97-AF65-F5344CB8AC3E}">
        <p14:creationId xmlns:p14="http://schemas.microsoft.com/office/powerpoint/2010/main" val="9433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a:defRPr/>
            </a:pPr>
            <a:fld id="{9BF0CD00-EE73-45EE-AAE5-D89074191312}" type="slidenum">
              <a:rPr lang="en-US" smtClean="0"/>
              <a:pPr>
                <a:defRPr/>
              </a:pPr>
              <a:t>18</a:t>
            </a:fld>
            <a:endParaRPr lang="en-US"/>
          </a:p>
        </p:txBody>
      </p:sp>
    </p:spTree>
    <p:extLst>
      <p:ext uri="{BB962C8B-B14F-4D97-AF65-F5344CB8AC3E}">
        <p14:creationId xmlns:p14="http://schemas.microsoft.com/office/powerpoint/2010/main" val="3340418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F0CD00-EE73-45EE-AAE5-D89074191312}" type="slidenum">
              <a:rPr lang="en-US" smtClean="0"/>
              <a:pPr>
                <a:defRPr/>
              </a:pPr>
              <a:t>19</a:t>
            </a:fld>
            <a:endParaRPr lang="en-US"/>
          </a:p>
        </p:txBody>
      </p:sp>
    </p:spTree>
    <p:extLst>
      <p:ext uri="{BB962C8B-B14F-4D97-AF65-F5344CB8AC3E}">
        <p14:creationId xmlns:p14="http://schemas.microsoft.com/office/powerpoint/2010/main" val="1541458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F0CD00-EE73-45EE-AAE5-D89074191312}" type="slidenum">
              <a:rPr lang="en-US" smtClean="0"/>
              <a:pPr>
                <a:defRPr/>
              </a:pPr>
              <a:t>20</a:t>
            </a:fld>
            <a:endParaRPr lang="en-US"/>
          </a:p>
        </p:txBody>
      </p:sp>
    </p:spTree>
    <p:extLst>
      <p:ext uri="{BB962C8B-B14F-4D97-AF65-F5344CB8AC3E}">
        <p14:creationId xmlns:p14="http://schemas.microsoft.com/office/powerpoint/2010/main" val="909896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F0CD00-EE73-45EE-AAE5-D89074191312}" type="slidenum">
              <a:rPr lang="en-US" smtClean="0"/>
              <a:pPr>
                <a:defRPr/>
              </a:pPr>
              <a:t>2</a:t>
            </a:fld>
            <a:endParaRPr lang="en-US"/>
          </a:p>
        </p:txBody>
      </p:sp>
    </p:spTree>
    <p:extLst>
      <p:ext uri="{BB962C8B-B14F-4D97-AF65-F5344CB8AC3E}">
        <p14:creationId xmlns:p14="http://schemas.microsoft.com/office/powerpoint/2010/main" val="3329305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F0CD00-EE73-45EE-AAE5-D89074191312}" type="slidenum">
              <a:rPr lang="en-US" smtClean="0"/>
              <a:pPr>
                <a:defRPr/>
              </a:pPr>
              <a:t>21</a:t>
            </a:fld>
            <a:endParaRPr lang="en-US"/>
          </a:p>
        </p:txBody>
      </p:sp>
    </p:spTree>
    <p:extLst>
      <p:ext uri="{BB962C8B-B14F-4D97-AF65-F5344CB8AC3E}">
        <p14:creationId xmlns:p14="http://schemas.microsoft.com/office/powerpoint/2010/main" val="3334746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F0CD00-EE73-45EE-AAE5-D89074191312}" type="slidenum">
              <a:rPr lang="en-US" smtClean="0"/>
              <a:pPr>
                <a:defRPr/>
              </a:pPr>
              <a:t>22</a:t>
            </a:fld>
            <a:endParaRPr lang="en-US"/>
          </a:p>
        </p:txBody>
      </p:sp>
    </p:spTree>
    <p:extLst>
      <p:ext uri="{BB962C8B-B14F-4D97-AF65-F5344CB8AC3E}">
        <p14:creationId xmlns:p14="http://schemas.microsoft.com/office/powerpoint/2010/main" val="4065408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F0CD00-EE73-45EE-AAE5-D89074191312}" type="slidenum">
              <a:rPr lang="en-US" smtClean="0"/>
              <a:pPr>
                <a:defRPr/>
              </a:pPr>
              <a:t>23</a:t>
            </a:fld>
            <a:endParaRPr lang="en-US"/>
          </a:p>
        </p:txBody>
      </p:sp>
    </p:spTree>
    <p:extLst>
      <p:ext uri="{BB962C8B-B14F-4D97-AF65-F5344CB8AC3E}">
        <p14:creationId xmlns:p14="http://schemas.microsoft.com/office/powerpoint/2010/main" val="2907417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F0CD00-EE73-45EE-AAE5-D89074191312}" type="slidenum">
              <a:rPr lang="en-US" smtClean="0"/>
              <a:pPr>
                <a:defRPr/>
              </a:pPr>
              <a:t>24</a:t>
            </a:fld>
            <a:endParaRPr lang="en-US"/>
          </a:p>
        </p:txBody>
      </p:sp>
    </p:spTree>
    <p:extLst>
      <p:ext uri="{BB962C8B-B14F-4D97-AF65-F5344CB8AC3E}">
        <p14:creationId xmlns:p14="http://schemas.microsoft.com/office/powerpoint/2010/main" val="76364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F0CD00-EE73-45EE-AAE5-D89074191312}" type="slidenum">
              <a:rPr lang="en-US" smtClean="0"/>
              <a:pPr>
                <a:defRPr/>
              </a:pPr>
              <a:t>25</a:t>
            </a:fld>
            <a:endParaRPr lang="en-US"/>
          </a:p>
        </p:txBody>
      </p:sp>
    </p:spTree>
    <p:extLst>
      <p:ext uri="{BB962C8B-B14F-4D97-AF65-F5344CB8AC3E}">
        <p14:creationId xmlns:p14="http://schemas.microsoft.com/office/powerpoint/2010/main" val="2193624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F0CD00-EE73-45EE-AAE5-D89074191312}" type="slidenum">
              <a:rPr lang="en-US" smtClean="0"/>
              <a:pPr>
                <a:defRPr/>
              </a:pPr>
              <a:t>26</a:t>
            </a:fld>
            <a:endParaRPr lang="en-US"/>
          </a:p>
        </p:txBody>
      </p:sp>
    </p:spTree>
    <p:extLst>
      <p:ext uri="{BB962C8B-B14F-4D97-AF65-F5344CB8AC3E}">
        <p14:creationId xmlns:p14="http://schemas.microsoft.com/office/powerpoint/2010/main" val="1190575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F0CD00-EE73-45EE-AAE5-D89074191312}" type="slidenum">
              <a:rPr lang="en-US" smtClean="0"/>
              <a:pPr>
                <a:defRPr/>
              </a:pPr>
              <a:t>27</a:t>
            </a:fld>
            <a:endParaRPr lang="en-US"/>
          </a:p>
        </p:txBody>
      </p:sp>
    </p:spTree>
    <p:extLst>
      <p:ext uri="{BB962C8B-B14F-4D97-AF65-F5344CB8AC3E}">
        <p14:creationId xmlns:p14="http://schemas.microsoft.com/office/powerpoint/2010/main" val="220519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F0CD00-EE73-45EE-AAE5-D89074191312}" type="slidenum">
              <a:rPr lang="en-US" smtClean="0"/>
              <a:pPr>
                <a:defRPr/>
              </a:pPr>
              <a:t>4</a:t>
            </a:fld>
            <a:endParaRPr lang="en-US"/>
          </a:p>
        </p:txBody>
      </p:sp>
    </p:spTree>
    <p:extLst>
      <p:ext uri="{BB962C8B-B14F-4D97-AF65-F5344CB8AC3E}">
        <p14:creationId xmlns:p14="http://schemas.microsoft.com/office/powerpoint/2010/main" val="1646742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F0CD00-EE73-45EE-AAE5-D89074191312}" type="slidenum">
              <a:rPr lang="en-US" smtClean="0"/>
              <a:pPr>
                <a:defRPr/>
              </a:pPr>
              <a:t>5</a:t>
            </a:fld>
            <a:endParaRPr lang="en-US"/>
          </a:p>
        </p:txBody>
      </p:sp>
    </p:spTree>
    <p:extLst>
      <p:ext uri="{BB962C8B-B14F-4D97-AF65-F5344CB8AC3E}">
        <p14:creationId xmlns:p14="http://schemas.microsoft.com/office/powerpoint/2010/main" val="3690009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F0CD00-EE73-45EE-AAE5-D89074191312}" type="slidenum">
              <a:rPr lang="en-US" smtClean="0"/>
              <a:pPr>
                <a:defRPr/>
              </a:pPr>
              <a:t>6</a:t>
            </a:fld>
            <a:endParaRPr lang="en-US"/>
          </a:p>
        </p:txBody>
      </p:sp>
    </p:spTree>
    <p:extLst>
      <p:ext uri="{BB962C8B-B14F-4D97-AF65-F5344CB8AC3E}">
        <p14:creationId xmlns:p14="http://schemas.microsoft.com/office/powerpoint/2010/main" val="1313567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F0CD00-EE73-45EE-AAE5-D89074191312}" type="slidenum">
              <a:rPr lang="en-US" smtClean="0"/>
              <a:pPr>
                <a:defRPr/>
              </a:pPr>
              <a:t>7</a:t>
            </a:fld>
            <a:endParaRPr lang="en-US"/>
          </a:p>
        </p:txBody>
      </p:sp>
    </p:spTree>
    <p:extLst>
      <p:ext uri="{BB962C8B-B14F-4D97-AF65-F5344CB8AC3E}">
        <p14:creationId xmlns:p14="http://schemas.microsoft.com/office/powerpoint/2010/main" val="1802048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F0CD00-EE73-45EE-AAE5-D89074191312}" type="slidenum">
              <a:rPr lang="en-US" smtClean="0"/>
              <a:pPr>
                <a:defRPr/>
              </a:pPr>
              <a:t>8</a:t>
            </a:fld>
            <a:endParaRPr lang="en-US"/>
          </a:p>
        </p:txBody>
      </p:sp>
    </p:spTree>
    <p:extLst>
      <p:ext uri="{BB962C8B-B14F-4D97-AF65-F5344CB8AC3E}">
        <p14:creationId xmlns:p14="http://schemas.microsoft.com/office/powerpoint/2010/main" val="2121571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3016306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BF0CD00-EE73-45EE-AAE5-D89074191312}" type="slidenum">
              <a:rPr lang="en-US" smtClean="0"/>
              <a:pPr>
                <a:defRPr/>
              </a:pPr>
              <a:t>10</a:t>
            </a:fld>
            <a:endParaRPr lang="en-US"/>
          </a:p>
        </p:txBody>
      </p:sp>
    </p:spTree>
    <p:extLst>
      <p:ext uri="{BB962C8B-B14F-4D97-AF65-F5344CB8AC3E}">
        <p14:creationId xmlns:p14="http://schemas.microsoft.com/office/powerpoint/2010/main" val="4279301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5398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893B89B-D82B-49E9-8D2A-7918CAF18794}" type="datetime1">
              <a:rPr lang="en-US" smtClean="0"/>
              <a:t>27/05/2022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345FB7-2CF9-4A57-9449-CD5868D2FF37}" type="slidenum">
              <a:rPr lang="en-US"/>
              <a:pPr>
                <a:defRPr/>
              </a:pPr>
              <a:t>‹#›</a:t>
            </a:fld>
            <a:endParaRPr lang="en-US"/>
          </a:p>
        </p:txBody>
      </p:sp>
    </p:spTree>
    <p:extLst>
      <p:ext uri="{BB962C8B-B14F-4D97-AF65-F5344CB8AC3E}">
        <p14:creationId xmlns:p14="http://schemas.microsoft.com/office/powerpoint/2010/main" val="2777568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838521B-F598-417B-B336-5EC0D5C4052D}" type="datetime1">
              <a:rPr lang="en-US" smtClean="0"/>
              <a:t>27/05/2022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D53FB4-6344-4489-9747-B7AE8C53801E}" type="slidenum">
              <a:rPr lang="en-US"/>
              <a:pPr>
                <a:defRPr/>
              </a:pPr>
              <a:t>‹#›</a:t>
            </a:fld>
            <a:endParaRPr lang="en-US"/>
          </a:p>
        </p:txBody>
      </p:sp>
    </p:spTree>
    <p:extLst>
      <p:ext uri="{BB962C8B-B14F-4D97-AF65-F5344CB8AC3E}">
        <p14:creationId xmlns:p14="http://schemas.microsoft.com/office/powerpoint/2010/main" val="2456285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252603"/>
            <a:ext cx="3199878" cy="49243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26094" y="187890"/>
            <a:ext cx="8046406" cy="59890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0A4439A-CDF5-4B4E-9A02-4CEC9992FA94}" type="datetime1">
              <a:rPr lang="en-US" smtClean="0"/>
              <a:t>27/05/2022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DB0C26-F0AB-4FBC-BF61-8D26E1A6107D}" type="slidenum">
              <a:rPr lang="en-US"/>
              <a:pPr>
                <a:defRPr/>
              </a:pPr>
              <a:t>‹#›</a:t>
            </a:fld>
            <a:endParaRPr lang="en-US"/>
          </a:p>
        </p:txBody>
      </p:sp>
    </p:spTree>
    <p:extLst>
      <p:ext uri="{BB962C8B-B14F-4D97-AF65-F5344CB8AC3E}">
        <p14:creationId xmlns:p14="http://schemas.microsoft.com/office/powerpoint/2010/main" val="183186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E2C974BB-D7BB-4904-9247-7902F959E8AB}" type="datetime1">
              <a:rPr lang="en-US" smtClean="0"/>
              <a:t>27/05/2022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10FE5D-9EE9-4EC9-A8C4-A65BF59B3D3B}" type="slidenum">
              <a:rPr lang="en-US"/>
              <a:pPr>
                <a:defRPr/>
              </a:pPr>
              <a:t>‹#›</a:t>
            </a:fld>
            <a:endParaRPr lang="en-US"/>
          </a:p>
        </p:txBody>
      </p:sp>
    </p:spTree>
    <p:extLst>
      <p:ext uri="{BB962C8B-B14F-4D97-AF65-F5344CB8AC3E}">
        <p14:creationId xmlns:p14="http://schemas.microsoft.com/office/powerpoint/2010/main" val="4091431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6094" y="1296379"/>
            <a:ext cx="11398684" cy="3293084"/>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526094" y="4589463"/>
            <a:ext cx="1139868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fld id="{757320E5-3E5F-4D15-86B7-F72777B0FF85}" type="datetime1">
              <a:rPr lang="en-US" smtClean="0"/>
              <a:t>27/05/2022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D2BBDE-33EE-4CAF-A26B-9F0E89CC3D83}" type="slidenum">
              <a:rPr lang="en-US"/>
              <a:pPr>
                <a:defRPr/>
              </a:pPr>
              <a:t>‹#›</a:t>
            </a:fld>
            <a:endParaRPr lang="en-US"/>
          </a:p>
        </p:txBody>
      </p:sp>
    </p:spTree>
    <p:extLst>
      <p:ext uri="{BB962C8B-B14F-4D97-AF65-F5344CB8AC3E}">
        <p14:creationId xmlns:p14="http://schemas.microsoft.com/office/powerpoint/2010/main" val="201145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96114" y="1765664"/>
            <a:ext cx="54937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7525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F56408-8007-4302-AECB-8F3E3D9AAC59}" type="datetime1">
              <a:rPr lang="en-US" smtClean="0"/>
              <a:t>27/05/2022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B2FB90-008C-4669-8746-2C5E6211BF90}" type="slidenum">
              <a:rPr lang="en-US"/>
              <a:pPr>
                <a:defRPr/>
              </a:pPr>
              <a:t>‹#›</a:t>
            </a:fld>
            <a:endParaRPr lang="en-US"/>
          </a:p>
        </p:txBody>
      </p:sp>
    </p:spTree>
    <p:extLst>
      <p:ext uri="{BB962C8B-B14F-4D97-AF65-F5344CB8AC3E}">
        <p14:creationId xmlns:p14="http://schemas.microsoft.com/office/powerpoint/2010/main" val="1833763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6094" y="162839"/>
            <a:ext cx="8317281" cy="826718"/>
          </a:xfrm>
        </p:spPr>
        <p:txBody>
          <a:bodyPr/>
          <a:lstStyle/>
          <a:p>
            <a:r>
              <a:rPr lang="en-US"/>
              <a:t>Click to edit Master title style</a:t>
            </a:r>
          </a:p>
        </p:txBody>
      </p:sp>
      <p:sp>
        <p:nvSpPr>
          <p:cNvPr id="3" name="Text Placeholder 2"/>
          <p:cNvSpPr>
            <a:spLocks noGrp="1"/>
          </p:cNvSpPr>
          <p:nvPr>
            <p:ph type="body" idx="1"/>
          </p:nvPr>
        </p:nvSpPr>
        <p:spPr>
          <a:xfrm>
            <a:off x="526094" y="1292270"/>
            <a:ext cx="547148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26094" y="2182661"/>
            <a:ext cx="5471481" cy="40070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292270"/>
            <a:ext cx="575257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182661"/>
            <a:ext cx="5752578" cy="40070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3F25CBB-E0D4-46A5-BADD-E1C222F77B9E}" type="datetime1">
              <a:rPr lang="en-US" smtClean="0"/>
              <a:t>27/05/2022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64B148E-5514-4E3D-8025-F32FCCAA645B}" type="slidenum">
              <a:rPr lang="en-US"/>
              <a:pPr>
                <a:defRPr/>
              </a:pPr>
              <a:t>‹#›</a:t>
            </a:fld>
            <a:endParaRPr lang="en-US"/>
          </a:p>
        </p:txBody>
      </p:sp>
    </p:spTree>
    <p:extLst>
      <p:ext uri="{BB962C8B-B14F-4D97-AF65-F5344CB8AC3E}">
        <p14:creationId xmlns:p14="http://schemas.microsoft.com/office/powerpoint/2010/main" val="637332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622C1F2-BC5C-4C80-847E-10B34F1DA884}" type="datetime1">
              <a:rPr lang="en-US" smtClean="0"/>
              <a:t>27/05/2022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5278F72-59AC-43C9-8A91-BC8313C2F76B}" type="slidenum">
              <a:rPr lang="en-US"/>
              <a:pPr>
                <a:defRPr/>
              </a:pPr>
              <a:t>‹#›</a:t>
            </a:fld>
            <a:endParaRPr lang="en-US"/>
          </a:p>
        </p:txBody>
      </p:sp>
    </p:spTree>
    <p:extLst>
      <p:ext uri="{BB962C8B-B14F-4D97-AF65-F5344CB8AC3E}">
        <p14:creationId xmlns:p14="http://schemas.microsoft.com/office/powerpoint/2010/main" val="864246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4D9ACD-0EA8-4B43-8845-9D666B4E3161}" type="datetime1">
              <a:rPr lang="en-US" smtClean="0"/>
              <a:t>27/05/2022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633F17A-3E8B-4826-9A30-FFDBB3844D84}" type="slidenum">
              <a:rPr lang="en-US"/>
              <a:pPr>
                <a:defRPr/>
              </a:pPr>
              <a:t>‹#›</a:t>
            </a:fld>
            <a:endParaRPr lang="en-US"/>
          </a:p>
        </p:txBody>
      </p:sp>
    </p:spTree>
    <p:extLst>
      <p:ext uri="{BB962C8B-B14F-4D97-AF65-F5344CB8AC3E}">
        <p14:creationId xmlns:p14="http://schemas.microsoft.com/office/powerpoint/2010/main" val="3776336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6094" y="225468"/>
            <a:ext cx="4245931" cy="761957"/>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177447"/>
            <a:ext cx="6741590" cy="46836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6094" y="1177447"/>
            <a:ext cx="4245931" cy="469154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784455-9BF3-4D02-AE54-FB55979A7ADF}" type="datetime1">
              <a:rPr lang="en-US" smtClean="0"/>
              <a:t>27/05/2022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ADE05E-2B2F-4249-8AF0-46B9501657FF}" type="slidenum">
              <a:rPr lang="en-US"/>
              <a:pPr>
                <a:defRPr/>
              </a:pPr>
              <a:t>‹#›</a:t>
            </a:fld>
            <a:endParaRPr lang="en-US"/>
          </a:p>
        </p:txBody>
      </p:sp>
    </p:spTree>
    <p:extLst>
      <p:ext uri="{BB962C8B-B14F-4D97-AF65-F5344CB8AC3E}">
        <p14:creationId xmlns:p14="http://schemas.microsoft.com/office/powerpoint/2010/main" val="3479881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6094" y="150312"/>
            <a:ext cx="4245931" cy="837113"/>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1252602"/>
            <a:ext cx="6741590" cy="460844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526094" y="1252602"/>
            <a:ext cx="4245931" cy="46163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AF24EE2-6DFE-4F66-BC56-95DDF24C330F}" type="datetime1">
              <a:rPr lang="en-US" smtClean="0"/>
              <a:t>27/05/2022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DF9E14-7757-4E5C-8383-0E3EF9B36061}" type="slidenum">
              <a:rPr lang="en-US"/>
              <a:pPr>
                <a:defRPr/>
              </a:pPr>
              <a:t>‹#›</a:t>
            </a:fld>
            <a:endParaRPr lang="en-US"/>
          </a:p>
        </p:txBody>
      </p:sp>
    </p:spTree>
    <p:extLst>
      <p:ext uri="{BB962C8B-B14F-4D97-AF65-F5344CB8AC3E}">
        <p14:creationId xmlns:p14="http://schemas.microsoft.com/office/powerpoint/2010/main" val="1497984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25463" y="150813"/>
            <a:ext cx="82931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525463" y="1314450"/>
            <a:ext cx="11399837" cy="486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525463" y="6256338"/>
            <a:ext cx="3055937"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7C87416-4572-46D4-8B00-2761BA755069}" type="datetime1">
              <a:rPr lang="en-US" smtClean="0"/>
              <a:t>27/05/2022</a:t>
            </a:fld>
            <a:endParaRPr lang="en-US"/>
          </a:p>
        </p:txBody>
      </p:sp>
      <p:sp>
        <p:nvSpPr>
          <p:cNvPr id="5" name="Footer Placeholder 4"/>
          <p:cNvSpPr>
            <a:spLocks noGrp="1"/>
          </p:cNvSpPr>
          <p:nvPr>
            <p:ph type="ftr" sz="quarter" idx="3"/>
          </p:nvPr>
        </p:nvSpPr>
        <p:spPr>
          <a:xfrm>
            <a:off x="4038600" y="6256338"/>
            <a:ext cx="4114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256338"/>
            <a:ext cx="33147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B6B87EA-61DC-443C-928E-13B7C809F8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1" fontAlgn="base" hangingPunct="1">
        <a:lnSpc>
          <a:spcPct val="90000"/>
        </a:lnSpc>
        <a:spcBef>
          <a:spcPts val="1000"/>
        </a:spcBef>
        <a:spcAft>
          <a:spcPct val="0"/>
        </a:spcAft>
        <a:buFont typeface="Arial" pitchFamily="34" charset="0"/>
        <a:buChar char="•"/>
        <a:defRPr sz="2800" kern="1200">
          <a:solidFill>
            <a:schemeClr val="tx1"/>
          </a:solidFill>
          <a:latin typeface="Times New Roman" pitchFamily="18" charset="0"/>
          <a:ea typeface="+mn-ea"/>
          <a:cs typeface="Times New Roman" pitchFamily="18" charset="0"/>
        </a:defRPr>
      </a:lvl1pPr>
      <a:lvl2pPr marL="685800" indent="-228600" algn="l" rtl="0" eaLnBrk="1" fontAlgn="base" hangingPunct="1">
        <a:lnSpc>
          <a:spcPct val="90000"/>
        </a:lnSpc>
        <a:spcBef>
          <a:spcPts val="500"/>
        </a:spcBef>
        <a:spcAft>
          <a:spcPct val="0"/>
        </a:spcAft>
        <a:buFont typeface="Arial"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rtl="0" eaLnBrk="1" fontAlgn="base" hangingPunct="1">
        <a:lnSpc>
          <a:spcPct val="90000"/>
        </a:lnSpc>
        <a:spcBef>
          <a:spcPts val="500"/>
        </a:spcBef>
        <a:spcAft>
          <a:spcPct val="0"/>
        </a:spcAft>
        <a:buFont typeface="Arial"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Times New Roman" pitchFamily="18" charset="0"/>
          <a:ea typeface="+mn-ea"/>
          <a:cs typeface="Times New Roman" pitchFamily="18" charset="0"/>
        </a:defRPr>
      </a:lvl4pPr>
      <a:lvl5pPr marL="20574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endParaRPr lang="vi-VN">
              <a:latin typeface="Arial" panose="020B0604020202020204" pitchFamily="34" charset="0"/>
              <a:cs typeface="Arial" panose="020B0604020202020204" pitchFamily="34" charset="0"/>
            </a:endParaRPr>
          </a:p>
        </p:txBody>
      </p:sp>
      <p:sp>
        <p:nvSpPr>
          <p:cNvPr id="2051" name="Subtitle 2"/>
          <p:cNvSpPr>
            <a:spLocks noGrp="1"/>
          </p:cNvSpPr>
          <p:nvPr>
            <p:ph type="subTitle" idx="1"/>
          </p:nvPr>
        </p:nvSpPr>
        <p:spPr/>
        <p:txBody>
          <a:bodyPr/>
          <a:lstStyle/>
          <a:p>
            <a:endParaRPr lang="vi-VN">
              <a:latin typeface="Arial" panose="020B0604020202020204" pitchFamily="34" charset="0"/>
              <a:cs typeface="Arial" panose="020B0604020202020204" pitchFamily="34" charset="0"/>
            </a:endParaRPr>
          </a:p>
        </p:txBody>
      </p:sp>
      <p:pic>
        <p:nvPicPr>
          <p:cNvPr id="205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6"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1E783933-A3AE-4392-B397-725AFDE54C25}"/>
              </a:ext>
            </a:extLst>
          </p:cNvPr>
          <p:cNvSpPr txBox="1">
            <a:spLocks/>
          </p:cNvSpPr>
          <p:nvPr/>
        </p:nvSpPr>
        <p:spPr bwMode="auto">
          <a:xfrm>
            <a:off x="228600" y="5694926"/>
            <a:ext cx="11963400" cy="6095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1" fontAlgn="base" hangingPunct="1">
              <a:lnSpc>
                <a:spcPct val="90000"/>
              </a:lnSpc>
              <a:spcBef>
                <a:spcPct val="0"/>
              </a:spcBef>
              <a:spcAft>
                <a:spcPct val="0"/>
              </a:spcAft>
              <a:defRPr sz="60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a:lstStyle>
          <a:p>
            <a:endParaRPr lang="en-US" sz="3600" b="1" dirty="0">
              <a:solidFill>
                <a:srgbClr val="FF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0A345FB7-2CF9-4A57-9449-CD5868D2FF37}" type="slidenum">
              <a:rPr lang="en-US" smtClean="0">
                <a:latin typeface="Arial" panose="020B0604020202020204" pitchFamily="34" charset="0"/>
                <a:cs typeface="Arial" panose="020B0604020202020204" pitchFamily="34" charset="0"/>
              </a:rPr>
              <a:pPr>
                <a:defRPr/>
              </a:pPr>
              <a:t>1</a:t>
            </a:fld>
            <a:endParaRPr lang="en-US">
              <a:latin typeface="Arial" panose="020B0604020202020204" pitchFamily="34" charset="0"/>
              <a:cs typeface="Arial" panose="020B0604020202020204" pitchFamily="34" charset="0"/>
            </a:endParaRPr>
          </a:p>
        </p:txBody>
      </p:sp>
      <p:sp>
        <p:nvSpPr>
          <p:cNvPr id="9" name="Rectangle 1"/>
          <p:cNvSpPr txBox="1">
            <a:spLocks noChangeArrowheads="1"/>
          </p:cNvSpPr>
          <p:nvPr/>
        </p:nvSpPr>
        <p:spPr bwMode="auto">
          <a:xfrm>
            <a:off x="702325" y="1422405"/>
            <a:ext cx="12162020" cy="757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1" fontAlgn="base" hangingPunct="1">
              <a:lnSpc>
                <a:spcPct val="90000"/>
              </a:lnSpc>
              <a:spcBef>
                <a:spcPct val="0"/>
              </a:spcBef>
              <a:spcAft>
                <a:spcPct val="0"/>
              </a:spcAft>
              <a:defRPr sz="60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800" b="1" dirty="0">
                <a:solidFill>
                  <a:srgbClr val="0064B1"/>
                </a:solidFill>
                <a:effectLst>
                  <a:outerShdw blurRad="38100" dist="38100" dir="2700000" algn="tl">
                    <a:srgbClr val="C0C0C0"/>
                  </a:outerShdw>
                </a:effectLst>
                <a:latin typeface="Arial" panose="020B0604020202020204" pitchFamily="34" charset="0"/>
                <a:cs typeface="Arial" panose="020B0604020202020204" pitchFamily="34" charset="0"/>
              </a:rPr>
              <a:t>TỔNG QUAN PHẦN MỀM MỘT CỬA ĐIỆN TỬ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800" b="1" dirty="0">
                <a:solidFill>
                  <a:srgbClr val="0064B1"/>
                </a:solidFill>
                <a:effectLst>
                  <a:outerShdw blurRad="38100" dist="38100" dir="2700000" algn="tl">
                    <a:srgbClr val="C0C0C0"/>
                  </a:outerShdw>
                </a:effectLst>
                <a:latin typeface="Arial" panose="020B0604020202020204" pitchFamily="34" charset="0"/>
                <a:cs typeface="Arial" panose="020B0604020202020204" pitchFamily="34" charset="0"/>
              </a:rPr>
              <a:t>VNPT IGATE 2.0 </a:t>
            </a:r>
          </a:p>
        </p:txBody>
      </p:sp>
    </p:spTree>
    <p:extLst>
      <p:ext uri="{BB962C8B-B14F-4D97-AF65-F5344CB8AC3E}">
        <p14:creationId xmlns:p14="http://schemas.microsoft.com/office/powerpoint/2010/main" val="12830848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bwMode="auto">
          <a:xfrm>
            <a:off x="475533" y="288350"/>
            <a:ext cx="8250455" cy="5069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dirty="0">
                <a:solidFill>
                  <a:srgbClr val="0064B1"/>
                </a:solidFill>
                <a:latin typeface="Arial" panose="020B0604020202020204" pitchFamily="34" charset="0"/>
                <a:cs typeface="Arial" panose="020B0604020202020204" pitchFamily="34" charset="0"/>
              </a:rPr>
              <a:t>2. ĐẶC ĐIỂM NỔI BẬT</a:t>
            </a:r>
          </a:p>
        </p:txBody>
      </p:sp>
      <p:sp>
        <p:nvSpPr>
          <p:cNvPr id="2" name="Slide Number Placeholder 1"/>
          <p:cNvSpPr>
            <a:spLocks noGrp="1"/>
          </p:cNvSpPr>
          <p:nvPr>
            <p:ph type="sldNum" sz="quarter" idx="12"/>
          </p:nvPr>
        </p:nvSpPr>
        <p:spPr/>
        <p:txBody>
          <a:bodyPr/>
          <a:lstStyle/>
          <a:p>
            <a:pPr>
              <a:defRPr/>
            </a:pPr>
            <a:fld id="{8210FE5D-9EE9-4EC9-A8C4-A65BF59B3D3B}" type="slidenum">
              <a:rPr lang="en-US" smtClean="0">
                <a:latin typeface="Arial" panose="020B0604020202020204" pitchFamily="34" charset="0"/>
                <a:cs typeface="Arial" panose="020B0604020202020204" pitchFamily="34" charset="0"/>
              </a:rPr>
              <a:pPr>
                <a:defRPr/>
              </a:pPr>
              <a:t>10</a:t>
            </a:fld>
            <a:endParaRPr lang="en-US">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762733089"/>
              </p:ext>
            </p:extLst>
          </p:nvPr>
        </p:nvGraphicFramePr>
        <p:xfrm>
          <a:off x="705472" y="1255745"/>
          <a:ext cx="10865844" cy="4854110"/>
        </p:xfrm>
        <a:graphic>
          <a:graphicData uri="http://schemas.openxmlformats.org/drawingml/2006/table">
            <a:tbl>
              <a:tblPr/>
              <a:tblGrid>
                <a:gridCol w="2277125">
                  <a:extLst>
                    <a:ext uri="{9D8B030D-6E8A-4147-A177-3AD203B41FA5}">
                      <a16:colId xmlns:a16="http://schemas.microsoft.com/office/drawing/2014/main" val="3804143188"/>
                    </a:ext>
                  </a:extLst>
                </a:gridCol>
                <a:gridCol w="4467619">
                  <a:extLst>
                    <a:ext uri="{9D8B030D-6E8A-4147-A177-3AD203B41FA5}">
                      <a16:colId xmlns:a16="http://schemas.microsoft.com/office/drawing/2014/main" val="445869418"/>
                    </a:ext>
                  </a:extLst>
                </a:gridCol>
                <a:gridCol w="4121100">
                  <a:extLst>
                    <a:ext uri="{9D8B030D-6E8A-4147-A177-3AD203B41FA5}">
                      <a16:colId xmlns:a16="http://schemas.microsoft.com/office/drawing/2014/main" val="1928160815"/>
                    </a:ext>
                  </a:extLst>
                </a:gridCol>
              </a:tblGrid>
              <a:tr h="232987">
                <a:tc>
                  <a:txBody>
                    <a:bodyPr/>
                    <a:lstStyle/>
                    <a:p>
                      <a:pPr algn="ctr" fontAlgn="b"/>
                      <a:r>
                        <a:rPr lang="en-US" sz="800" b="1" u="none" strike="noStrike" dirty="0" err="1">
                          <a:effectLst/>
                        </a:rPr>
                        <a:t>Tiêu</a:t>
                      </a:r>
                      <a:r>
                        <a:rPr lang="en-US" sz="800" b="1" u="none" strike="noStrike" dirty="0">
                          <a:effectLst/>
                        </a:rPr>
                        <a:t> </a:t>
                      </a:r>
                      <a:r>
                        <a:rPr lang="en-US" sz="800" b="1" u="none" strike="noStrike" dirty="0" err="1">
                          <a:effectLst/>
                        </a:rPr>
                        <a:t>chí</a:t>
                      </a:r>
                      <a:endParaRPr lang="en-US" sz="800" b="1" i="0" u="none" strike="noStrike" dirty="0">
                        <a:solidFill>
                          <a:srgbClr val="000000"/>
                        </a:solidFill>
                        <a:effectLst/>
                        <a:latin typeface="Calibri" panose="020F0502020204030204" pitchFamily="34" charset="0"/>
                      </a:endParaRPr>
                    </a:p>
                  </a:txBody>
                  <a:tcPr marL="6737" marR="6737" marT="6737" marB="0" anchor="ctr"/>
                </a:tc>
                <a:tc>
                  <a:txBody>
                    <a:bodyPr/>
                    <a:lstStyle/>
                    <a:p>
                      <a:pPr algn="ctr" fontAlgn="b"/>
                      <a:r>
                        <a:rPr lang="en-US" sz="800" b="1" u="none" strike="noStrike" dirty="0">
                          <a:effectLst/>
                        </a:rPr>
                        <a:t>VNPT </a:t>
                      </a:r>
                      <a:r>
                        <a:rPr lang="en-US" sz="800" b="1" u="none" strike="noStrike" dirty="0" err="1">
                          <a:effectLst/>
                        </a:rPr>
                        <a:t>iGate</a:t>
                      </a:r>
                      <a:r>
                        <a:rPr lang="en-US" sz="800" b="1" u="none" strike="noStrike" dirty="0">
                          <a:effectLst/>
                        </a:rPr>
                        <a:t> 2.0</a:t>
                      </a:r>
                      <a:endParaRPr lang="en-US" sz="800" b="1" i="0" u="none" strike="noStrike" dirty="0">
                        <a:solidFill>
                          <a:srgbClr val="000000"/>
                        </a:solidFill>
                        <a:effectLst/>
                        <a:latin typeface="Calibri" panose="020F0502020204030204" pitchFamily="34" charset="0"/>
                      </a:endParaRPr>
                    </a:p>
                  </a:txBody>
                  <a:tcPr marL="6737" marR="6737" marT="6737" marB="0" anchor="ctr"/>
                </a:tc>
                <a:tc>
                  <a:txBody>
                    <a:bodyPr/>
                    <a:lstStyle/>
                    <a:p>
                      <a:pPr algn="ctr" fontAlgn="b"/>
                      <a:r>
                        <a:rPr lang="en-US" sz="800" b="1" u="none" strike="noStrike" dirty="0">
                          <a:effectLst/>
                        </a:rPr>
                        <a:t>VNPT </a:t>
                      </a:r>
                      <a:r>
                        <a:rPr lang="en-US" sz="800" b="1" u="none" strike="noStrike" dirty="0" err="1">
                          <a:effectLst/>
                        </a:rPr>
                        <a:t>eGate</a:t>
                      </a:r>
                      <a:endParaRPr lang="en-US" sz="800" b="1" i="0" u="none" strike="noStrike" dirty="0">
                        <a:solidFill>
                          <a:srgbClr val="000000"/>
                        </a:solidFill>
                        <a:effectLst/>
                        <a:latin typeface="Calibri" panose="020F0502020204030204" pitchFamily="34" charset="0"/>
                      </a:endParaRPr>
                    </a:p>
                  </a:txBody>
                  <a:tcPr marL="6737" marR="6737" marT="6737" marB="0" anchor="ctr"/>
                </a:tc>
                <a:extLst>
                  <a:ext uri="{0D108BD9-81ED-4DB2-BD59-A6C34878D82A}">
                    <a16:rowId xmlns:a16="http://schemas.microsoft.com/office/drawing/2014/main" val="4202208012"/>
                  </a:ext>
                </a:extLst>
              </a:tr>
              <a:tr h="204255">
                <a:tc>
                  <a:txBody>
                    <a:bodyPr/>
                    <a:lstStyle/>
                    <a:p>
                      <a:pPr algn="l" fontAlgn="b"/>
                      <a:r>
                        <a:rPr lang="en-US" sz="800" u="none" strike="noStrike">
                          <a:effectLst/>
                        </a:rPr>
                        <a:t>Mô hình</a:t>
                      </a:r>
                      <a:endParaRPr lang="en-US" sz="800" b="0" i="0" u="none" strike="noStrike">
                        <a:solidFill>
                          <a:srgbClr val="000000"/>
                        </a:solidFill>
                        <a:effectLst/>
                        <a:latin typeface="Calibri" panose="020F0502020204030204" pitchFamily="34" charset="0"/>
                      </a:endParaRPr>
                    </a:p>
                  </a:txBody>
                  <a:tcPr marL="6737" marR="6737" marT="6737" marB="0" anchor="ctr"/>
                </a:tc>
                <a:tc>
                  <a:txBody>
                    <a:bodyPr/>
                    <a:lstStyle/>
                    <a:p>
                      <a:pPr algn="l" fontAlgn="b"/>
                      <a:r>
                        <a:rPr lang="en-US" sz="800" u="none" strike="noStrike">
                          <a:effectLst/>
                        </a:rPr>
                        <a:t>Microservice (kiến trúc phân tán)</a:t>
                      </a:r>
                      <a:endParaRPr lang="en-US" sz="800" b="0" i="0" u="none" strike="noStrike">
                        <a:solidFill>
                          <a:srgbClr val="000000"/>
                        </a:solidFill>
                        <a:effectLst/>
                        <a:latin typeface="Calibri" panose="020F0502020204030204" pitchFamily="34" charset="0"/>
                      </a:endParaRPr>
                    </a:p>
                  </a:txBody>
                  <a:tcPr marL="6737" marR="6737" marT="6737" marB="0" anchor="ctr"/>
                </a:tc>
                <a:tc>
                  <a:txBody>
                    <a:bodyPr/>
                    <a:lstStyle/>
                    <a:p>
                      <a:pPr algn="l" fontAlgn="b"/>
                      <a:r>
                        <a:rPr lang="en-US" sz="800" u="none" strike="noStrike">
                          <a:effectLst/>
                        </a:rPr>
                        <a:t>Monolithic (kiến trúc nguyên khối)</a:t>
                      </a:r>
                      <a:endParaRPr lang="en-US" sz="800" b="0" i="0" u="none" strike="noStrike">
                        <a:solidFill>
                          <a:srgbClr val="000000"/>
                        </a:solidFill>
                        <a:effectLst/>
                        <a:latin typeface="Calibri" panose="020F0502020204030204" pitchFamily="34" charset="0"/>
                      </a:endParaRPr>
                    </a:p>
                  </a:txBody>
                  <a:tcPr marL="6737" marR="6737" marT="6737" marB="0" anchor="ctr"/>
                </a:tc>
                <a:extLst>
                  <a:ext uri="{0D108BD9-81ED-4DB2-BD59-A6C34878D82A}">
                    <a16:rowId xmlns:a16="http://schemas.microsoft.com/office/drawing/2014/main" val="1628302421"/>
                  </a:ext>
                </a:extLst>
              </a:tr>
              <a:tr h="204255">
                <a:tc>
                  <a:txBody>
                    <a:bodyPr/>
                    <a:lstStyle/>
                    <a:p>
                      <a:pPr algn="l" fontAlgn="b"/>
                      <a:r>
                        <a:rPr lang="en-US" sz="800" u="none" strike="noStrike" dirty="0" err="1">
                          <a:effectLst/>
                        </a:rPr>
                        <a:t>Hiệu</a:t>
                      </a:r>
                      <a:r>
                        <a:rPr lang="en-US" sz="800" u="none" strike="noStrike" dirty="0">
                          <a:effectLst/>
                        </a:rPr>
                        <a:t> </a:t>
                      </a:r>
                      <a:r>
                        <a:rPr lang="en-US" sz="800" u="none" strike="noStrike" dirty="0" err="1">
                          <a:effectLst/>
                        </a:rPr>
                        <a:t>năng</a:t>
                      </a:r>
                      <a:r>
                        <a:rPr lang="en-US" sz="800" u="none" strike="noStrike" dirty="0">
                          <a:effectLst/>
                        </a:rPr>
                        <a:t> và </a:t>
                      </a:r>
                      <a:r>
                        <a:rPr lang="en-US" sz="800" u="none" strike="noStrike" dirty="0" err="1">
                          <a:effectLst/>
                        </a:rPr>
                        <a:t>khả</a:t>
                      </a:r>
                      <a:r>
                        <a:rPr lang="en-US" sz="800" u="none" strike="noStrike" dirty="0">
                          <a:effectLst/>
                        </a:rPr>
                        <a:t> </a:t>
                      </a:r>
                      <a:r>
                        <a:rPr lang="en-US" sz="800" u="none" strike="noStrike" dirty="0" err="1">
                          <a:effectLst/>
                        </a:rPr>
                        <a:t>năng</a:t>
                      </a:r>
                      <a:r>
                        <a:rPr lang="en-US" sz="800" u="none" strike="noStrike" dirty="0">
                          <a:effectLst/>
                        </a:rPr>
                        <a:t> </a:t>
                      </a:r>
                      <a:r>
                        <a:rPr lang="en-US" sz="800" u="none" strike="noStrike" dirty="0" err="1">
                          <a:effectLst/>
                        </a:rPr>
                        <a:t>đáp</a:t>
                      </a:r>
                      <a:r>
                        <a:rPr lang="en-US" sz="800" u="none" strike="noStrike" dirty="0">
                          <a:effectLst/>
                        </a:rPr>
                        <a:t> </a:t>
                      </a:r>
                      <a:r>
                        <a:rPr lang="en-US" sz="800" u="none" strike="noStrike" dirty="0" err="1">
                          <a:effectLst/>
                        </a:rPr>
                        <a:t>ứng</a:t>
                      </a:r>
                      <a:endParaRPr lang="en-US" sz="800" b="0" i="0" u="none" strike="noStrike" dirty="0">
                        <a:solidFill>
                          <a:srgbClr val="000000"/>
                        </a:solidFill>
                        <a:effectLst/>
                        <a:latin typeface="Calibri" panose="020F0502020204030204" pitchFamily="34" charset="0"/>
                      </a:endParaRPr>
                    </a:p>
                  </a:txBody>
                  <a:tcPr marL="6737" marR="6737" marT="6737" marB="0" anchor="ctr"/>
                </a:tc>
                <a:tc>
                  <a:txBody>
                    <a:bodyPr/>
                    <a:lstStyle/>
                    <a:p>
                      <a:pPr algn="l" fontAlgn="b"/>
                      <a:r>
                        <a:rPr lang="en-US" sz="800" u="none" strike="noStrike" dirty="0">
                          <a:effectLst/>
                        </a:rPr>
                        <a:t>Cao</a:t>
                      </a:r>
                      <a:endParaRPr lang="en-US" sz="800" b="0" i="0" u="none" strike="noStrike" dirty="0">
                        <a:solidFill>
                          <a:srgbClr val="000000"/>
                        </a:solidFill>
                        <a:effectLst/>
                        <a:latin typeface="Calibri" panose="020F0502020204030204" pitchFamily="34" charset="0"/>
                      </a:endParaRPr>
                    </a:p>
                  </a:txBody>
                  <a:tcPr marL="6737" marR="6737" marT="6737" marB="0" anchor="ctr"/>
                </a:tc>
                <a:tc>
                  <a:txBody>
                    <a:bodyPr/>
                    <a:lstStyle/>
                    <a:p>
                      <a:pPr algn="l" fontAlgn="b"/>
                      <a:r>
                        <a:rPr lang="vi-VN" sz="800" u="none" strike="noStrike">
                          <a:effectLst/>
                        </a:rPr>
                        <a:t>Bình thường</a:t>
                      </a:r>
                      <a:endParaRPr lang="vi-VN" sz="800" b="0" i="0" u="none" strike="noStrike">
                        <a:solidFill>
                          <a:srgbClr val="000000"/>
                        </a:solidFill>
                        <a:effectLst/>
                        <a:latin typeface="Calibri" panose="020F0502020204030204" pitchFamily="34" charset="0"/>
                      </a:endParaRPr>
                    </a:p>
                  </a:txBody>
                  <a:tcPr marL="6737" marR="6737" marT="6737" marB="0" anchor="ctr"/>
                </a:tc>
                <a:extLst>
                  <a:ext uri="{0D108BD9-81ED-4DB2-BD59-A6C34878D82A}">
                    <a16:rowId xmlns:a16="http://schemas.microsoft.com/office/drawing/2014/main" val="685184121"/>
                  </a:ext>
                </a:extLst>
              </a:tr>
              <a:tr h="195035">
                <a:tc>
                  <a:txBody>
                    <a:bodyPr/>
                    <a:lstStyle/>
                    <a:p>
                      <a:pPr algn="l" fontAlgn="b"/>
                      <a:r>
                        <a:rPr lang="en-US" sz="800" u="none" strike="noStrike">
                          <a:effectLst/>
                        </a:rPr>
                        <a:t>Ngôn ngữ lập trình</a:t>
                      </a:r>
                      <a:endParaRPr lang="en-US" sz="800" b="0" i="0" u="none" strike="noStrike">
                        <a:solidFill>
                          <a:srgbClr val="000000"/>
                        </a:solidFill>
                        <a:effectLst/>
                        <a:latin typeface="Calibri" panose="020F0502020204030204" pitchFamily="34" charset="0"/>
                      </a:endParaRPr>
                    </a:p>
                  </a:txBody>
                  <a:tcPr marL="6737" marR="6737" marT="6737" marB="0" anchor="ctr"/>
                </a:tc>
                <a:tc>
                  <a:txBody>
                    <a:bodyPr/>
                    <a:lstStyle/>
                    <a:p>
                      <a:pPr algn="l" fontAlgn="b"/>
                      <a:r>
                        <a:rPr lang="en-US" sz="800" u="none" strike="noStrike">
                          <a:effectLst/>
                        </a:rPr>
                        <a:t>Java, Angular</a:t>
                      </a:r>
                      <a:endParaRPr lang="en-US" sz="800" b="0" i="0" u="none" strike="noStrike">
                        <a:solidFill>
                          <a:srgbClr val="000000"/>
                        </a:solidFill>
                        <a:effectLst/>
                        <a:latin typeface="Calibri" panose="020F0502020204030204" pitchFamily="34" charset="0"/>
                      </a:endParaRPr>
                    </a:p>
                  </a:txBody>
                  <a:tcPr marL="6737" marR="6737" marT="6737" marB="0" anchor="ctr"/>
                </a:tc>
                <a:tc>
                  <a:txBody>
                    <a:bodyPr/>
                    <a:lstStyle/>
                    <a:p>
                      <a:pPr algn="l" fontAlgn="b"/>
                      <a:r>
                        <a:rPr lang="en-US" sz="800" u="none" strike="noStrike">
                          <a:effectLst/>
                        </a:rPr>
                        <a:t>Java</a:t>
                      </a:r>
                      <a:endParaRPr lang="en-US" sz="800" b="0" i="0" u="none" strike="noStrike">
                        <a:solidFill>
                          <a:srgbClr val="000000"/>
                        </a:solidFill>
                        <a:effectLst/>
                        <a:latin typeface="Calibri" panose="020F0502020204030204" pitchFamily="34" charset="0"/>
                      </a:endParaRPr>
                    </a:p>
                  </a:txBody>
                  <a:tcPr marL="6737" marR="6737" marT="6737" marB="0" anchor="ctr"/>
                </a:tc>
                <a:extLst>
                  <a:ext uri="{0D108BD9-81ED-4DB2-BD59-A6C34878D82A}">
                    <a16:rowId xmlns:a16="http://schemas.microsoft.com/office/drawing/2014/main" val="2448065662"/>
                  </a:ext>
                </a:extLst>
              </a:tr>
              <a:tr h="204255">
                <a:tc>
                  <a:txBody>
                    <a:bodyPr/>
                    <a:lstStyle/>
                    <a:p>
                      <a:pPr algn="l" fontAlgn="b"/>
                      <a:r>
                        <a:rPr lang="vi-VN" sz="800" u="none" strike="noStrike">
                          <a:effectLst/>
                        </a:rPr>
                        <a:t>Cơ sở dữ liệu</a:t>
                      </a:r>
                      <a:endParaRPr lang="vi-VN" sz="800" b="0" i="0" u="none" strike="noStrike">
                        <a:solidFill>
                          <a:srgbClr val="000000"/>
                        </a:solidFill>
                        <a:effectLst/>
                        <a:latin typeface="Calibri" panose="020F0502020204030204" pitchFamily="34" charset="0"/>
                      </a:endParaRPr>
                    </a:p>
                  </a:txBody>
                  <a:tcPr marL="6737" marR="6737" marT="6737" marB="0" anchor="ctr"/>
                </a:tc>
                <a:tc>
                  <a:txBody>
                    <a:bodyPr/>
                    <a:lstStyle/>
                    <a:p>
                      <a:pPr algn="l" fontAlgn="b"/>
                      <a:r>
                        <a:rPr lang="en-US" sz="800" u="none" strike="noStrike">
                          <a:effectLst/>
                        </a:rPr>
                        <a:t>Mã nguồn mở (PostgreSQL, MongoDB)</a:t>
                      </a:r>
                      <a:endParaRPr lang="en-US" sz="800" b="0" i="0" u="none" strike="noStrike">
                        <a:solidFill>
                          <a:srgbClr val="000000"/>
                        </a:solidFill>
                        <a:effectLst/>
                        <a:latin typeface="Calibri" panose="020F0502020204030204" pitchFamily="34" charset="0"/>
                      </a:endParaRPr>
                    </a:p>
                  </a:txBody>
                  <a:tcPr marL="6737" marR="6737" marT="6737" marB="0" anchor="ctr"/>
                </a:tc>
                <a:tc>
                  <a:txBody>
                    <a:bodyPr/>
                    <a:lstStyle/>
                    <a:p>
                      <a:pPr algn="l" fontAlgn="b"/>
                      <a:r>
                        <a:rPr lang="en-US" sz="800" u="none" strike="noStrike">
                          <a:effectLst/>
                        </a:rPr>
                        <a:t>Mysql</a:t>
                      </a:r>
                      <a:endParaRPr lang="en-US" sz="800" b="0" i="0" u="none" strike="noStrike">
                        <a:solidFill>
                          <a:srgbClr val="000000"/>
                        </a:solidFill>
                        <a:effectLst/>
                        <a:latin typeface="Calibri" panose="020F0502020204030204" pitchFamily="34" charset="0"/>
                      </a:endParaRPr>
                    </a:p>
                  </a:txBody>
                  <a:tcPr marL="6737" marR="6737" marT="6737" marB="0" anchor="ctr"/>
                </a:tc>
                <a:extLst>
                  <a:ext uri="{0D108BD9-81ED-4DB2-BD59-A6C34878D82A}">
                    <a16:rowId xmlns:a16="http://schemas.microsoft.com/office/drawing/2014/main" val="1388058688"/>
                  </a:ext>
                </a:extLst>
              </a:tr>
              <a:tr h="204255">
                <a:tc>
                  <a:txBody>
                    <a:bodyPr/>
                    <a:lstStyle/>
                    <a:p>
                      <a:pPr algn="l" fontAlgn="b"/>
                      <a:r>
                        <a:rPr lang="en-US" sz="800" u="none" strike="noStrike">
                          <a:effectLst/>
                        </a:rPr>
                        <a:t>Đóng gói Image</a:t>
                      </a:r>
                      <a:endParaRPr lang="en-US" sz="800" b="0" i="0" u="none" strike="noStrike">
                        <a:solidFill>
                          <a:srgbClr val="000000"/>
                        </a:solidFill>
                        <a:effectLst/>
                        <a:latin typeface="Calibri" panose="020F0502020204030204" pitchFamily="34" charset="0"/>
                      </a:endParaRPr>
                    </a:p>
                  </a:txBody>
                  <a:tcPr marL="6737" marR="6737" marT="6737" marB="0" anchor="ctr"/>
                </a:tc>
                <a:tc>
                  <a:txBody>
                    <a:bodyPr/>
                    <a:lstStyle/>
                    <a:p>
                      <a:pPr algn="l" fontAlgn="b"/>
                      <a:r>
                        <a:rPr lang="en-US" sz="800" u="none" strike="noStrike">
                          <a:effectLst/>
                        </a:rPr>
                        <a:t>Có</a:t>
                      </a:r>
                      <a:endParaRPr lang="en-US" sz="800" b="0" i="0" u="none" strike="noStrike">
                        <a:solidFill>
                          <a:srgbClr val="000000"/>
                        </a:solidFill>
                        <a:effectLst/>
                        <a:latin typeface="Calibri" panose="020F0502020204030204" pitchFamily="34" charset="0"/>
                      </a:endParaRPr>
                    </a:p>
                  </a:txBody>
                  <a:tcPr marL="6737" marR="6737" marT="6737" marB="0" anchor="ctr"/>
                </a:tc>
                <a:tc>
                  <a:txBody>
                    <a:bodyPr/>
                    <a:lstStyle/>
                    <a:p>
                      <a:pPr algn="l" fontAlgn="b"/>
                      <a:r>
                        <a:rPr lang="en-US" sz="800" u="none" strike="noStrike">
                          <a:effectLst/>
                        </a:rPr>
                        <a:t>không</a:t>
                      </a:r>
                      <a:endParaRPr lang="en-US" sz="800" b="0" i="0" u="none" strike="noStrike">
                        <a:solidFill>
                          <a:srgbClr val="000000"/>
                        </a:solidFill>
                        <a:effectLst/>
                        <a:latin typeface="Calibri" panose="020F0502020204030204" pitchFamily="34" charset="0"/>
                      </a:endParaRPr>
                    </a:p>
                  </a:txBody>
                  <a:tcPr marL="6737" marR="6737" marT="6737" marB="0" anchor="ctr"/>
                </a:tc>
                <a:extLst>
                  <a:ext uri="{0D108BD9-81ED-4DB2-BD59-A6C34878D82A}">
                    <a16:rowId xmlns:a16="http://schemas.microsoft.com/office/drawing/2014/main" val="2728189297"/>
                  </a:ext>
                </a:extLst>
              </a:tr>
              <a:tr h="204255">
                <a:tc>
                  <a:txBody>
                    <a:bodyPr/>
                    <a:lstStyle/>
                    <a:p>
                      <a:pPr algn="l" fontAlgn="b"/>
                      <a:r>
                        <a:rPr lang="en-US" sz="800" u="none" strike="noStrike">
                          <a:effectLst/>
                        </a:rPr>
                        <a:t>Khả năng mở rộng (Scaleup, Scaleout)</a:t>
                      </a:r>
                      <a:endParaRPr lang="en-US" sz="800" b="0" i="0" u="none" strike="noStrike">
                        <a:solidFill>
                          <a:srgbClr val="000000"/>
                        </a:solidFill>
                        <a:effectLst/>
                        <a:latin typeface="Calibri" panose="020F0502020204030204" pitchFamily="34" charset="0"/>
                      </a:endParaRPr>
                    </a:p>
                  </a:txBody>
                  <a:tcPr marL="6737" marR="6737" marT="6737" marB="0" anchor="ctr"/>
                </a:tc>
                <a:tc>
                  <a:txBody>
                    <a:bodyPr/>
                    <a:lstStyle/>
                    <a:p>
                      <a:pPr algn="l" fontAlgn="b"/>
                      <a:r>
                        <a:rPr lang="en-US" sz="800" u="none" strike="noStrike" dirty="0" err="1">
                          <a:effectLst/>
                        </a:rPr>
                        <a:t>Dễ</a:t>
                      </a:r>
                      <a:r>
                        <a:rPr lang="en-US" sz="800" u="none" strike="noStrike" dirty="0">
                          <a:effectLst/>
                        </a:rPr>
                        <a:t> </a:t>
                      </a:r>
                      <a:r>
                        <a:rPr lang="en-US" sz="800" u="none" strike="noStrike" dirty="0" err="1">
                          <a:effectLst/>
                        </a:rPr>
                        <a:t>thực</a:t>
                      </a:r>
                      <a:r>
                        <a:rPr lang="en-US" sz="800" u="none" strike="noStrike" dirty="0">
                          <a:effectLst/>
                        </a:rPr>
                        <a:t> hiện, </a:t>
                      </a:r>
                      <a:r>
                        <a:rPr lang="en-US" sz="800" u="none" strike="noStrike" dirty="0" err="1">
                          <a:effectLst/>
                        </a:rPr>
                        <a:t>tốn</a:t>
                      </a:r>
                      <a:r>
                        <a:rPr lang="en-US" sz="800" u="none" strike="noStrike" dirty="0">
                          <a:effectLst/>
                        </a:rPr>
                        <a:t> </a:t>
                      </a:r>
                      <a:r>
                        <a:rPr lang="en-US" sz="800" u="none" strike="noStrike" dirty="0" err="1">
                          <a:effectLst/>
                        </a:rPr>
                        <a:t>ít</a:t>
                      </a:r>
                      <a:r>
                        <a:rPr lang="en-US" sz="800" u="none" strike="noStrike" dirty="0">
                          <a:effectLst/>
                        </a:rPr>
                        <a:t> </a:t>
                      </a:r>
                      <a:r>
                        <a:rPr lang="en-US" sz="800" u="none" strike="noStrike" dirty="0" err="1">
                          <a:effectLst/>
                        </a:rPr>
                        <a:t>thời</a:t>
                      </a:r>
                      <a:r>
                        <a:rPr lang="en-US" sz="800" u="none" strike="noStrike" dirty="0">
                          <a:effectLst/>
                        </a:rPr>
                        <a:t> </a:t>
                      </a:r>
                      <a:r>
                        <a:rPr lang="en-US" sz="800" u="none" strike="noStrike" dirty="0" err="1">
                          <a:effectLst/>
                        </a:rPr>
                        <a:t>gian</a:t>
                      </a:r>
                      <a:endParaRPr lang="en-US" sz="800" b="0" i="0" u="none" strike="noStrike" dirty="0">
                        <a:solidFill>
                          <a:srgbClr val="000000"/>
                        </a:solidFill>
                        <a:effectLst/>
                        <a:latin typeface="Calibri" panose="020F0502020204030204" pitchFamily="34" charset="0"/>
                      </a:endParaRPr>
                    </a:p>
                  </a:txBody>
                  <a:tcPr marL="6737" marR="6737" marT="6737" marB="0" anchor="ctr"/>
                </a:tc>
                <a:tc>
                  <a:txBody>
                    <a:bodyPr/>
                    <a:lstStyle/>
                    <a:p>
                      <a:pPr algn="l" fontAlgn="b"/>
                      <a:r>
                        <a:rPr lang="en-US" sz="800" u="none" strike="noStrike">
                          <a:effectLst/>
                        </a:rPr>
                        <a:t>Khó thực hiện, tốn nhiều thời gian</a:t>
                      </a:r>
                      <a:endParaRPr lang="en-US" sz="800" b="0" i="0" u="none" strike="noStrike">
                        <a:solidFill>
                          <a:srgbClr val="000000"/>
                        </a:solidFill>
                        <a:effectLst/>
                        <a:latin typeface="Calibri" panose="020F0502020204030204" pitchFamily="34" charset="0"/>
                      </a:endParaRPr>
                    </a:p>
                  </a:txBody>
                  <a:tcPr marL="6737" marR="6737" marT="6737" marB="0" anchor="ctr"/>
                </a:tc>
                <a:extLst>
                  <a:ext uri="{0D108BD9-81ED-4DB2-BD59-A6C34878D82A}">
                    <a16:rowId xmlns:a16="http://schemas.microsoft.com/office/drawing/2014/main" val="481895698"/>
                  </a:ext>
                </a:extLst>
              </a:tr>
              <a:tr h="408509">
                <a:tc>
                  <a:txBody>
                    <a:bodyPr/>
                    <a:lstStyle/>
                    <a:p>
                      <a:pPr algn="l" fontAlgn="b"/>
                      <a:r>
                        <a:rPr lang="en-US" sz="800" u="none" strike="noStrike">
                          <a:effectLst/>
                        </a:rPr>
                        <a:t>Quy trình động</a:t>
                      </a:r>
                      <a:endParaRPr lang="en-US" sz="800" b="0" i="0" u="none" strike="noStrike">
                        <a:solidFill>
                          <a:srgbClr val="000000"/>
                        </a:solidFill>
                        <a:effectLst/>
                        <a:latin typeface="Calibri" panose="020F0502020204030204" pitchFamily="34" charset="0"/>
                      </a:endParaRPr>
                    </a:p>
                  </a:txBody>
                  <a:tcPr marL="6737" marR="6737" marT="6737" marB="0" anchor="ctr"/>
                </a:tc>
                <a:tc>
                  <a:txBody>
                    <a:bodyPr/>
                    <a:lstStyle/>
                    <a:p>
                      <a:pPr algn="l" fontAlgn="b"/>
                      <a:r>
                        <a:rPr lang="en-US" sz="800" u="none" strike="noStrike">
                          <a:effectLst/>
                        </a:rPr>
                        <a:t>Áp dụng quy trình đáp ứng theo tiêu chuẩn BPMN 2.0</a:t>
                      </a:r>
                      <a:br>
                        <a:rPr lang="en-US" sz="800" u="none" strike="noStrike">
                          <a:effectLst/>
                        </a:rPr>
                      </a:br>
                      <a:r>
                        <a:rPr lang="en-US" sz="800" u="none" strike="noStrike">
                          <a:effectLst/>
                        </a:rPr>
                        <a:t>Việc áp dụng quy trình giúp hạn chế chỉnh sửa code.</a:t>
                      </a:r>
                      <a:endParaRPr lang="en-US" sz="800" b="0" i="0" u="none" strike="noStrike">
                        <a:solidFill>
                          <a:srgbClr val="000000"/>
                        </a:solidFill>
                        <a:effectLst/>
                        <a:latin typeface="Calibri" panose="020F0502020204030204" pitchFamily="34" charset="0"/>
                      </a:endParaRPr>
                    </a:p>
                  </a:txBody>
                  <a:tcPr marL="6737" marR="6737" marT="6737" marB="0" anchor="ctr"/>
                </a:tc>
                <a:tc>
                  <a:txBody>
                    <a:bodyPr/>
                    <a:lstStyle/>
                    <a:p>
                      <a:pPr algn="l" fontAlgn="b"/>
                      <a:r>
                        <a:rPr lang="en-US" sz="800" u="none" strike="noStrike">
                          <a:effectLst/>
                        </a:rPr>
                        <a:t>- Sử dụng trình quản lý quy trình Uengine, không cần điều chỉnh code khi thiết kế quy trình</a:t>
                      </a:r>
                      <a:endParaRPr lang="en-US" sz="800" b="0" i="0" u="none" strike="noStrike">
                        <a:solidFill>
                          <a:srgbClr val="000000"/>
                        </a:solidFill>
                        <a:effectLst/>
                        <a:latin typeface="Calibri" panose="020F0502020204030204" pitchFamily="34" charset="0"/>
                      </a:endParaRPr>
                    </a:p>
                  </a:txBody>
                  <a:tcPr marL="6737" marR="6737" marT="6737" marB="0" anchor="ctr"/>
                </a:tc>
                <a:extLst>
                  <a:ext uri="{0D108BD9-81ED-4DB2-BD59-A6C34878D82A}">
                    <a16:rowId xmlns:a16="http://schemas.microsoft.com/office/drawing/2014/main" val="3366177655"/>
                  </a:ext>
                </a:extLst>
              </a:tr>
              <a:tr h="612764">
                <a:tc>
                  <a:txBody>
                    <a:bodyPr/>
                    <a:lstStyle/>
                    <a:p>
                      <a:pPr algn="l" fontAlgn="b"/>
                      <a:r>
                        <a:rPr lang="en-US" sz="800" u="none" strike="noStrike">
                          <a:effectLst/>
                        </a:rPr>
                        <a:t>Đăng ký / Đăng nhập</a:t>
                      </a:r>
                      <a:endParaRPr lang="en-US" sz="800" b="0" i="0" u="none" strike="noStrike">
                        <a:solidFill>
                          <a:srgbClr val="000000"/>
                        </a:solidFill>
                        <a:effectLst/>
                        <a:latin typeface="Calibri" panose="020F0502020204030204" pitchFamily="34" charset="0"/>
                      </a:endParaRPr>
                    </a:p>
                  </a:txBody>
                  <a:tcPr marL="6737" marR="6737" marT="6737" marB="0" anchor="ctr"/>
                </a:tc>
                <a:tc>
                  <a:txBody>
                    <a:bodyPr/>
                    <a:lstStyle/>
                    <a:p>
                      <a:pPr algn="l" fontAlgn="b"/>
                      <a:r>
                        <a:rPr lang="vi-VN" sz="800" u="none" strike="noStrike" dirty="0">
                          <a:effectLst/>
                        </a:rPr>
                        <a:t>Cho phép đăng ký bằng số điện thoại </a:t>
                      </a:r>
                      <a:br>
                        <a:rPr lang="vi-VN" sz="800" u="none" strike="noStrike" dirty="0">
                          <a:effectLst/>
                        </a:rPr>
                      </a:br>
                      <a:r>
                        <a:rPr lang="vi-VN" sz="800" u="none" strike="noStrike" dirty="0">
                          <a:effectLst/>
                        </a:rPr>
                        <a:t>Sẵn sàng tích hợp với CSDL Dân cư để xác thực thông tin công dân trước khi cho phép đăng ký tài khoản.</a:t>
                      </a:r>
                      <a:endParaRPr lang="vi-VN" sz="800" b="0" i="0" u="none" strike="noStrike" dirty="0">
                        <a:solidFill>
                          <a:srgbClr val="000000"/>
                        </a:solidFill>
                        <a:effectLst/>
                        <a:latin typeface="Calibri" panose="020F0502020204030204" pitchFamily="34" charset="0"/>
                      </a:endParaRPr>
                    </a:p>
                  </a:txBody>
                  <a:tcPr marL="6737" marR="6737" marT="6737" marB="0" anchor="ctr"/>
                </a:tc>
                <a:tc>
                  <a:txBody>
                    <a:bodyPr/>
                    <a:lstStyle/>
                    <a:p>
                      <a:pPr algn="l" fontAlgn="b"/>
                      <a:r>
                        <a:rPr lang="en-US" sz="800" u="none" strike="noStrike">
                          <a:effectLst/>
                        </a:rPr>
                        <a:t>Sử dụng email để đăng ký tài khoản</a:t>
                      </a:r>
                      <a:endParaRPr lang="en-US" sz="800" b="0" i="0" u="none" strike="noStrike">
                        <a:solidFill>
                          <a:srgbClr val="000000"/>
                        </a:solidFill>
                        <a:effectLst/>
                        <a:latin typeface="Calibri" panose="020F0502020204030204" pitchFamily="34" charset="0"/>
                      </a:endParaRPr>
                    </a:p>
                  </a:txBody>
                  <a:tcPr marL="6737" marR="6737" marT="6737" marB="0" anchor="ctr"/>
                </a:tc>
                <a:extLst>
                  <a:ext uri="{0D108BD9-81ED-4DB2-BD59-A6C34878D82A}">
                    <a16:rowId xmlns:a16="http://schemas.microsoft.com/office/drawing/2014/main" val="2878771734"/>
                  </a:ext>
                </a:extLst>
              </a:tr>
              <a:tr h="612764">
                <a:tc>
                  <a:txBody>
                    <a:bodyPr/>
                    <a:lstStyle/>
                    <a:p>
                      <a:pPr algn="l" fontAlgn="b"/>
                      <a:r>
                        <a:rPr lang="en-US" sz="800" u="none" strike="noStrike">
                          <a:effectLst/>
                        </a:rPr>
                        <a:t>Cổng Dịch vụ công</a:t>
                      </a:r>
                      <a:endParaRPr lang="en-US" sz="800" b="0" i="0" u="none" strike="noStrike">
                        <a:solidFill>
                          <a:srgbClr val="000000"/>
                        </a:solidFill>
                        <a:effectLst/>
                        <a:latin typeface="Calibri" panose="020F0502020204030204" pitchFamily="34" charset="0"/>
                      </a:endParaRPr>
                    </a:p>
                  </a:txBody>
                  <a:tcPr marL="6737" marR="6737" marT="6737" marB="0" anchor="ctr"/>
                </a:tc>
                <a:tc>
                  <a:txBody>
                    <a:bodyPr/>
                    <a:lstStyle/>
                    <a:p>
                      <a:pPr algn="l" fontAlgn="b"/>
                      <a:r>
                        <a:rPr lang="en-US" sz="800" u="none" strike="noStrike">
                          <a:effectLst/>
                        </a:rPr>
                        <a:t>Giao diện đồng nhất với cổng DVC Quốc gia, cung cấp các biểu đồ, số liệu báo cáo thống kê, công khai thông tin thống kê, TTHC cho công dân, doanh nghiệp</a:t>
                      </a:r>
                      <a:endParaRPr lang="en-US" sz="800" b="0" i="0" u="none" strike="noStrike">
                        <a:solidFill>
                          <a:srgbClr val="000000"/>
                        </a:solidFill>
                        <a:effectLst/>
                        <a:latin typeface="Calibri" panose="020F0502020204030204" pitchFamily="34" charset="0"/>
                      </a:endParaRPr>
                    </a:p>
                  </a:txBody>
                  <a:tcPr marL="6737" marR="6737" marT="6737" marB="0" anchor="ctr"/>
                </a:tc>
                <a:tc>
                  <a:txBody>
                    <a:bodyPr/>
                    <a:lstStyle/>
                    <a:p>
                      <a:pPr algn="l" fontAlgn="b"/>
                      <a:endParaRPr lang="en-US" sz="800" b="0" i="0" u="none" strike="noStrike">
                        <a:solidFill>
                          <a:srgbClr val="000000"/>
                        </a:solidFill>
                        <a:effectLst/>
                        <a:latin typeface="Calibri" panose="020F0502020204030204" pitchFamily="34" charset="0"/>
                      </a:endParaRPr>
                    </a:p>
                  </a:txBody>
                  <a:tcPr marL="6737" marR="6737" marT="6737" marB="0" anchor="ctr"/>
                </a:tc>
                <a:extLst>
                  <a:ext uri="{0D108BD9-81ED-4DB2-BD59-A6C34878D82A}">
                    <a16:rowId xmlns:a16="http://schemas.microsoft.com/office/drawing/2014/main" val="4077736736"/>
                  </a:ext>
                </a:extLst>
              </a:tr>
              <a:tr h="408509">
                <a:tc>
                  <a:txBody>
                    <a:bodyPr/>
                    <a:lstStyle/>
                    <a:p>
                      <a:pPr algn="l" fontAlgn="b"/>
                      <a:r>
                        <a:rPr lang="en-US" sz="800" u="none" strike="noStrike">
                          <a:effectLst/>
                        </a:rPr>
                        <a:t>Giao diện MCĐT</a:t>
                      </a:r>
                      <a:endParaRPr lang="en-US" sz="800" b="0" i="0" u="none" strike="noStrike">
                        <a:solidFill>
                          <a:srgbClr val="000000"/>
                        </a:solidFill>
                        <a:effectLst/>
                        <a:latin typeface="Calibri" panose="020F0502020204030204" pitchFamily="34" charset="0"/>
                      </a:endParaRPr>
                    </a:p>
                  </a:txBody>
                  <a:tcPr marL="6737" marR="6737" marT="6737" marB="0" anchor="ctr"/>
                </a:tc>
                <a:tc>
                  <a:txBody>
                    <a:bodyPr/>
                    <a:lstStyle/>
                    <a:p>
                      <a:pPr algn="l" fontAlgn="b"/>
                      <a:r>
                        <a:rPr lang="vi-VN" sz="800" u="none" strike="noStrike">
                          <a:effectLst/>
                        </a:rPr>
                        <a:t>Được chú trọng hơn về bố cục, giao diện người dùng: Màu sắc, icon sinh động.</a:t>
                      </a:r>
                      <a:endParaRPr lang="vi-VN" sz="800" b="0" i="0" u="none" strike="noStrike">
                        <a:solidFill>
                          <a:srgbClr val="000000"/>
                        </a:solidFill>
                        <a:effectLst/>
                        <a:latin typeface="Calibri" panose="020F0502020204030204" pitchFamily="34" charset="0"/>
                      </a:endParaRPr>
                    </a:p>
                  </a:txBody>
                  <a:tcPr marL="6737" marR="6737" marT="6737" marB="0" anchor="ctr"/>
                </a:tc>
                <a:tc>
                  <a:txBody>
                    <a:bodyPr/>
                    <a:lstStyle/>
                    <a:p>
                      <a:pPr algn="l" fontAlgn="b"/>
                      <a:r>
                        <a:rPr lang="vi-VN" sz="800" u="none" strike="noStrike">
                          <a:effectLst/>
                        </a:rPr>
                        <a:t>Màu sắc đơn điệu, giao diện đơn giản</a:t>
                      </a:r>
                      <a:endParaRPr lang="vi-VN" sz="800" b="0" i="0" u="none" strike="noStrike">
                        <a:solidFill>
                          <a:srgbClr val="000000"/>
                        </a:solidFill>
                        <a:effectLst/>
                        <a:latin typeface="Calibri" panose="020F0502020204030204" pitchFamily="34" charset="0"/>
                      </a:endParaRPr>
                    </a:p>
                  </a:txBody>
                  <a:tcPr marL="6737" marR="6737" marT="6737" marB="0" anchor="ctr"/>
                </a:tc>
                <a:extLst>
                  <a:ext uri="{0D108BD9-81ED-4DB2-BD59-A6C34878D82A}">
                    <a16:rowId xmlns:a16="http://schemas.microsoft.com/office/drawing/2014/main" val="683568311"/>
                  </a:ext>
                </a:extLst>
              </a:tr>
              <a:tr h="204255">
                <a:tc>
                  <a:txBody>
                    <a:bodyPr/>
                    <a:lstStyle/>
                    <a:p>
                      <a:pPr algn="l" fontAlgn="b"/>
                      <a:r>
                        <a:rPr lang="en-US" sz="800" u="none" strike="noStrike">
                          <a:effectLst/>
                        </a:rPr>
                        <a:t>Tính năng/ chức năng MCĐT</a:t>
                      </a:r>
                      <a:endParaRPr lang="en-US" sz="800" b="0" i="0" u="none" strike="noStrike">
                        <a:solidFill>
                          <a:srgbClr val="000000"/>
                        </a:solidFill>
                        <a:effectLst/>
                        <a:latin typeface="Calibri" panose="020F0502020204030204" pitchFamily="34" charset="0"/>
                      </a:endParaRPr>
                    </a:p>
                  </a:txBody>
                  <a:tcPr marL="6737" marR="6737" marT="6737" marB="0" anchor="ctr"/>
                </a:tc>
                <a:tc>
                  <a:txBody>
                    <a:bodyPr/>
                    <a:lstStyle/>
                    <a:p>
                      <a:pPr algn="l" fontAlgn="b"/>
                      <a:endParaRPr lang="en-US" sz="800" b="0" i="0" u="none" strike="noStrike">
                        <a:solidFill>
                          <a:srgbClr val="000000"/>
                        </a:solidFill>
                        <a:effectLst/>
                        <a:latin typeface="Calibri" panose="020F0502020204030204" pitchFamily="34" charset="0"/>
                      </a:endParaRPr>
                    </a:p>
                  </a:txBody>
                  <a:tcPr marL="6737" marR="6737" marT="6737" marB="0" anchor="ctr"/>
                </a:tc>
                <a:tc>
                  <a:txBody>
                    <a:bodyPr/>
                    <a:lstStyle/>
                    <a:p>
                      <a:pPr algn="l" fontAlgn="b"/>
                      <a:endParaRPr lang="en-US" sz="800" b="0" i="0" u="none" strike="noStrike">
                        <a:solidFill>
                          <a:srgbClr val="000000"/>
                        </a:solidFill>
                        <a:effectLst/>
                        <a:latin typeface="Calibri" panose="020F0502020204030204" pitchFamily="34" charset="0"/>
                      </a:endParaRPr>
                    </a:p>
                  </a:txBody>
                  <a:tcPr marL="6737" marR="6737" marT="6737" marB="0" anchor="ctr"/>
                </a:tc>
                <a:extLst>
                  <a:ext uri="{0D108BD9-81ED-4DB2-BD59-A6C34878D82A}">
                    <a16:rowId xmlns:a16="http://schemas.microsoft.com/office/drawing/2014/main" val="2926170485"/>
                  </a:ext>
                </a:extLst>
              </a:tr>
              <a:tr h="749503">
                <a:tc>
                  <a:txBody>
                    <a:bodyPr/>
                    <a:lstStyle/>
                    <a:p>
                      <a:pPr algn="l" fontAlgn="b"/>
                      <a:r>
                        <a:rPr lang="en-US" sz="800" u="none" strike="noStrike">
                          <a:effectLst/>
                        </a:rPr>
                        <a:t>Tích hợp biên lai điện tử</a:t>
                      </a:r>
                      <a:endParaRPr lang="en-US" sz="800" b="0" i="0" u="none" strike="noStrike">
                        <a:solidFill>
                          <a:srgbClr val="000000"/>
                        </a:solidFill>
                        <a:effectLst/>
                        <a:latin typeface="Calibri" panose="020F0502020204030204" pitchFamily="34" charset="0"/>
                      </a:endParaRPr>
                    </a:p>
                  </a:txBody>
                  <a:tcPr marL="6737" marR="6737" marT="6737" marB="0" anchor="ctr"/>
                </a:tc>
                <a:tc>
                  <a:txBody>
                    <a:bodyPr/>
                    <a:lstStyle/>
                    <a:p>
                      <a:pPr algn="l" fontAlgn="b"/>
                      <a:r>
                        <a:rPr lang="vi-VN" sz="800" u="none" strike="noStrike" dirty="0">
                          <a:effectLst/>
                        </a:rPr>
                        <a:t>Đã gom chung tính năng phát hành biên lai/ hóa đơn vào chung với quy trình xử lý hồ sơ của cán </a:t>
                      </a:r>
                      <a:r>
                        <a:rPr lang="vi-VN" sz="800" u="none" strike="noStrike" dirty="0" smtClean="0">
                          <a:effectLst/>
                        </a:rPr>
                        <a:t>bộ</a:t>
                      </a:r>
                      <a:endParaRPr lang="en-US" sz="800" b="1" u="none" strike="noStrike" dirty="0" smtClean="0">
                        <a:effectLst/>
                      </a:endParaRPr>
                    </a:p>
                    <a:p>
                      <a:pPr algn="l" fontAlgn="b"/>
                      <a:r>
                        <a:rPr lang="en-US" sz="800" b="0" i="0" u="none" strike="noStrike" dirty="0" err="1" smtClean="0">
                          <a:solidFill>
                            <a:srgbClr val="000000"/>
                          </a:solidFill>
                          <a:effectLst/>
                          <a:latin typeface="Calibri" panose="020F0502020204030204" pitchFamily="34" charset="0"/>
                        </a:rPr>
                        <a:t>Sẵn</a:t>
                      </a:r>
                      <a:r>
                        <a:rPr lang="en-US" sz="800" b="0" i="0" u="none" strike="noStrike" baseline="0" dirty="0" smtClean="0">
                          <a:solidFill>
                            <a:srgbClr val="000000"/>
                          </a:solidFill>
                          <a:effectLst/>
                          <a:latin typeface="Calibri" panose="020F0502020204030204" pitchFamily="34" charset="0"/>
                        </a:rPr>
                        <a:t> </a:t>
                      </a:r>
                      <a:r>
                        <a:rPr lang="en-US" sz="800" b="0" i="0" u="none" strike="noStrike" baseline="0" dirty="0" err="1" smtClean="0">
                          <a:solidFill>
                            <a:srgbClr val="000000"/>
                          </a:solidFill>
                          <a:effectLst/>
                          <a:latin typeface="Calibri" panose="020F0502020204030204" pitchFamily="34" charset="0"/>
                        </a:rPr>
                        <a:t>sàng</a:t>
                      </a:r>
                      <a:r>
                        <a:rPr lang="en-US" sz="800" b="0" i="0" u="none" strike="noStrike" baseline="0" dirty="0" smtClean="0">
                          <a:solidFill>
                            <a:srgbClr val="000000"/>
                          </a:solidFill>
                          <a:effectLst/>
                          <a:latin typeface="Calibri" panose="020F0502020204030204" pitchFamily="34" charset="0"/>
                        </a:rPr>
                        <a:t> </a:t>
                      </a:r>
                      <a:r>
                        <a:rPr lang="en-US" sz="800" b="0" i="0" u="none" strike="noStrike" baseline="0" dirty="0" err="1" smtClean="0">
                          <a:solidFill>
                            <a:srgbClr val="000000"/>
                          </a:solidFill>
                          <a:effectLst/>
                          <a:latin typeface="Calibri" panose="020F0502020204030204" pitchFamily="34" charset="0"/>
                        </a:rPr>
                        <a:t>tích</a:t>
                      </a:r>
                      <a:r>
                        <a:rPr lang="en-US" sz="800" b="0" i="0" u="none" strike="noStrike" baseline="0" dirty="0" smtClean="0">
                          <a:solidFill>
                            <a:srgbClr val="000000"/>
                          </a:solidFill>
                          <a:effectLst/>
                          <a:latin typeface="Calibri" panose="020F0502020204030204" pitchFamily="34" charset="0"/>
                        </a:rPr>
                        <a:t> hợp với </a:t>
                      </a:r>
                      <a:r>
                        <a:rPr lang="en-US" sz="800" b="0" i="0" u="none" strike="noStrike" baseline="0" dirty="0" err="1" smtClean="0">
                          <a:solidFill>
                            <a:srgbClr val="000000"/>
                          </a:solidFill>
                          <a:effectLst/>
                          <a:latin typeface="Calibri" panose="020F0502020204030204" pitchFamily="34" charset="0"/>
                        </a:rPr>
                        <a:t>hệ</a:t>
                      </a:r>
                      <a:r>
                        <a:rPr lang="en-US" sz="800" b="0" i="0" u="none" strike="noStrike" baseline="0" dirty="0" smtClean="0">
                          <a:solidFill>
                            <a:srgbClr val="000000"/>
                          </a:solidFill>
                          <a:effectLst/>
                          <a:latin typeface="Calibri" panose="020F0502020204030204" pitchFamily="34" charset="0"/>
                        </a:rPr>
                        <a:t> </a:t>
                      </a:r>
                      <a:r>
                        <a:rPr lang="en-US" sz="800" b="0" i="0" u="none" strike="noStrike" baseline="0" dirty="0" err="1" smtClean="0">
                          <a:solidFill>
                            <a:srgbClr val="000000"/>
                          </a:solidFill>
                          <a:effectLst/>
                          <a:latin typeface="Calibri" panose="020F0502020204030204" pitchFamily="34" charset="0"/>
                        </a:rPr>
                        <a:t>thống</a:t>
                      </a:r>
                      <a:r>
                        <a:rPr lang="en-US" sz="800" b="0" i="0" u="none" strike="noStrike" baseline="0" dirty="0" smtClean="0">
                          <a:solidFill>
                            <a:srgbClr val="000000"/>
                          </a:solidFill>
                          <a:effectLst/>
                          <a:latin typeface="Calibri" panose="020F0502020204030204" pitchFamily="34" charset="0"/>
                        </a:rPr>
                        <a:t> </a:t>
                      </a:r>
                      <a:r>
                        <a:rPr lang="en-US" sz="800" b="0" i="0" u="none" strike="noStrike" baseline="0" dirty="0" err="1" smtClean="0">
                          <a:solidFill>
                            <a:srgbClr val="000000"/>
                          </a:solidFill>
                          <a:effectLst/>
                          <a:latin typeface="Calibri" panose="020F0502020204030204" pitchFamily="34" charset="0"/>
                        </a:rPr>
                        <a:t>hóa</a:t>
                      </a:r>
                      <a:r>
                        <a:rPr lang="en-US" sz="800" b="0" i="0" u="none" strike="noStrike" baseline="0" dirty="0" smtClean="0">
                          <a:solidFill>
                            <a:srgbClr val="000000"/>
                          </a:solidFill>
                          <a:effectLst/>
                          <a:latin typeface="Calibri" panose="020F0502020204030204" pitchFamily="34" charset="0"/>
                        </a:rPr>
                        <a:t> </a:t>
                      </a:r>
                      <a:r>
                        <a:rPr lang="en-US" sz="800" b="0" i="0" u="none" strike="noStrike" baseline="0" dirty="0" err="1" smtClean="0">
                          <a:solidFill>
                            <a:srgbClr val="000000"/>
                          </a:solidFill>
                          <a:effectLst/>
                          <a:latin typeface="Calibri" panose="020F0502020204030204" pitchFamily="34" charset="0"/>
                        </a:rPr>
                        <a:t>đơn</a:t>
                      </a:r>
                      <a:r>
                        <a:rPr lang="en-US" sz="800" b="0" i="0" u="none" strike="noStrike" baseline="0" dirty="0" smtClean="0">
                          <a:solidFill>
                            <a:srgbClr val="000000"/>
                          </a:solidFill>
                          <a:effectLst/>
                          <a:latin typeface="Calibri" panose="020F0502020204030204" pitchFamily="34" charset="0"/>
                        </a:rPr>
                        <a:t> </a:t>
                      </a:r>
                      <a:r>
                        <a:rPr lang="en-US" sz="800" b="0" i="0" u="none" strike="noStrike" baseline="0" dirty="0" err="1" smtClean="0">
                          <a:solidFill>
                            <a:srgbClr val="000000"/>
                          </a:solidFill>
                          <a:effectLst/>
                          <a:latin typeface="Calibri" panose="020F0502020204030204" pitchFamily="34" charset="0"/>
                        </a:rPr>
                        <a:t>điện</a:t>
                      </a:r>
                      <a:r>
                        <a:rPr lang="en-US" sz="800" b="0" i="0" u="none" strike="noStrike" baseline="0" dirty="0" smtClean="0">
                          <a:solidFill>
                            <a:srgbClr val="000000"/>
                          </a:solidFill>
                          <a:effectLst/>
                          <a:latin typeface="Calibri" panose="020F0502020204030204" pitchFamily="34" charset="0"/>
                        </a:rPr>
                        <a:t> </a:t>
                      </a:r>
                      <a:r>
                        <a:rPr lang="en-US" sz="800" b="0" i="0" u="none" strike="noStrike" baseline="0" dirty="0" err="1" smtClean="0">
                          <a:solidFill>
                            <a:srgbClr val="000000"/>
                          </a:solidFill>
                          <a:effectLst/>
                          <a:latin typeface="Calibri" panose="020F0502020204030204" pitchFamily="34" charset="0"/>
                        </a:rPr>
                        <a:t>tử</a:t>
                      </a:r>
                      <a:r>
                        <a:rPr lang="en-US" sz="800" b="0" i="0" u="none" strike="noStrike" baseline="0" dirty="0" smtClean="0">
                          <a:solidFill>
                            <a:srgbClr val="000000"/>
                          </a:solidFill>
                          <a:effectLst/>
                          <a:latin typeface="Calibri" panose="020F0502020204030204" pitchFamily="34" charset="0"/>
                        </a:rPr>
                        <a:t>, </a:t>
                      </a:r>
                      <a:r>
                        <a:rPr lang="en-US" sz="800" b="0" i="0" u="none" strike="noStrike" baseline="0" dirty="0" err="1" smtClean="0">
                          <a:solidFill>
                            <a:srgbClr val="000000"/>
                          </a:solidFill>
                          <a:effectLst/>
                          <a:latin typeface="Calibri" panose="020F0502020204030204" pitchFamily="34" charset="0"/>
                        </a:rPr>
                        <a:t>hỗ</a:t>
                      </a:r>
                      <a:r>
                        <a:rPr lang="en-US" sz="800" b="0" i="0" u="none" strike="noStrike" baseline="0" dirty="0" smtClean="0">
                          <a:solidFill>
                            <a:srgbClr val="000000"/>
                          </a:solidFill>
                          <a:effectLst/>
                          <a:latin typeface="Calibri" panose="020F0502020204030204" pitchFamily="34" charset="0"/>
                        </a:rPr>
                        <a:t> </a:t>
                      </a:r>
                      <a:r>
                        <a:rPr lang="en-US" sz="800" b="0" i="0" u="none" strike="noStrike" baseline="0" dirty="0" err="1" smtClean="0">
                          <a:solidFill>
                            <a:srgbClr val="000000"/>
                          </a:solidFill>
                          <a:effectLst/>
                          <a:latin typeface="Calibri" panose="020F0502020204030204" pitchFamily="34" charset="0"/>
                        </a:rPr>
                        <a:t>trợ</a:t>
                      </a:r>
                      <a:r>
                        <a:rPr lang="en-US" sz="800" b="0" i="0" u="none" strike="noStrike" baseline="0" dirty="0" smtClean="0">
                          <a:solidFill>
                            <a:srgbClr val="000000"/>
                          </a:solidFill>
                          <a:effectLst/>
                          <a:latin typeface="Calibri" panose="020F0502020204030204" pitchFamily="34" charset="0"/>
                        </a:rPr>
                        <a:t> </a:t>
                      </a:r>
                      <a:r>
                        <a:rPr lang="en-US" sz="800" b="0" i="0" u="none" strike="noStrike" baseline="0" dirty="0" err="1" smtClean="0">
                          <a:solidFill>
                            <a:srgbClr val="000000"/>
                          </a:solidFill>
                          <a:effectLst/>
                          <a:latin typeface="Calibri" panose="020F0502020204030204" pitchFamily="34" charset="0"/>
                        </a:rPr>
                        <a:t>thu</a:t>
                      </a:r>
                      <a:r>
                        <a:rPr lang="en-US" sz="800" b="0" i="0" u="none" strike="noStrike" baseline="0" dirty="0" smtClean="0">
                          <a:solidFill>
                            <a:srgbClr val="000000"/>
                          </a:solidFill>
                          <a:effectLst/>
                          <a:latin typeface="Calibri" panose="020F0502020204030204" pitchFamily="34" charset="0"/>
                        </a:rPr>
                        <a:t> </a:t>
                      </a:r>
                      <a:r>
                        <a:rPr lang="en-US" sz="800" b="0" i="0" u="none" strike="noStrike" baseline="0" dirty="0" err="1" smtClean="0">
                          <a:solidFill>
                            <a:srgbClr val="000000"/>
                          </a:solidFill>
                          <a:effectLst/>
                          <a:latin typeface="Calibri" panose="020F0502020204030204" pitchFamily="34" charset="0"/>
                        </a:rPr>
                        <a:t>phí</a:t>
                      </a:r>
                      <a:r>
                        <a:rPr lang="en-US" sz="800" b="0" i="0" u="none" strike="noStrike" baseline="0" dirty="0" smtClean="0">
                          <a:solidFill>
                            <a:srgbClr val="000000"/>
                          </a:solidFill>
                          <a:effectLst/>
                          <a:latin typeface="Calibri" panose="020F0502020204030204" pitchFamily="34" charset="0"/>
                        </a:rPr>
                        <a:t>, </a:t>
                      </a:r>
                      <a:r>
                        <a:rPr lang="en-US" sz="800" b="0" i="0" u="none" strike="noStrike" baseline="0" dirty="0" err="1" smtClean="0">
                          <a:solidFill>
                            <a:srgbClr val="000000"/>
                          </a:solidFill>
                          <a:effectLst/>
                          <a:latin typeface="Calibri" panose="020F0502020204030204" pitchFamily="34" charset="0"/>
                        </a:rPr>
                        <a:t>lệ</a:t>
                      </a:r>
                      <a:r>
                        <a:rPr lang="en-US" sz="800" b="0" i="0" u="none" strike="noStrike" baseline="0" dirty="0" smtClean="0">
                          <a:solidFill>
                            <a:srgbClr val="000000"/>
                          </a:solidFill>
                          <a:effectLst/>
                          <a:latin typeface="Calibri" panose="020F0502020204030204" pitchFamily="34" charset="0"/>
                        </a:rPr>
                        <a:t> </a:t>
                      </a:r>
                      <a:r>
                        <a:rPr lang="en-US" sz="800" b="0" i="0" u="none" strike="noStrike" baseline="0" dirty="0" err="1" smtClean="0">
                          <a:solidFill>
                            <a:srgbClr val="000000"/>
                          </a:solidFill>
                          <a:effectLst/>
                          <a:latin typeface="Calibri" panose="020F0502020204030204" pitchFamily="34" charset="0"/>
                        </a:rPr>
                        <a:t>phí</a:t>
                      </a:r>
                      <a:r>
                        <a:rPr lang="en-US" sz="800" b="0" i="0" u="none" strike="noStrike" baseline="0" dirty="0" smtClean="0">
                          <a:solidFill>
                            <a:srgbClr val="000000"/>
                          </a:solidFill>
                          <a:effectLst/>
                          <a:latin typeface="Calibri" panose="020F0502020204030204" pitchFamily="34" charset="0"/>
                        </a:rPr>
                        <a:t> và </a:t>
                      </a:r>
                      <a:r>
                        <a:rPr lang="en-US" sz="800" b="0" i="0" u="none" strike="noStrike" baseline="0" dirty="0" err="1" smtClean="0">
                          <a:solidFill>
                            <a:srgbClr val="000000"/>
                          </a:solidFill>
                          <a:effectLst/>
                          <a:latin typeface="Calibri" panose="020F0502020204030204" pitchFamily="34" charset="0"/>
                        </a:rPr>
                        <a:t>xuất</a:t>
                      </a:r>
                      <a:r>
                        <a:rPr lang="en-US" sz="800" b="0" i="0" u="none" strike="noStrike" baseline="0" dirty="0" smtClean="0">
                          <a:solidFill>
                            <a:srgbClr val="000000"/>
                          </a:solidFill>
                          <a:effectLst/>
                          <a:latin typeface="Calibri" panose="020F0502020204030204" pitchFamily="34" charset="0"/>
                        </a:rPr>
                        <a:t> </a:t>
                      </a:r>
                      <a:r>
                        <a:rPr lang="en-US" sz="800" b="0" i="0" u="none" strike="noStrike" baseline="0" dirty="0" err="1" smtClean="0">
                          <a:solidFill>
                            <a:srgbClr val="000000"/>
                          </a:solidFill>
                          <a:effectLst/>
                          <a:latin typeface="Calibri" panose="020F0502020204030204" pitchFamily="34" charset="0"/>
                        </a:rPr>
                        <a:t>hóa</a:t>
                      </a:r>
                      <a:r>
                        <a:rPr lang="en-US" sz="800" b="0" i="0" u="none" strike="noStrike" baseline="0" dirty="0" smtClean="0">
                          <a:solidFill>
                            <a:srgbClr val="000000"/>
                          </a:solidFill>
                          <a:effectLst/>
                          <a:latin typeface="Calibri" panose="020F0502020204030204" pitchFamily="34" charset="0"/>
                        </a:rPr>
                        <a:t> </a:t>
                      </a:r>
                      <a:r>
                        <a:rPr lang="en-US" sz="800" b="0" i="0" u="none" strike="noStrike" baseline="0" dirty="0" err="1" smtClean="0">
                          <a:solidFill>
                            <a:srgbClr val="000000"/>
                          </a:solidFill>
                          <a:effectLst/>
                          <a:latin typeface="Calibri" panose="020F0502020204030204" pitchFamily="34" charset="0"/>
                        </a:rPr>
                        <a:t>đơn</a:t>
                      </a:r>
                      <a:r>
                        <a:rPr lang="en-US" sz="800" b="0" i="0" u="none" strike="noStrike" baseline="0" dirty="0" smtClean="0">
                          <a:solidFill>
                            <a:srgbClr val="000000"/>
                          </a:solidFill>
                          <a:effectLst/>
                          <a:latin typeface="Calibri" panose="020F0502020204030204" pitchFamily="34" charset="0"/>
                        </a:rPr>
                        <a:t> </a:t>
                      </a:r>
                      <a:r>
                        <a:rPr lang="en-US" sz="800" b="0" i="0" u="none" strike="noStrike" baseline="0" dirty="0" err="1" smtClean="0">
                          <a:solidFill>
                            <a:srgbClr val="000000"/>
                          </a:solidFill>
                          <a:effectLst/>
                          <a:latin typeface="Calibri" panose="020F0502020204030204" pitchFamily="34" charset="0"/>
                        </a:rPr>
                        <a:t>điện</a:t>
                      </a:r>
                      <a:r>
                        <a:rPr lang="en-US" sz="800" b="0" i="0" u="none" strike="noStrike" baseline="0" dirty="0" smtClean="0">
                          <a:solidFill>
                            <a:srgbClr val="000000"/>
                          </a:solidFill>
                          <a:effectLst/>
                          <a:latin typeface="Calibri" panose="020F0502020204030204" pitchFamily="34" charset="0"/>
                        </a:rPr>
                        <a:t> </a:t>
                      </a:r>
                      <a:r>
                        <a:rPr lang="en-US" sz="800" b="0" i="0" u="none" strike="noStrike" baseline="0" dirty="0" err="1" smtClean="0">
                          <a:solidFill>
                            <a:srgbClr val="000000"/>
                          </a:solidFill>
                          <a:effectLst/>
                          <a:latin typeface="Calibri" panose="020F0502020204030204" pitchFamily="34" charset="0"/>
                        </a:rPr>
                        <a:t>tử</a:t>
                      </a:r>
                      <a:r>
                        <a:rPr lang="en-US" sz="800" b="0" i="0" u="none" strike="noStrike" baseline="0" dirty="0" smtClean="0">
                          <a:solidFill>
                            <a:srgbClr val="000000"/>
                          </a:solidFill>
                          <a:effectLst/>
                          <a:latin typeface="Calibri" panose="020F0502020204030204" pitchFamily="34" charset="0"/>
                        </a:rPr>
                        <a:t> tại các </a:t>
                      </a:r>
                      <a:r>
                        <a:rPr lang="en-US" sz="800" b="0" i="0" u="none" strike="noStrike" baseline="0" dirty="0" err="1" smtClean="0">
                          <a:solidFill>
                            <a:srgbClr val="000000"/>
                          </a:solidFill>
                          <a:effectLst/>
                          <a:latin typeface="Calibri" panose="020F0502020204030204" pitchFamily="34" charset="0"/>
                        </a:rPr>
                        <a:t>cơ</a:t>
                      </a:r>
                      <a:r>
                        <a:rPr lang="en-US" sz="800" b="0" i="0" u="none" strike="noStrike" baseline="0" dirty="0" smtClean="0">
                          <a:solidFill>
                            <a:srgbClr val="000000"/>
                          </a:solidFill>
                          <a:effectLst/>
                          <a:latin typeface="Calibri" panose="020F0502020204030204" pitchFamily="34" charset="0"/>
                        </a:rPr>
                        <a:t> </a:t>
                      </a:r>
                      <a:r>
                        <a:rPr lang="en-US" sz="800" b="0" i="0" u="none" strike="noStrike" baseline="0" dirty="0" err="1" smtClean="0">
                          <a:solidFill>
                            <a:srgbClr val="000000"/>
                          </a:solidFill>
                          <a:effectLst/>
                          <a:latin typeface="Calibri" panose="020F0502020204030204" pitchFamily="34" charset="0"/>
                        </a:rPr>
                        <a:t>quan</a:t>
                      </a:r>
                      <a:r>
                        <a:rPr lang="en-US" sz="800" b="0" i="0" u="none" strike="noStrike" baseline="0" dirty="0" smtClean="0">
                          <a:solidFill>
                            <a:srgbClr val="000000"/>
                          </a:solidFill>
                          <a:effectLst/>
                          <a:latin typeface="Calibri" panose="020F0502020204030204" pitchFamily="34" charset="0"/>
                        </a:rPr>
                        <a:t> </a:t>
                      </a:r>
                      <a:r>
                        <a:rPr lang="en-US" sz="800" b="0" i="0" u="none" strike="noStrike" baseline="0" dirty="0" err="1" smtClean="0">
                          <a:solidFill>
                            <a:srgbClr val="000000"/>
                          </a:solidFill>
                          <a:effectLst/>
                          <a:latin typeface="Calibri" panose="020F0502020204030204" pitchFamily="34" charset="0"/>
                        </a:rPr>
                        <a:t>hành</a:t>
                      </a:r>
                      <a:r>
                        <a:rPr lang="en-US" sz="800" b="0" i="0" u="none" strike="noStrike" baseline="0" dirty="0" smtClean="0">
                          <a:solidFill>
                            <a:srgbClr val="000000"/>
                          </a:solidFill>
                          <a:effectLst/>
                          <a:latin typeface="Calibri" panose="020F0502020204030204" pitchFamily="34" charset="0"/>
                        </a:rPr>
                        <a:t> </a:t>
                      </a:r>
                      <a:r>
                        <a:rPr lang="en-US" sz="800" b="0" i="0" u="none" strike="noStrike" baseline="0" dirty="0" err="1" smtClean="0">
                          <a:solidFill>
                            <a:srgbClr val="000000"/>
                          </a:solidFill>
                          <a:effectLst/>
                          <a:latin typeface="Calibri" panose="020F0502020204030204" pitchFamily="34" charset="0"/>
                        </a:rPr>
                        <a:t>chính</a:t>
                      </a:r>
                      <a:r>
                        <a:rPr lang="en-US" sz="800" b="0" i="0" u="none" strike="noStrike" baseline="0" dirty="0" smtClean="0">
                          <a:solidFill>
                            <a:srgbClr val="000000"/>
                          </a:solidFill>
                          <a:effectLst/>
                          <a:latin typeface="Calibri" panose="020F0502020204030204" pitchFamily="34" charset="0"/>
                        </a:rPr>
                        <a:t> </a:t>
                      </a:r>
                      <a:r>
                        <a:rPr lang="en-US" sz="800" b="0" i="0" u="none" strike="noStrike" baseline="0" dirty="0" err="1" smtClean="0">
                          <a:solidFill>
                            <a:srgbClr val="000000"/>
                          </a:solidFill>
                          <a:effectLst/>
                          <a:latin typeface="Calibri" panose="020F0502020204030204" pitchFamily="34" charset="0"/>
                        </a:rPr>
                        <a:t>nhà</a:t>
                      </a:r>
                      <a:r>
                        <a:rPr lang="en-US" sz="800" b="0" i="0" u="none" strike="noStrike" baseline="0" dirty="0" smtClean="0">
                          <a:solidFill>
                            <a:srgbClr val="000000"/>
                          </a:solidFill>
                          <a:effectLst/>
                          <a:latin typeface="Calibri" panose="020F0502020204030204" pitchFamily="34" charset="0"/>
                        </a:rPr>
                        <a:t> </a:t>
                      </a:r>
                      <a:r>
                        <a:rPr lang="en-US" sz="800" b="0" i="0" u="none" strike="noStrike" baseline="0" dirty="0" err="1" smtClean="0">
                          <a:solidFill>
                            <a:srgbClr val="000000"/>
                          </a:solidFill>
                          <a:effectLst/>
                          <a:latin typeface="Calibri" panose="020F0502020204030204" pitchFamily="34" charset="0"/>
                        </a:rPr>
                        <a:t>nước</a:t>
                      </a:r>
                      <a:endParaRPr lang="vi-VN" sz="800" b="0" i="0" u="none" strike="noStrike" dirty="0">
                        <a:solidFill>
                          <a:srgbClr val="000000"/>
                        </a:solidFill>
                        <a:effectLst/>
                        <a:latin typeface="Calibri" panose="020F0502020204030204" pitchFamily="34" charset="0"/>
                      </a:endParaRPr>
                    </a:p>
                  </a:txBody>
                  <a:tcPr marL="6737" marR="6737" marT="6737" marB="0" anchor="ctr"/>
                </a:tc>
                <a:tc>
                  <a:txBody>
                    <a:bodyPr/>
                    <a:lstStyle/>
                    <a:p>
                      <a:pPr algn="l" fontAlgn="b"/>
                      <a:r>
                        <a:rPr lang="en-US" sz="800" u="none" strike="noStrike">
                          <a:effectLst/>
                        </a:rPr>
                        <a:t>Có chức năng phát hành riêng hoặc quản lý trong chức năng quản lý phí lệ phí của cán bộ một cửa</a:t>
                      </a:r>
                      <a:endParaRPr lang="en-US" sz="800" b="0" i="0" u="none" strike="noStrike">
                        <a:solidFill>
                          <a:srgbClr val="000000"/>
                        </a:solidFill>
                        <a:effectLst/>
                        <a:latin typeface="Calibri" panose="020F0502020204030204" pitchFamily="34" charset="0"/>
                      </a:endParaRPr>
                    </a:p>
                  </a:txBody>
                  <a:tcPr marL="6737" marR="6737" marT="6737" marB="0" anchor="ctr"/>
                </a:tc>
                <a:extLst>
                  <a:ext uri="{0D108BD9-81ED-4DB2-BD59-A6C34878D82A}">
                    <a16:rowId xmlns:a16="http://schemas.microsoft.com/office/drawing/2014/main" val="3360363811"/>
                  </a:ext>
                </a:extLst>
              </a:tr>
              <a:tr h="408509">
                <a:tc>
                  <a:txBody>
                    <a:bodyPr/>
                    <a:lstStyle/>
                    <a:p>
                      <a:pPr algn="l" fontAlgn="b"/>
                      <a:r>
                        <a:rPr lang="vi-VN" sz="800" u="none" strike="noStrike">
                          <a:effectLst/>
                        </a:rPr>
                        <a:t>Tích hợp với CSDL Dân cư</a:t>
                      </a:r>
                      <a:endParaRPr lang="vi-VN" sz="800" b="0" i="0" u="none" strike="noStrike">
                        <a:solidFill>
                          <a:srgbClr val="000000"/>
                        </a:solidFill>
                        <a:effectLst/>
                        <a:latin typeface="Calibri" panose="020F0502020204030204" pitchFamily="34" charset="0"/>
                      </a:endParaRPr>
                    </a:p>
                  </a:txBody>
                  <a:tcPr marL="6737" marR="6737" marT="6737" marB="0" anchor="ctr"/>
                </a:tc>
                <a:tc>
                  <a:txBody>
                    <a:bodyPr/>
                    <a:lstStyle/>
                    <a:p>
                      <a:pPr algn="l" fontAlgn="b"/>
                      <a:r>
                        <a:rPr lang="vi-VN" sz="800" u="none" strike="noStrike" dirty="0">
                          <a:effectLst/>
                        </a:rPr>
                        <a:t>Đã thực hiện kiểm định hệ thống</a:t>
                      </a:r>
                      <a:br>
                        <a:rPr lang="vi-VN" sz="800" u="none" strike="noStrike" dirty="0">
                          <a:effectLst/>
                        </a:rPr>
                      </a:br>
                      <a:r>
                        <a:rPr lang="vi-VN" sz="800" u="none" strike="noStrike" dirty="0">
                          <a:effectLst/>
                        </a:rPr>
                        <a:t>Sẵn sàng tích hợp với các dịch vụ của CSDL Quốc gia về Dân cư</a:t>
                      </a:r>
                      <a:endParaRPr lang="vi-VN" sz="800" b="0" i="0" u="none" strike="noStrike" dirty="0">
                        <a:solidFill>
                          <a:srgbClr val="000000"/>
                        </a:solidFill>
                        <a:effectLst/>
                        <a:latin typeface="Calibri" panose="020F0502020204030204" pitchFamily="34" charset="0"/>
                      </a:endParaRPr>
                    </a:p>
                  </a:txBody>
                  <a:tcPr marL="6737" marR="6737" marT="6737" marB="0" anchor="ct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737" marR="6737" marT="6737" marB="0" anchor="ctr"/>
                </a:tc>
                <a:extLst>
                  <a:ext uri="{0D108BD9-81ED-4DB2-BD59-A6C34878D82A}">
                    <a16:rowId xmlns:a16="http://schemas.microsoft.com/office/drawing/2014/main" val="3546226096"/>
                  </a:ext>
                </a:extLst>
              </a:tr>
            </a:tbl>
          </a:graphicData>
        </a:graphic>
      </p:graphicFrame>
    </p:spTree>
    <p:extLst>
      <p:ext uri="{BB962C8B-B14F-4D97-AF65-F5344CB8AC3E}">
        <p14:creationId xmlns:p14="http://schemas.microsoft.com/office/powerpoint/2010/main" val="3264179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bwMode="auto">
          <a:xfrm>
            <a:off x="475533" y="288350"/>
            <a:ext cx="8250455" cy="5069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dirty="0">
                <a:solidFill>
                  <a:srgbClr val="0064B1"/>
                </a:solidFill>
                <a:latin typeface="Arial" panose="020B0604020202020204" pitchFamily="34" charset="0"/>
                <a:cs typeface="Arial" panose="020B0604020202020204" pitchFamily="34" charset="0"/>
              </a:rPr>
              <a:t>2. ĐẶC ĐIỂM NỔI BẬT</a:t>
            </a:r>
          </a:p>
        </p:txBody>
      </p:sp>
      <p:sp>
        <p:nvSpPr>
          <p:cNvPr id="2" name="Slide Number Placeholder 1"/>
          <p:cNvSpPr>
            <a:spLocks noGrp="1"/>
          </p:cNvSpPr>
          <p:nvPr>
            <p:ph type="sldNum" sz="quarter" idx="12"/>
          </p:nvPr>
        </p:nvSpPr>
        <p:spPr/>
        <p:txBody>
          <a:bodyPr/>
          <a:lstStyle/>
          <a:p>
            <a:pPr>
              <a:defRPr/>
            </a:pPr>
            <a:fld id="{8210FE5D-9EE9-4EC9-A8C4-A65BF59B3D3B}" type="slidenum">
              <a:rPr lang="en-US" smtClean="0">
                <a:latin typeface="Arial" panose="020B0604020202020204" pitchFamily="34" charset="0"/>
                <a:cs typeface="Arial" panose="020B0604020202020204" pitchFamily="34" charset="0"/>
              </a:rPr>
              <a:pPr>
                <a:defRPr/>
              </a:pPr>
              <a:t>11</a:t>
            </a:fld>
            <a:endParaRPr lang="en-US">
              <a:latin typeface="Arial" panose="020B0604020202020204" pitchFamily="34" charset="0"/>
              <a:cs typeface="Arial" panose="020B0604020202020204" pitchFamily="34" charset="0"/>
            </a:endParaRPr>
          </a:p>
        </p:txBody>
      </p:sp>
      <p:sp>
        <p:nvSpPr>
          <p:cNvPr id="5" name="Rectangle 4"/>
          <p:cNvSpPr/>
          <p:nvPr/>
        </p:nvSpPr>
        <p:spPr>
          <a:xfrm>
            <a:off x="475533" y="1002010"/>
            <a:ext cx="2810385" cy="430887"/>
          </a:xfrm>
          <a:prstGeom prst="rect">
            <a:avLst/>
          </a:prstGeom>
        </p:spPr>
        <p:txBody>
          <a:bodyPr wrap="none">
            <a:spAutoFit/>
          </a:bodyPr>
          <a:lstStyle/>
          <a:p>
            <a:r>
              <a:rPr lang="en-US" sz="2200" b="1" dirty="0">
                <a:solidFill>
                  <a:schemeClr val="accent5">
                    <a:lumMod val="75000"/>
                  </a:schemeClr>
                </a:solidFill>
                <a:latin typeface="Arial" panose="020B0604020202020204" pitchFamily="34" charset="0"/>
              </a:rPr>
              <a:t>2.1. </a:t>
            </a:r>
            <a:r>
              <a:rPr lang="en-US" sz="2200" b="1" dirty="0" err="1">
                <a:solidFill>
                  <a:schemeClr val="accent5">
                    <a:lumMod val="75000"/>
                  </a:schemeClr>
                </a:solidFill>
                <a:latin typeface="Arial" panose="020B0604020202020204" pitchFamily="34" charset="0"/>
              </a:rPr>
              <a:t>Cấu</a:t>
            </a:r>
            <a:r>
              <a:rPr lang="en-US" sz="2200" b="1" dirty="0">
                <a:solidFill>
                  <a:schemeClr val="accent5">
                    <a:lumMod val="75000"/>
                  </a:schemeClr>
                </a:solidFill>
                <a:latin typeface="Arial" panose="020B0604020202020204" pitchFamily="34" charset="0"/>
              </a:rPr>
              <a:t> </a:t>
            </a:r>
            <a:r>
              <a:rPr lang="en-US" sz="2200" b="1" dirty="0" err="1">
                <a:solidFill>
                  <a:schemeClr val="accent5">
                    <a:lumMod val="75000"/>
                  </a:schemeClr>
                </a:solidFill>
                <a:latin typeface="Arial" panose="020B0604020202020204" pitchFamily="34" charset="0"/>
              </a:rPr>
              <a:t>hình</a:t>
            </a:r>
            <a:r>
              <a:rPr lang="en-US" sz="2200" b="1" dirty="0">
                <a:solidFill>
                  <a:schemeClr val="accent5">
                    <a:lumMod val="75000"/>
                  </a:schemeClr>
                </a:solidFill>
                <a:latin typeface="Arial" panose="020B0604020202020204" pitchFamily="34" charset="0"/>
              </a:rPr>
              <a:t> </a:t>
            </a:r>
            <a:r>
              <a:rPr lang="en-US" sz="2200" b="1" dirty="0" err="1">
                <a:solidFill>
                  <a:schemeClr val="accent5">
                    <a:lumMod val="75000"/>
                  </a:schemeClr>
                </a:solidFill>
                <a:latin typeface="Arial" panose="020B0604020202020204" pitchFamily="34" charset="0"/>
              </a:rPr>
              <a:t>động</a:t>
            </a:r>
            <a:r>
              <a:rPr lang="en-US" sz="2200" b="1" dirty="0">
                <a:solidFill>
                  <a:schemeClr val="accent5">
                    <a:lumMod val="75000"/>
                  </a:schemeClr>
                </a:solidFill>
                <a:latin typeface="Arial" panose="020B0604020202020204" pitchFamily="34" charset="0"/>
              </a:rPr>
              <a:t>:</a:t>
            </a:r>
            <a:endParaRPr lang="en-US" sz="2200" dirty="0"/>
          </a:p>
        </p:txBody>
      </p:sp>
      <p:sp>
        <p:nvSpPr>
          <p:cNvPr id="3" name="Rectangle 2"/>
          <p:cNvSpPr/>
          <p:nvPr/>
        </p:nvSpPr>
        <p:spPr>
          <a:xfrm>
            <a:off x="475533" y="1432897"/>
            <a:ext cx="5881200" cy="2477601"/>
          </a:xfrm>
          <a:prstGeom prst="rect">
            <a:avLst/>
          </a:prstGeom>
        </p:spPr>
        <p:txBody>
          <a:bodyPr wrap="square">
            <a:spAutoFit/>
          </a:bodyPr>
          <a:lstStyle/>
          <a:p>
            <a:pPr algn="just" fontAlgn="auto">
              <a:spcBef>
                <a:spcPts val="0"/>
              </a:spcBef>
              <a:spcAft>
                <a:spcPts val="0"/>
              </a:spcAft>
              <a:defRPr/>
            </a:pPr>
            <a:r>
              <a:rPr lang="en-US" altLang="vi-VN" sz="2000" dirty="0">
                <a:solidFill>
                  <a:schemeClr val="accent5">
                    <a:lumMod val="75000"/>
                  </a:schemeClr>
                </a:solidFill>
                <a:latin typeface="Arial" panose="020B0604020202020204" pitchFamily="34" charset="0"/>
              </a:rPr>
              <a:t>Cho </a:t>
            </a:r>
            <a:r>
              <a:rPr lang="en-US" altLang="vi-VN" sz="2000" dirty="0" err="1">
                <a:solidFill>
                  <a:schemeClr val="accent5">
                    <a:lumMod val="75000"/>
                  </a:schemeClr>
                </a:solidFill>
                <a:latin typeface="Arial" panose="020B0604020202020204" pitchFamily="34" charset="0"/>
              </a:rPr>
              <a:t>phép</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quản</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trị</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hệ</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thống</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cấu</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hình</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quy</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trình</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thủ</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tục</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linh</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động</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theo</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các</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thông</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tư</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nghị</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quyết</a:t>
            </a:r>
            <a:r>
              <a:rPr lang="en-US" altLang="vi-VN" sz="2000" b="1" dirty="0">
                <a:solidFill>
                  <a:schemeClr val="accent5">
                    <a:lumMod val="75000"/>
                  </a:schemeClr>
                </a:solidFill>
                <a:latin typeface="Arial" panose="020B0604020202020204" pitchFamily="34" charset="0"/>
              </a:rPr>
              <a:t>:</a:t>
            </a:r>
          </a:p>
          <a:p>
            <a:pPr marL="365760" indent="-342900" algn="just" fontAlgn="auto">
              <a:spcBef>
                <a:spcPts val="600"/>
              </a:spcBef>
              <a:spcAft>
                <a:spcPts val="0"/>
              </a:spcAft>
              <a:buFont typeface="Wingdings" panose="05000000000000000000" pitchFamily="2" charset="2"/>
              <a:buChar char="§"/>
              <a:defRPr/>
            </a:pPr>
            <a:r>
              <a:rPr lang="en-US" altLang="vi-VN" sz="2000" dirty="0">
                <a:solidFill>
                  <a:schemeClr val="accent5">
                    <a:lumMod val="75000"/>
                  </a:schemeClr>
                </a:solidFill>
                <a:latin typeface="Arial" panose="020B0604020202020204" pitchFamily="34" charset="0"/>
              </a:rPr>
              <a:t>Theo </a:t>
            </a:r>
            <a:r>
              <a:rPr lang="en-US" altLang="vi-VN" sz="2000" dirty="0" err="1">
                <a:solidFill>
                  <a:schemeClr val="accent5">
                    <a:lumMod val="75000"/>
                  </a:schemeClr>
                </a:solidFill>
                <a:latin typeface="Arial" panose="020B0604020202020204" pitchFamily="34" charset="0"/>
              </a:rPr>
              <a:t>chuẩn</a:t>
            </a:r>
            <a:r>
              <a:rPr lang="en-US" altLang="vi-VN" sz="2000" dirty="0">
                <a:solidFill>
                  <a:schemeClr val="accent5">
                    <a:lumMod val="75000"/>
                  </a:schemeClr>
                </a:solidFill>
                <a:latin typeface="Arial" panose="020B0604020202020204" pitchFamily="34" charset="0"/>
              </a:rPr>
              <a:t> BPMN 2.0</a:t>
            </a:r>
          </a:p>
          <a:p>
            <a:pPr marL="365760" indent="-342900" algn="just" fontAlgn="auto">
              <a:spcBef>
                <a:spcPts val="600"/>
              </a:spcBef>
              <a:spcAft>
                <a:spcPts val="0"/>
              </a:spcAft>
              <a:buFont typeface="Wingdings" panose="05000000000000000000" pitchFamily="2" charset="2"/>
              <a:buChar char="§"/>
              <a:defRPr/>
            </a:pPr>
            <a:r>
              <a:rPr lang="en-US" altLang="vi-VN" sz="2000" dirty="0" err="1">
                <a:solidFill>
                  <a:schemeClr val="accent5">
                    <a:lumMod val="75000"/>
                  </a:schemeClr>
                </a:solidFill>
                <a:latin typeface="Arial" panose="020B0604020202020204" pitchFamily="34" charset="0"/>
              </a:rPr>
              <a:t>Cấu</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hình</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tham</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số</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theo</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quy</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trình</a:t>
            </a:r>
            <a:r>
              <a:rPr lang="en-US" altLang="vi-VN" sz="2000" dirty="0">
                <a:solidFill>
                  <a:schemeClr val="accent5">
                    <a:lumMod val="75000"/>
                  </a:schemeClr>
                </a:solidFill>
                <a:latin typeface="Arial" panose="020B0604020202020204" pitchFamily="34" charset="0"/>
              </a:rPr>
              <a:t>/ b</a:t>
            </a:r>
            <a:r>
              <a:rPr lang="vi-VN" altLang="vi-VN" sz="2000" dirty="0">
                <a:solidFill>
                  <a:schemeClr val="accent5">
                    <a:lumMod val="75000"/>
                  </a:schemeClr>
                </a:solidFill>
                <a:latin typeface="Arial" panose="020B0604020202020204" pitchFamily="34" charset="0"/>
              </a:rPr>
              <a:t>ư</a:t>
            </a:r>
            <a:r>
              <a:rPr lang="en-US" altLang="vi-VN" sz="2000" dirty="0" err="1">
                <a:solidFill>
                  <a:schemeClr val="accent5">
                    <a:lumMod val="75000"/>
                  </a:schemeClr>
                </a:solidFill>
                <a:latin typeface="Arial" panose="020B0604020202020204" pitchFamily="34" charset="0"/>
              </a:rPr>
              <a:t>ớc</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quy</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trình</a:t>
            </a:r>
            <a:endParaRPr lang="en-US" altLang="vi-VN" sz="2000" dirty="0">
              <a:solidFill>
                <a:schemeClr val="accent5">
                  <a:lumMod val="75000"/>
                </a:schemeClr>
              </a:solidFill>
              <a:latin typeface="Arial" panose="020B0604020202020204" pitchFamily="34" charset="0"/>
            </a:endParaRPr>
          </a:p>
          <a:p>
            <a:pPr marL="365760" indent="-342900" algn="just" fontAlgn="auto">
              <a:spcBef>
                <a:spcPts val="600"/>
              </a:spcBef>
              <a:spcAft>
                <a:spcPts val="0"/>
              </a:spcAft>
              <a:buFont typeface="Wingdings" panose="05000000000000000000" pitchFamily="2" charset="2"/>
              <a:buChar char="§"/>
              <a:defRPr/>
            </a:pPr>
            <a:r>
              <a:rPr lang="en-US" altLang="vi-VN" sz="2000" dirty="0" err="1">
                <a:solidFill>
                  <a:schemeClr val="accent5">
                    <a:lumMod val="75000"/>
                  </a:schemeClr>
                </a:solidFill>
                <a:latin typeface="Arial" panose="020B0604020202020204" pitchFamily="34" charset="0"/>
              </a:rPr>
              <a:t>Cấu</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hình</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biểu</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mẫu</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động</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phiếu</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động</a:t>
            </a:r>
            <a:r>
              <a:rPr lang="en-US" altLang="vi-VN" sz="2000" dirty="0">
                <a:solidFill>
                  <a:schemeClr val="accent5">
                    <a:lumMod val="75000"/>
                  </a:schemeClr>
                </a:solidFill>
                <a:latin typeface="Arial" panose="020B0604020202020204" pitchFamily="34" charset="0"/>
              </a:rPr>
              <a:t> </a:t>
            </a:r>
            <a:r>
              <a:rPr lang="en-US" altLang="vi-VN" sz="2000" dirty="0" err="1">
                <a:solidFill>
                  <a:schemeClr val="accent5">
                    <a:lumMod val="75000"/>
                  </a:schemeClr>
                </a:solidFill>
                <a:latin typeface="Arial" panose="020B0604020202020204" pitchFamily="34" charset="0"/>
              </a:rPr>
              <a:t>theo</a:t>
            </a:r>
            <a:r>
              <a:rPr lang="en-US" altLang="vi-VN" sz="2000" dirty="0">
                <a:solidFill>
                  <a:schemeClr val="accent5">
                    <a:lumMod val="75000"/>
                  </a:schemeClr>
                </a:solidFill>
                <a:latin typeface="Arial" panose="020B0604020202020204" pitchFamily="34" charset="0"/>
              </a:rPr>
              <a:t> b</a:t>
            </a:r>
            <a:r>
              <a:rPr lang="vi-VN" altLang="vi-VN" sz="2000" dirty="0">
                <a:solidFill>
                  <a:schemeClr val="accent5">
                    <a:lumMod val="75000"/>
                  </a:schemeClr>
                </a:solidFill>
                <a:latin typeface="Arial" panose="020B0604020202020204" pitchFamily="34" charset="0"/>
              </a:rPr>
              <a:t>ư</a:t>
            </a:r>
            <a:r>
              <a:rPr lang="en-US" altLang="vi-VN" sz="2000" dirty="0" err="1">
                <a:solidFill>
                  <a:schemeClr val="accent5">
                    <a:lumMod val="75000"/>
                  </a:schemeClr>
                </a:solidFill>
                <a:latin typeface="Arial" panose="020B0604020202020204" pitchFamily="34" charset="0"/>
              </a:rPr>
              <a:t>ớc</a:t>
            </a:r>
            <a:endParaRPr lang="en-US" altLang="vi-VN" sz="2000" dirty="0">
              <a:solidFill>
                <a:schemeClr val="accent5">
                  <a:lumMod val="75000"/>
                </a:schemeClr>
              </a:solidFill>
              <a:latin typeface="Arial" panose="020B0604020202020204" pitchFamily="34" charset="0"/>
            </a:endParaRPr>
          </a:p>
        </p:txBody>
      </p:sp>
      <p:pic>
        <p:nvPicPr>
          <p:cNvPr id="4" name="Picture 3">
            <a:extLst>
              <a:ext uri="{FF2B5EF4-FFF2-40B4-BE49-F238E27FC236}">
                <a16:creationId xmlns:a16="http://schemas.microsoft.com/office/drawing/2014/main" id="{CA6A52FA-BCB1-4994-9CC6-45D2723959C7}"/>
              </a:ext>
            </a:extLst>
          </p:cNvPr>
          <p:cNvPicPr>
            <a:picLocks noChangeAspect="1"/>
          </p:cNvPicPr>
          <p:nvPr/>
        </p:nvPicPr>
        <p:blipFill>
          <a:blip r:embed="rId3"/>
          <a:stretch>
            <a:fillRect/>
          </a:stretch>
        </p:blipFill>
        <p:spPr>
          <a:xfrm>
            <a:off x="6356733" y="1372202"/>
            <a:ext cx="5800769" cy="2396818"/>
          </a:xfrm>
          <a:prstGeom prst="rect">
            <a:avLst/>
          </a:prstGeom>
        </p:spPr>
      </p:pic>
    </p:spTree>
    <p:extLst>
      <p:ext uri="{BB962C8B-B14F-4D97-AF65-F5344CB8AC3E}">
        <p14:creationId xmlns:p14="http://schemas.microsoft.com/office/powerpoint/2010/main" val="2108346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bwMode="auto">
          <a:xfrm>
            <a:off x="475533" y="288350"/>
            <a:ext cx="8250455" cy="5069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dirty="0">
                <a:solidFill>
                  <a:srgbClr val="0064B1"/>
                </a:solidFill>
                <a:latin typeface="Arial" panose="020B0604020202020204" pitchFamily="34" charset="0"/>
                <a:cs typeface="Arial" panose="020B0604020202020204" pitchFamily="34" charset="0"/>
              </a:rPr>
              <a:t>2. ĐẶC ĐIỂM NỔI BẬT</a:t>
            </a:r>
          </a:p>
        </p:txBody>
      </p:sp>
      <p:sp>
        <p:nvSpPr>
          <p:cNvPr id="2" name="Slide Number Placeholder 1"/>
          <p:cNvSpPr>
            <a:spLocks noGrp="1"/>
          </p:cNvSpPr>
          <p:nvPr>
            <p:ph type="sldNum" sz="quarter" idx="12"/>
          </p:nvPr>
        </p:nvSpPr>
        <p:spPr/>
        <p:txBody>
          <a:bodyPr/>
          <a:lstStyle/>
          <a:p>
            <a:pPr>
              <a:defRPr/>
            </a:pPr>
            <a:fld id="{8210FE5D-9EE9-4EC9-A8C4-A65BF59B3D3B}" type="slidenum">
              <a:rPr lang="en-US" smtClean="0">
                <a:latin typeface="Arial" panose="020B0604020202020204" pitchFamily="34" charset="0"/>
                <a:cs typeface="Arial" panose="020B0604020202020204" pitchFamily="34" charset="0"/>
              </a:rPr>
              <a:pPr>
                <a:defRPr/>
              </a:pPr>
              <a:t>12</a:t>
            </a:fld>
            <a:endParaRPr lang="en-US">
              <a:latin typeface="Arial" panose="020B0604020202020204" pitchFamily="34" charset="0"/>
              <a:cs typeface="Arial" panose="020B0604020202020204" pitchFamily="34" charset="0"/>
            </a:endParaRPr>
          </a:p>
        </p:txBody>
      </p:sp>
      <p:sp>
        <p:nvSpPr>
          <p:cNvPr id="5" name="Rectangle 4"/>
          <p:cNvSpPr/>
          <p:nvPr/>
        </p:nvSpPr>
        <p:spPr>
          <a:xfrm>
            <a:off x="475533" y="971232"/>
            <a:ext cx="2710999" cy="461665"/>
          </a:xfrm>
          <a:prstGeom prst="rect">
            <a:avLst/>
          </a:prstGeom>
        </p:spPr>
        <p:txBody>
          <a:bodyPr wrap="none">
            <a:spAutoFit/>
          </a:bodyPr>
          <a:lstStyle/>
          <a:p>
            <a:r>
              <a:rPr lang="en-US" sz="2400" b="1" dirty="0" smtClean="0">
                <a:solidFill>
                  <a:schemeClr val="accent5">
                    <a:lumMod val="75000"/>
                  </a:schemeClr>
                </a:solidFill>
                <a:latin typeface="Arial" panose="020B0604020202020204" pitchFamily="34" charset="0"/>
              </a:rPr>
              <a:t>2.2. </a:t>
            </a:r>
            <a:r>
              <a:rPr lang="en-US" sz="2400" b="1" dirty="0" err="1" smtClean="0">
                <a:solidFill>
                  <a:schemeClr val="accent5">
                    <a:lumMod val="75000"/>
                  </a:schemeClr>
                </a:solidFill>
                <a:latin typeface="Arial" panose="020B0604020202020204" pitchFamily="34" charset="0"/>
              </a:rPr>
              <a:t>Gửi</a:t>
            </a:r>
            <a:r>
              <a:rPr lang="en-US" sz="2400" b="1" dirty="0" smtClean="0">
                <a:solidFill>
                  <a:schemeClr val="accent5">
                    <a:lumMod val="75000"/>
                  </a:schemeClr>
                </a:solidFill>
                <a:latin typeface="Arial" panose="020B0604020202020204" pitchFamily="34" charset="0"/>
              </a:rPr>
              <a:t> tin </a:t>
            </a:r>
            <a:r>
              <a:rPr lang="en-US" sz="2400" b="1" dirty="0" err="1" smtClean="0">
                <a:solidFill>
                  <a:schemeClr val="accent5">
                    <a:lumMod val="75000"/>
                  </a:schemeClr>
                </a:solidFill>
                <a:latin typeface="Arial" panose="020B0604020202020204" pitchFamily="34" charset="0"/>
              </a:rPr>
              <a:t>nhắn</a:t>
            </a:r>
            <a:r>
              <a:rPr lang="en-US" sz="2400" b="1" dirty="0" smtClean="0">
                <a:solidFill>
                  <a:schemeClr val="accent5">
                    <a:lumMod val="75000"/>
                  </a:schemeClr>
                </a:solidFill>
                <a:latin typeface="Arial" panose="020B0604020202020204" pitchFamily="34" charset="0"/>
              </a:rPr>
              <a:t>:</a:t>
            </a:r>
            <a:endParaRPr lang="en-US" sz="2400" dirty="0"/>
          </a:p>
        </p:txBody>
      </p:sp>
      <p:sp>
        <p:nvSpPr>
          <p:cNvPr id="4" name="Rectangle 3"/>
          <p:cNvSpPr/>
          <p:nvPr/>
        </p:nvSpPr>
        <p:spPr>
          <a:xfrm>
            <a:off x="449520" y="1540916"/>
            <a:ext cx="6121636" cy="2308324"/>
          </a:xfrm>
          <a:prstGeom prst="rect">
            <a:avLst/>
          </a:prstGeom>
        </p:spPr>
        <p:txBody>
          <a:bodyPr wrap="square">
            <a:spAutoFit/>
          </a:bodyPr>
          <a:lstStyle/>
          <a:p>
            <a:pPr marL="342900" indent="-342900">
              <a:buFont typeface="Wingdings" panose="05000000000000000000" pitchFamily="2" charset="2"/>
              <a:buChar char="§"/>
            </a:pPr>
            <a:r>
              <a:rPr lang="en-US" sz="2400" dirty="0" err="1">
                <a:solidFill>
                  <a:schemeClr val="accent5">
                    <a:lumMod val="75000"/>
                  </a:schemeClr>
                </a:solidFill>
                <a:latin typeface="Arial" panose="020B0604020202020204" pitchFamily="34" charset="0"/>
              </a:rPr>
              <a:t>Tích</a:t>
            </a:r>
            <a:r>
              <a:rPr lang="en-US" sz="2400" dirty="0">
                <a:solidFill>
                  <a:schemeClr val="accent5">
                    <a:lumMod val="75000"/>
                  </a:schemeClr>
                </a:solidFill>
                <a:latin typeface="Arial" panose="020B0604020202020204" pitchFamily="34" charset="0"/>
              </a:rPr>
              <a:t> hợp </a:t>
            </a:r>
            <a:r>
              <a:rPr lang="en-US" sz="2400" b="1" dirty="0">
                <a:solidFill>
                  <a:schemeClr val="accent5">
                    <a:lumMod val="75000"/>
                  </a:schemeClr>
                </a:solidFill>
                <a:highlight>
                  <a:srgbClr val="FFFF00"/>
                </a:highlight>
                <a:latin typeface="Arial" panose="020B0604020202020204" pitchFamily="34" charset="0"/>
              </a:rPr>
              <a:t>SMS BRANDNAME </a:t>
            </a:r>
            <a:r>
              <a:rPr lang="en-US" sz="2400" dirty="0">
                <a:solidFill>
                  <a:schemeClr val="accent5">
                    <a:lumMod val="75000"/>
                  </a:schemeClr>
                </a:solidFill>
                <a:latin typeface="Arial" panose="020B0604020202020204" pitchFamily="34" charset="0"/>
              </a:rPr>
              <a:t>để </a:t>
            </a:r>
            <a:r>
              <a:rPr lang="en-US" sz="2400" dirty="0" err="1">
                <a:solidFill>
                  <a:schemeClr val="accent5">
                    <a:lumMod val="75000"/>
                  </a:schemeClr>
                </a:solidFill>
                <a:latin typeface="Arial" panose="020B0604020202020204" pitchFamily="34" charset="0"/>
              </a:rPr>
              <a:t>tiết</a:t>
            </a:r>
            <a:r>
              <a:rPr lang="en-US" sz="2400" dirty="0">
                <a:solidFill>
                  <a:schemeClr val="accent5">
                    <a:lumMod val="75000"/>
                  </a:schemeClr>
                </a:solidFill>
                <a:latin typeface="Arial" panose="020B0604020202020204" pitchFamily="34" charset="0"/>
              </a:rPr>
              <a:t> </a:t>
            </a:r>
            <a:r>
              <a:rPr lang="en-US" sz="2400" dirty="0" err="1">
                <a:solidFill>
                  <a:schemeClr val="accent5">
                    <a:lumMod val="75000"/>
                  </a:schemeClr>
                </a:solidFill>
                <a:latin typeface="Arial" panose="020B0604020202020204" pitchFamily="34" charset="0"/>
              </a:rPr>
              <a:t>kiệm</a:t>
            </a:r>
            <a:r>
              <a:rPr lang="en-US" sz="2400" dirty="0">
                <a:solidFill>
                  <a:schemeClr val="accent5">
                    <a:lumMod val="75000"/>
                  </a:schemeClr>
                </a:solidFill>
                <a:latin typeface="Arial" panose="020B0604020202020204" pitchFamily="34" charset="0"/>
              </a:rPr>
              <a:t> chi </a:t>
            </a:r>
            <a:r>
              <a:rPr lang="en-US" sz="2400" dirty="0" err="1">
                <a:solidFill>
                  <a:schemeClr val="accent5">
                    <a:lumMod val="75000"/>
                  </a:schemeClr>
                </a:solidFill>
                <a:latin typeface="Arial" panose="020B0604020202020204" pitchFamily="34" charset="0"/>
              </a:rPr>
              <a:t>phí</a:t>
            </a:r>
            <a:r>
              <a:rPr lang="en-US" sz="2400" dirty="0">
                <a:solidFill>
                  <a:schemeClr val="accent5">
                    <a:lumMod val="75000"/>
                  </a:schemeClr>
                </a:solidFill>
                <a:latin typeface="Arial" panose="020B0604020202020204" pitchFamily="34" charset="0"/>
              </a:rPr>
              <a:t> </a:t>
            </a:r>
            <a:r>
              <a:rPr lang="en-US" sz="2400" dirty="0" err="1" smtClean="0">
                <a:solidFill>
                  <a:schemeClr val="accent5">
                    <a:lumMod val="75000"/>
                  </a:schemeClr>
                </a:solidFill>
                <a:latin typeface="Arial" panose="020B0604020202020204" pitchFamily="34" charset="0"/>
              </a:rPr>
              <a:t>gửi</a:t>
            </a:r>
            <a:r>
              <a:rPr lang="en-US" sz="2400" dirty="0" smtClean="0">
                <a:solidFill>
                  <a:schemeClr val="accent5">
                    <a:lumMod val="75000"/>
                  </a:schemeClr>
                </a:solidFill>
                <a:latin typeface="Arial" panose="020B0604020202020204" pitchFamily="34" charset="0"/>
              </a:rPr>
              <a:t> </a:t>
            </a:r>
            <a:r>
              <a:rPr lang="en-US" sz="2400" dirty="0" err="1">
                <a:solidFill>
                  <a:schemeClr val="accent5">
                    <a:lumMod val="75000"/>
                  </a:schemeClr>
                </a:solidFill>
                <a:latin typeface="Arial" panose="020B0604020202020204" pitchFamily="34" charset="0"/>
              </a:rPr>
              <a:t>nhận</a:t>
            </a:r>
            <a:r>
              <a:rPr lang="en-US" sz="2400" dirty="0">
                <a:solidFill>
                  <a:schemeClr val="accent5">
                    <a:lumMod val="75000"/>
                  </a:schemeClr>
                </a:solidFill>
                <a:latin typeface="Arial" panose="020B0604020202020204" pitchFamily="34" charset="0"/>
              </a:rPr>
              <a:t> cũng như </a:t>
            </a:r>
            <a:r>
              <a:rPr lang="en-US" sz="2400" dirty="0" err="1">
                <a:solidFill>
                  <a:schemeClr val="accent5">
                    <a:lumMod val="75000"/>
                  </a:schemeClr>
                </a:solidFill>
                <a:latin typeface="Arial" panose="020B0604020202020204" pitchFamily="34" charset="0"/>
              </a:rPr>
              <a:t>định</a:t>
            </a:r>
            <a:r>
              <a:rPr lang="en-US" sz="2400" dirty="0">
                <a:solidFill>
                  <a:schemeClr val="accent5">
                    <a:lumMod val="75000"/>
                  </a:schemeClr>
                </a:solidFill>
                <a:latin typeface="Arial" panose="020B0604020202020204" pitchFamily="34" charset="0"/>
              </a:rPr>
              <a:t> </a:t>
            </a:r>
            <a:r>
              <a:rPr lang="en-US" sz="2400" dirty="0" err="1">
                <a:solidFill>
                  <a:schemeClr val="accent5">
                    <a:lumMod val="75000"/>
                  </a:schemeClr>
                </a:solidFill>
                <a:latin typeface="Arial" panose="020B0604020202020204" pitchFamily="34" charset="0"/>
              </a:rPr>
              <a:t>danh</a:t>
            </a:r>
            <a:r>
              <a:rPr lang="en-US" sz="2400" dirty="0">
                <a:solidFill>
                  <a:schemeClr val="accent5">
                    <a:lumMod val="75000"/>
                  </a:schemeClr>
                </a:solidFill>
                <a:latin typeface="Arial" panose="020B0604020202020204" pitchFamily="34" charset="0"/>
              </a:rPr>
              <a:t> được </a:t>
            </a:r>
            <a:r>
              <a:rPr lang="en-US" sz="2400" dirty="0" err="1">
                <a:solidFill>
                  <a:schemeClr val="accent5">
                    <a:lumMod val="75000"/>
                  </a:schemeClr>
                </a:solidFill>
                <a:latin typeface="Arial" panose="020B0604020202020204" pitchFamily="34" charset="0"/>
              </a:rPr>
              <a:t>đơn</a:t>
            </a:r>
            <a:r>
              <a:rPr lang="en-US" sz="2400" dirty="0">
                <a:solidFill>
                  <a:schemeClr val="accent5">
                    <a:lumMod val="75000"/>
                  </a:schemeClr>
                </a:solidFill>
                <a:latin typeface="Arial" panose="020B0604020202020204" pitchFamily="34" charset="0"/>
              </a:rPr>
              <a:t> </a:t>
            </a:r>
            <a:r>
              <a:rPr lang="en-US" sz="2400" dirty="0" err="1">
                <a:solidFill>
                  <a:schemeClr val="accent5">
                    <a:lumMod val="75000"/>
                  </a:schemeClr>
                </a:solidFill>
                <a:latin typeface="Arial" panose="020B0604020202020204" pitchFamily="34" charset="0"/>
              </a:rPr>
              <a:t>vị</a:t>
            </a:r>
            <a:r>
              <a:rPr lang="en-US" sz="2400" dirty="0">
                <a:solidFill>
                  <a:schemeClr val="accent5">
                    <a:lumMod val="75000"/>
                  </a:schemeClr>
                </a:solidFill>
                <a:latin typeface="Arial" panose="020B0604020202020204" pitchFamily="34" charset="0"/>
              </a:rPr>
              <a:t> đã </a:t>
            </a:r>
            <a:r>
              <a:rPr lang="en-US" sz="2400" dirty="0" err="1">
                <a:solidFill>
                  <a:schemeClr val="accent5">
                    <a:lumMod val="75000"/>
                  </a:schemeClr>
                </a:solidFill>
                <a:latin typeface="Arial" panose="020B0604020202020204" pitchFamily="34" charset="0"/>
              </a:rPr>
              <a:t>gởi</a:t>
            </a:r>
            <a:r>
              <a:rPr lang="en-US" sz="2400" dirty="0">
                <a:solidFill>
                  <a:schemeClr val="accent5">
                    <a:lumMod val="75000"/>
                  </a:schemeClr>
                </a:solidFill>
                <a:latin typeface="Arial" panose="020B0604020202020204" pitchFamily="34" charset="0"/>
              </a:rPr>
              <a:t> thông báo</a:t>
            </a:r>
            <a:r>
              <a:rPr lang="en-US" sz="2400" dirty="0" smtClean="0">
                <a:solidFill>
                  <a:schemeClr val="accent5">
                    <a:lumMod val="75000"/>
                  </a:schemeClr>
                </a:solidFill>
                <a:latin typeface="Arial" panose="020B0604020202020204" pitchFamily="34" charset="0"/>
              </a:rPr>
              <a:t>.</a:t>
            </a:r>
          </a:p>
          <a:p>
            <a:pPr marL="342900" indent="-342900">
              <a:buFont typeface="Wingdings" panose="05000000000000000000" pitchFamily="2" charset="2"/>
              <a:buChar char="§"/>
            </a:pPr>
            <a:r>
              <a:rPr lang="en-US" sz="2400" dirty="0" err="1" smtClean="0">
                <a:solidFill>
                  <a:schemeClr val="accent5">
                    <a:lumMod val="75000"/>
                  </a:schemeClr>
                </a:solidFill>
                <a:latin typeface="Arial" panose="020B0604020202020204" pitchFamily="34" charset="0"/>
              </a:rPr>
              <a:t>Sẵn</a:t>
            </a:r>
            <a:r>
              <a:rPr lang="en-US" sz="2400" dirty="0" smtClean="0">
                <a:solidFill>
                  <a:schemeClr val="accent5">
                    <a:lumMod val="75000"/>
                  </a:schemeClr>
                </a:solidFill>
                <a:latin typeface="Arial" panose="020B0604020202020204" pitchFamily="34" charset="0"/>
              </a:rPr>
              <a:t> </a:t>
            </a:r>
            <a:r>
              <a:rPr lang="en-US" sz="2400" dirty="0" err="1" smtClean="0">
                <a:solidFill>
                  <a:schemeClr val="accent5">
                    <a:lumMod val="75000"/>
                  </a:schemeClr>
                </a:solidFill>
                <a:latin typeface="Arial" panose="020B0604020202020204" pitchFamily="34" charset="0"/>
              </a:rPr>
              <a:t>sàng</a:t>
            </a:r>
            <a:r>
              <a:rPr lang="en-US" sz="2400" dirty="0" smtClean="0">
                <a:solidFill>
                  <a:schemeClr val="accent5">
                    <a:lumMod val="75000"/>
                  </a:schemeClr>
                </a:solidFill>
                <a:latin typeface="Arial" panose="020B0604020202020204" pitchFamily="34" charset="0"/>
              </a:rPr>
              <a:t> </a:t>
            </a:r>
            <a:r>
              <a:rPr lang="en-US" sz="2400" dirty="0" err="1" smtClean="0">
                <a:solidFill>
                  <a:schemeClr val="accent5">
                    <a:lumMod val="75000"/>
                  </a:schemeClr>
                </a:solidFill>
                <a:latin typeface="Arial" panose="020B0604020202020204" pitchFamily="34" charset="0"/>
              </a:rPr>
              <a:t>kết</a:t>
            </a:r>
            <a:r>
              <a:rPr lang="en-US" sz="2400" dirty="0" smtClean="0">
                <a:solidFill>
                  <a:schemeClr val="accent5">
                    <a:lumMod val="75000"/>
                  </a:schemeClr>
                </a:solidFill>
                <a:latin typeface="Arial" panose="020B0604020202020204" pitchFamily="34" charset="0"/>
              </a:rPr>
              <a:t> </a:t>
            </a:r>
            <a:r>
              <a:rPr lang="en-US" sz="2400" dirty="0" err="1" smtClean="0">
                <a:solidFill>
                  <a:schemeClr val="accent5">
                    <a:lumMod val="75000"/>
                  </a:schemeClr>
                </a:solidFill>
                <a:latin typeface="Arial" panose="020B0604020202020204" pitchFamily="34" charset="0"/>
              </a:rPr>
              <a:t>nối</a:t>
            </a:r>
            <a:r>
              <a:rPr lang="en-US" sz="2400" dirty="0" smtClean="0">
                <a:solidFill>
                  <a:schemeClr val="accent5">
                    <a:lumMod val="75000"/>
                  </a:schemeClr>
                </a:solidFill>
                <a:latin typeface="Arial" panose="020B0604020202020204" pitchFamily="34" charset="0"/>
              </a:rPr>
              <a:t>, </a:t>
            </a:r>
            <a:r>
              <a:rPr lang="en-US" sz="2400" dirty="0" err="1" smtClean="0">
                <a:solidFill>
                  <a:schemeClr val="accent5">
                    <a:lumMod val="75000"/>
                  </a:schemeClr>
                </a:solidFill>
                <a:latin typeface="Arial" panose="020B0604020202020204" pitchFamily="34" charset="0"/>
              </a:rPr>
              <a:t>cho</a:t>
            </a:r>
            <a:r>
              <a:rPr lang="en-US" sz="2400" dirty="0" smtClean="0">
                <a:solidFill>
                  <a:schemeClr val="accent5">
                    <a:lumMod val="75000"/>
                  </a:schemeClr>
                </a:solidFill>
                <a:latin typeface="Arial" panose="020B0604020202020204" pitchFamily="34" charset="0"/>
              </a:rPr>
              <a:t> </a:t>
            </a:r>
            <a:r>
              <a:rPr lang="en-US" sz="2400" dirty="0" err="1" smtClean="0">
                <a:solidFill>
                  <a:schemeClr val="accent5">
                    <a:lumMod val="75000"/>
                  </a:schemeClr>
                </a:solidFill>
                <a:latin typeface="Arial" panose="020B0604020202020204" pitchFamily="34" charset="0"/>
              </a:rPr>
              <a:t>phép</a:t>
            </a:r>
            <a:r>
              <a:rPr lang="en-US" sz="2400" dirty="0" smtClean="0">
                <a:solidFill>
                  <a:schemeClr val="accent5">
                    <a:lumMod val="75000"/>
                  </a:schemeClr>
                </a:solidFill>
                <a:latin typeface="Arial" panose="020B0604020202020204" pitchFamily="34" charset="0"/>
              </a:rPr>
              <a:t> </a:t>
            </a:r>
            <a:r>
              <a:rPr lang="en-US" sz="2400" dirty="0" err="1" smtClean="0">
                <a:solidFill>
                  <a:schemeClr val="accent5">
                    <a:lumMod val="75000"/>
                  </a:schemeClr>
                </a:solidFill>
                <a:latin typeface="Arial" panose="020B0604020202020204" pitchFamily="34" charset="0"/>
              </a:rPr>
              <a:t>công</a:t>
            </a:r>
            <a:r>
              <a:rPr lang="en-US" sz="2400" dirty="0" smtClean="0">
                <a:solidFill>
                  <a:schemeClr val="accent5">
                    <a:lumMod val="75000"/>
                  </a:schemeClr>
                </a:solidFill>
                <a:latin typeface="Arial" panose="020B0604020202020204" pitchFamily="34" charset="0"/>
              </a:rPr>
              <a:t> </a:t>
            </a:r>
            <a:r>
              <a:rPr lang="en-US" sz="2400" dirty="0" err="1" smtClean="0">
                <a:solidFill>
                  <a:schemeClr val="accent5">
                    <a:lumMod val="75000"/>
                  </a:schemeClr>
                </a:solidFill>
                <a:latin typeface="Arial" panose="020B0604020202020204" pitchFamily="34" charset="0"/>
              </a:rPr>
              <a:t>dân</a:t>
            </a:r>
            <a:r>
              <a:rPr lang="en-US" sz="2400" dirty="0" smtClean="0">
                <a:solidFill>
                  <a:schemeClr val="accent5">
                    <a:lumMod val="75000"/>
                  </a:schemeClr>
                </a:solidFill>
                <a:latin typeface="Arial" panose="020B0604020202020204" pitchFamily="34" charset="0"/>
              </a:rPr>
              <a:t> </a:t>
            </a:r>
            <a:r>
              <a:rPr lang="en-US" sz="2400" dirty="0" err="1" smtClean="0">
                <a:solidFill>
                  <a:schemeClr val="accent5">
                    <a:lumMod val="75000"/>
                  </a:schemeClr>
                </a:solidFill>
                <a:latin typeface="Arial" panose="020B0604020202020204" pitchFamily="34" charset="0"/>
              </a:rPr>
              <a:t>đăng</a:t>
            </a:r>
            <a:r>
              <a:rPr lang="en-US" sz="2400" dirty="0" smtClean="0">
                <a:solidFill>
                  <a:schemeClr val="accent5">
                    <a:lumMod val="75000"/>
                  </a:schemeClr>
                </a:solidFill>
                <a:latin typeface="Arial" panose="020B0604020202020204" pitchFamily="34" charset="0"/>
              </a:rPr>
              <a:t> </a:t>
            </a:r>
            <a:r>
              <a:rPr lang="en-US" sz="2400" dirty="0" err="1" smtClean="0">
                <a:solidFill>
                  <a:schemeClr val="accent5">
                    <a:lumMod val="75000"/>
                  </a:schemeClr>
                </a:solidFill>
                <a:latin typeface="Arial" panose="020B0604020202020204" pitchFamily="34" charset="0"/>
              </a:rPr>
              <a:t>ký</a:t>
            </a:r>
            <a:r>
              <a:rPr lang="en-US" sz="2400" dirty="0" smtClean="0">
                <a:solidFill>
                  <a:schemeClr val="accent5">
                    <a:lumMod val="75000"/>
                  </a:schemeClr>
                </a:solidFill>
                <a:latin typeface="Arial" panose="020B0604020202020204" pitchFamily="34" charset="0"/>
              </a:rPr>
              <a:t> </a:t>
            </a:r>
            <a:r>
              <a:rPr lang="en-US" sz="2400" dirty="0" err="1" smtClean="0">
                <a:solidFill>
                  <a:schemeClr val="accent5">
                    <a:lumMod val="75000"/>
                  </a:schemeClr>
                </a:solidFill>
                <a:latin typeface="Arial" panose="020B0604020202020204" pitchFamily="34" charset="0"/>
              </a:rPr>
              <a:t>bằng</a:t>
            </a:r>
            <a:r>
              <a:rPr lang="en-US" sz="2400" dirty="0" smtClean="0">
                <a:solidFill>
                  <a:schemeClr val="accent5">
                    <a:lumMod val="75000"/>
                  </a:schemeClr>
                </a:solidFill>
                <a:latin typeface="Arial" panose="020B0604020202020204" pitchFamily="34" charset="0"/>
              </a:rPr>
              <a:t> số </a:t>
            </a:r>
            <a:r>
              <a:rPr lang="en-US" sz="2400" dirty="0" err="1" smtClean="0">
                <a:solidFill>
                  <a:schemeClr val="accent5">
                    <a:lumMod val="75000"/>
                  </a:schemeClr>
                </a:solidFill>
                <a:latin typeface="Arial" panose="020B0604020202020204" pitchFamily="34" charset="0"/>
              </a:rPr>
              <a:t>điện</a:t>
            </a:r>
            <a:r>
              <a:rPr lang="en-US" sz="2400" dirty="0" smtClean="0">
                <a:solidFill>
                  <a:schemeClr val="accent5">
                    <a:lumMod val="75000"/>
                  </a:schemeClr>
                </a:solidFill>
                <a:latin typeface="Arial" panose="020B0604020202020204" pitchFamily="34" charset="0"/>
              </a:rPr>
              <a:t> </a:t>
            </a:r>
            <a:r>
              <a:rPr lang="en-US" sz="2400" dirty="0" err="1" smtClean="0">
                <a:solidFill>
                  <a:schemeClr val="accent5">
                    <a:lumMod val="75000"/>
                  </a:schemeClr>
                </a:solidFill>
                <a:latin typeface="Arial" panose="020B0604020202020204" pitchFamily="34" charset="0"/>
              </a:rPr>
              <a:t>thoại</a:t>
            </a:r>
            <a:r>
              <a:rPr lang="en-US" sz="2400" dirty="0" smtClean="0">
                <a:solidFill>
                  <a:schemeClr val="accent5">
                    <a:lumMod val="75000"/>
                  </a:schemeClr>
                </a:solidFill>
                <a:latin typeface="Arial" panose="020B0604020202020204" pitchFamily="34" charset="0"/>
              </a:rPr>
              <a:t> và </a:t>
            </a:r>
            <a:r>
              <a:rPr lang="en-US" sz="2400" dirty="0" err="1" smtClean="0">
                <a:solidFill>
                  <a:schemeClr val="accent5">
                    <a:lumMod val="75000"/>
                  </a:schemeClr>
                </a:solidFill>
                <a:latin typeface="Arial" panose="020B0604020202020204" pitchFamily="34" charset="0"/>
              </a:rPr>
              <a:t>gửi</a:t>
            </a:r>
            <a:r>
              <a:rPr lang="en-US" sz="2400" dirty="0" smtClean="0">
                <a:solidFill>
                  <a:schemeClr val="accent5">
                    <a:lumMod val="75000"/>
                  </a:schemeClr>
                </a:solidFill>
                <a:latin typeface="Arial" panose="020B0604020202020204" pitchFamily="34" charset="0"/>
              </a:rPr>
              <a:t> OTP qua số </a:t>
            </a:r>
            <a:r>
              <a:rPr lang="en-US" sz="2400" dirty="0" err="1" smtClean="0">
                <a:solidFill>
                  <a:schemeClr val="accent5">
                    <a:lumMod val="75000"/>
                  </a:schemeClr>
                </a:solidFill>
                <a:latin typeface="Arial" panose="020B0604020202020204" pitchFamily="34" charset="0"/>
              </a:rPr>
              <a:t>điện</a:t>
            </a:r>
            <a:r>
              <a:rPr lang="en-US" sz="2400" dirty="0" smtClean="0">
                <a:solidFill>
                  <a:schemeClr val="accent5">
                    <a:lumMod val="75000"/>
                  </a:schemeClr>
                </a:solidFill>
                <a:latin typeface="Arial" panose="020B0604020202020204" pitchFamily="34" charset="0"/>
              </a:rPr>
              <a:t> </a:t>
            </a:r>
            <a:r>
              <a:rPr lang="en-US" sz="2400" dirty="0" err="1" smtClean="0">
                <a:solidFill>
                  <a:schemeClr val="accent5">
                    <a:lumMod val="75000"/>
                  </a:schemeClr>
                </a:solidFill>
                <a:latin typeface="Arial" panose="020B0604020202020204" pitchFamily="34" charset="0"/>
              </a:rPr>
              <a:t>thoại</a:t>
            </a:r>
            <a:r>
              <a:rPr lang="en-US" sz="2400" dirty="0" smtClean="0">
                <a:solidFill>
                  <a:schemeClr val="accent5">
                    <a:lumMod val="75000"/>
                  </a:schemeClr>
                </a:solidFill>
                <a:latin typeface="Arial" panose="020B0604020202020204" pitchFamily="34" charset="0"/>
              </a:rPr>
              <a:t> để </a:t>
            </a:r>
            <a:r>
              <a:rPr lang="en-US" sz="2400" dirty="0" err="1" smtClean="0">
                <a:solidFill>
                  <a:schemeClr val="accent5">
                    <a:lumMod val="75000"/>
                  </a:schemeClr>
                </a:solidFill>
                <a:latin typeface="Arial" panose="020B0604020202020204" pitchFamily="34" charset="0"/>
              </a:rPr>
              <a:t>xác</a:t>
            </a:r>
            <a:r>
              <a:rPr lang="en-US" sz="2400" dirty="0" smtClean="0">
                <a:solidFill>
                  <a:schemeClr val="accent5">
                    <a:lumMod val="75000"/>
                  </a:schemeClr>
                </a:solidFill>
                <a:latin typeface="Arial" panose="020B0604020202020204" pitchFamily="34" charset="0"/>
              </a:rPr>
              <a:t> </a:t>
            </a:r>
            <a:r>
              <a:rPr lang="en-US" sz="2400" dirty="0" err="1" smtClean="0">
                <a:solidFill>
                  <a:schemeClr val="accent5">
                    <a:lumMod val="75000"/>
                  </a:schemeClr>
                </a:solidFill>
                <a:latin typeface="Arial" panose="020B0604020202020204" pitchFamily="34" charset="0"/>
              </a:rPr>
              <a:t>thực</a:t>
            </a:r>
            <a:endParaRPr lang="vi-VN" sz="2400" dirty="0">
              <a:solidFill>
                <a:schemeClr val="accent5">
                  <a:lumMod val="75000"/>
                </a:schemeClr>
              </a:solidFill>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7528286" y="1540916"/>
            <a:ext cx="4065110" cy="4393190"/>
          </a:xfrm>
          <a:prstGeom prst="rect">
            <a:avLst/>
          </a:prstGeom>
        </p:spPr>
      </p:pic>
    </p:spTree>
    <p:extLst>
      <p:ext uri="{BB962C8B-B14F-4D97-AF65-F5344CB8AC3E}">
        <p14:creationId xmlns:p14="http://schemas.microsoft.com/office/powerpoint/2010/main" val="3925965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bwMode="auto">
          <a:xfrm>
            <a:off x="475533" y="288350"/>
            <a:ext cx="8250455" cy="5069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dirty="0">
                <a:solidFill>
                  <a:srgbClr val="0064B1"/>
                </a:solidFill>
                <a:latin typeface="Arial" panose="020B0604020202020204" pitchFamily="34" charset="0"/>
                <a:cs typeface="Arial" panose="020B0604020202020204" pitchFamily="34" charset="0"/>
              </a:rPr>
              <a:t>2. ĐẶC ĐIỂM NỔI BẬT</a:t>
            </a:r>
          </a:p>
        </p:txBody>
      </p:sp>
      <p:sp>
        <p:nvSpPr>
          <p:cNvPr id="2" name="Slide Number Placeholder 1"/>
          <p:cNvSpPr>
            <a:spLocks noGrp="1"/>
          </p:cNvSpPr>
          <p:nvPr>
            <p:ph type="sldNum" sz="quarter" idx="12"/>
          </p:nvPr>
        </p:nvSpPr>
        <p:spPr/>
        <p:txBody>
          <a:bodyPr/>
          <a:lstStyle/>
          <a:p>
            <a:pPr>
              <a:defRPr/>
            </a:pPr>
            <a:fld id="{8210FE5D-9EE9-4EC9-A8C4-A65BF59B3D3B}" type="slidenum">
              <a:rPr lang="en-US" smtClean="0">
                <a:latin typeface="Arial" panose="020B0604020202020204" pitchFamily="34" charset="0"/>
                <a:cs typeface="Arial" panose="020B0604020202020204" pitchFamily="34" charset="0"/>
              </a:rPr>
              <a:pPr>
                <a:defRPr/>
              </a:pPr>
              <a:t>13</a:t>
            </a:fld>
            <a:endParaRPr lang="en-US">
              <a:latin typeface="Arial" panose="020B0604020202020204" pitchFamily="34" charset="0"/>
              <a:cs typeface="Arial" panose="020B0604020202020204" pitchFamily="34" charset="0"/>
            </a:endParaRPr>
          </a:p>
        </p:txBody>
      </p:sp>
      <p:sp>
        <p:nvSpPr>
          <p:cNvPr id="5" name="Rectangle 4"/>
          <p:cNvSpPr/>
          <p:nvPr/>
        </p:nvSpPr>
        <p:spPr>
          <a:xfrm>
            <a:off x="438461" y="1072166"/>
            <a:ext cx="3068469" cy="461665"/>
          </a:xfrm>
          <a:prstGeom prst="rect">
            <a:avLst/>
          </a:prstGeom>
        </p:spPr>
        <p:txBody>
          <a:bodyPr wrap="none">
            <a:spAutoFit/>
          </a:bodyPr>
          <a:lstStyle/>
          <a:p>
            <a:r>
              <a:rPr lang="en-US" sz="2400" b="1" dirty="0" smtClean="0">
                <a:solidFill>
                  <a:schemeClr val="accent5">
                    <a:lumMod val="75000"/>
                  </a:schemeClr>
                </a:solidFill>
                <a:latin typeface="Arial" panose="020B0604020202020204" pitchFamily="34" charset="0"/>
              </a:rPr>
              <a:t>2.3. </a:t>
            </a:r>
            <a:r>
              <a:rPr lang="en-US" sz="2400" b="1" dirty="0" err="1">
                <a:solidFill>
                  <a:schemeClr val="accent5">
                    <a:lumMod val="75000"/>
                  </a:schemeClr>
                </a:solidFill>
                <a:latin typeface="Arial" panose="020B0604020202020204" pitchFamily="34" charset="0"/>
              </a:rPr>
              <a:t>Tích</a:t>
            </a:r>
            <a:r>
              <a:rPr lang="en-US" sz="2400" b="1" dirty="0">
                <a:solidFill>
                  <a:schemeClr val="accent5">
                    <a:lumMod val="75000"/>
                  </a:schemeClr>
                </a:solidFill>
                <a:latin typeface="Arial" panose="020B0604020202020204" pitchFamily="34" charset="0"/>
              </a:rPr>
              <a:t> </a:t>
            </a:r>
            <a:r>
              <a:rPr lang="en-US" sz="2400" b="1" dirty="0" err="1">
                <a:solidFill>
                  <a:schemeClr val="accent5">
                    <a:lumMod val="75000"/>
                  </a:schemeClr>
                </a:solidFill>
                <a:latin typeface="Arial" panose="020B0604020202020204" pitchFamily="34" charset="0"/>
              </a:rPr>
              <a:t>hợp</a:t>
            </a:r>
            <a:r>
              <a:rPr lang="en-US" sz="2400" b="1" dirty="0">
                <a:solidFill>
                  <a:schemeClr val="accent5">
                    <a:lumMod val="75000"/>
                  </a:schemeClr>
                </a:solidFill>
                <a:latin typeface="Arial" panose="020B0604020202020204" pitchFamily="34" charset="0"/>
              </a:rPr>
              <a:t> </a:t>
            </a:r>
            <a:r>
              <a:rPr lang="en-US" sz="2400" b="1" dirty="0" err="1">
                <a:solidFill>
                  <a:schemeClr val="accent5">
                    <a:lumMod val="75000"/>
                  </a:schemeClr>
                </a:solidFill>
                <a:latin typeface="Arial" panose="020B0604020202020204" pitchFamily="34" charset="0"/>
              </a:rPr>
              <a:t>ký</a:t>
            </a:r>
            <a:r>
              <a:rPr lang="en-US" sz="2400" b="1" dirty="0">
                <a:solidFill>
                  <a:schemeClr val="accent5">
                    <a:lumMod val="75000"/>
                  </a:schemeClr>
                </a:solidFill>
                <a:latin typeface="Arial" panose="020B0604020202020204" pitchFamily="34" charset="0"/>
              </a:rPr>
              <a:t> </a:t>
            </a:r>
            <a:r>
              <a:rPr lang="en-US" sz="2400" b="1" dirty="0" err="1">
                <a:solidFill>
                  <a:schemeClr val="accent5">
                    <a:lumMod val="75000"/>
                  </a:schemeClr>
                </a:solidFill>
                <a:latin typeface="Arial" panose="020B0604020202020204" pitchFamily="34" charset="0"/>
              </a:rPr>
              <a:t>số</a:t>
            </a:r>
            <a:r>
              <a:rPr lang="en-US" sz="2400" b="1" dirty="0">
                <a:solidFill>
                  <a:schemeClr val="accent5">
                    <a:lumMod val="75000"/>
                  </a:schemeClr>
                </a:solidFill>
                <a:latin typeface="Arial" panose="020B0604020202020204" pitchFamily="34" charset="0"/>
              </a:rPr>
              <a:t>:</a:t>
            </a:r>
            <a:endParaRPr lang="en-US" sz="2400" dirty="0"/>
          </a:p>
        </p:txBody>
      </p:sp>
      <p:sp>
        <p:nvSpPr>
          <p:cNvPr id="27" name="Rectangle 26">
            <a:extLst>
              <a:ext uri="{FF2B5EF4-FFF2-40B4-BE49-F238E27FC236}">
                <a16:creationId xmlns:a16="http://schemas.microsoft.com/office/drawing/2014/main" id="{AAC45695-7D13-4760-8333-7545D43B71E1}"/>
              </a:ext>
            </a:extLst>
          </p:cNvPr>
          <p:cNvSpPr/>
          <p:nvPr/>
        </p:nvSpPr>
        <p:spPr>
          <a:xfrm>
            <a:off x="496784" y="4655264"/>
            <a:ext cx="11198431" cy="1754326"/>
          </a:xfrm>
          <a:prstGeom prst="rect">
            <a:avLst/>
          </a:prstGeom>
        </p:spPr>
        <p:txBody>
          <a:bodyPr wrap="square">
            <a:spAutoFit/>
          </a:bodyPr>
          <a:lstStyle/>
          <a:p>
            <a:pPr marL="342900" indent="-342900">
              <a:lnSpc>
                <a:spcPct val="150000"/>
              </a:lnSpc>
              <a:buFont typeface="Wingdings" panose="05000000000000000000" pitchFamily="2" charset="2"/>
              <a:buChar char="§"/>
            </a:pPr>
            <a:r>
              <a:rPr lang="en-US" sz="2400" dirty="0" err="1">
                <a:solidFill>
                  <a:schemeClr val="accent5">
                    <a:lumMod val="75000"/>
                  </a:schemeClr>
                </a:solidFill>
                <a:latin typeface="Arial" panose="020B0604020202020204" pitchFamily="34" charset="0"/>
              </a:rPr>
              <a:t>Tiết</a:t>
            </a:r>
            <a:r>
              <a:rPr lang="en-US" sz="2400" dirty="0">
                <a:solidFill>
                  <a:schemeClr val="accent5">
                    <a:lumMod val="75000"/>
                  </a:schemeClr>
                </a:solidFill>
                <a:latin typeface="Arial" panose="020B0604020202020204" pitchFamily="34" charset="0"/>
              </a:rPr>
              <a:t> </a:t>
            </a:r>
            <a:r>
              <a:rPr lang="en-US" sz="2400" dirty="0" err="1">
                <a:solidFill>
                  <a:schemeClr val="accent5">
                    <a:lumMod val="75000"/>
                  </a:schemeClr>
                </a:solidFill>
                <a:latin typeface="Arial" panose="020B0604020202020204" pitchFamily="34" charset="0"/>
              </a:rPr>
              <a:t>kiệm</a:t>
            </a:r>
            <a:r>
              <a:rPr lang="en-US" sz="2400" dirty="0">
                <a:solidFill>
                  <a:schemeClr val="accent5">
                    <a:lumMod val="75000"/>
                  </a:schemeClr>
                </a:solidFill>
                <a:latin typeface="Arial" panose="020B0604020202020204" pitchFamily="34" charset="0"/>
              </a:rPr>
              <a:t> </a:t>
            </a:r>
            <a:r>
              <a:rPr lang="en-US" sz="2400" dirty="0" err="1">
                <a:solidFill>
                  <a:schemeClr val="accent5">
                    <a:lumMod val="75000"/>
                  </a:schemeClr>
                </a:solidFill>
                <a:latin typeface="Arial" panose="020B0604020202020204" pitchFamily="34" charset="0"/>
              </a:rPr>
              <a:t>thời</a:t>
            </a:r>
            <a:r>
              <a:rPr lang="en-US" sz="2400" dirty="0">
                <a:solidFill>
                  <a:schemeClr val="accent5">
                    <a:lumMod val="75000"/>
                  </a:schemeClr>
                </a:solidFill>
                <a:latin typeface="Arial" panose="020B0604020202020204" pitchFamily="34" charset="0"/>
              </a:rPr>
              <a:t> </a:t>
            </a:r>
            <a:r>
              <a:rPr lang="en-US" sz="2400" dirty="0" err="1">
                <a:solidFill>
                  <a:schemeClr val="accent5">
                    <a:lumMod val="75000"/>
                  </a:schemeClr>
                </a:solidFill>
                <a:latin typeface="Arial" panose="020B0604020202020204" pitchFamily="34" charset="0"/>
              </a:rPr>
              <a:t>gian</a:t>
            </a:r>
            <a:r>
              <a:rPr lang="en-US" sz="2400" dirty="0">
                <a:solidFill>
                  <a:schemeClr val="accent5">
                    <a:lumMod val="75000"/>
                  </a:schemeClr>
                </a:solidFill>
                <a:latin typeface="Arial" panose="020B0604020202020204" pitchFamily="34" charset="0"/>
              </a:rPr>
              <a:t>, chi </a:t>
            </a:r>
            <a:r>
              <a:rPr lang="en-US" sz="2400" dirty="0" err="1">
                <a:solidFill>
                  <a:schemeClr val="accent5">
                    <a:lumMod val="75000"/>
                  </a:schemeClr>
                </a:solidFill>
                <a:latin typeface="Arial" panose="020B0604020202020204" pitchFamily="34" charset="0"/>
              </a:rPr>
              <a:t>phí</a:t>
            </a:r>
            <a:r>
              <a:rPr lang="en-US" sz="2400" dirty="0">
                <a:solidFill>
                  <a:schemeClr val="accent5">
                    <a:lumMod val="75000"/>
                  </a:schemeClr>
                </a:solidFill>
                <a:latin typeface="Arial" panose="020B0604020202020204" pitchFamily="34" charset="0"/>
              </a:rPr>
              <a:t> </a:t>
            </a:r>
            <a:r>
              <a:rPr lang="en-US" sz="2400" dirty="0" err="1">
                <a:solidFill>
                  <a:schemeClr val="accent5">
                    <a:lumMod val="75000"/>
                  </a:schemeClr>
                </a:solidFill>
                <a:latin typeface="Arial" panose="020B0604020202020204" pitchFamily="34" charset="0"/>
              </a:rPr>
              <a:t>hành</a:t>
            </a:r>
            <a:r>
              <a:rPr lang="en-US" sz="2400" dirty="0">
                <a:solidFill>
                  <a:schemeClr val="accent5">
                    <a:lumMod val="75000"/>
                  </a:schemeClr>
                </a:solidFill>
                <a:latin typeface="Arial" panose="020B0604020202020204" pitchFamily="34" charset="0"/>
              </a:rPr>
              <a:t> </a:t>
            </a:r>
            <a:r>
              <a:rPr lang="en-US" sz="2400" dirty="0" err="1">
                <a:solidFill>
                  <a:schemeClr val="accent5">
                    <a:lumMod val="75000"/>
                  </a:schemeClr>
                </a:solidFill>
                <a:latin typeface="Arial" panose="020B0604020202020204" pitchFamily="34" charset="0"/>
              </a:rPr>
              <a:t>chính</a:t>
            </a:r>
            <a:r>
              <a:rPr lang="en-US" sz="2400" dirty="0">
                <a:solidFill>
                  <a:schemeClr val="accent5">
                    <a:lumMod val="75000"/>
                  </a:schemeClr>
                </a:solidFill>
                <a:latin typeface="Arial" panose="020B0604020202020204" pitchFamily="34" charset="0"/>
              </a:rPr>
              <a:t>. </a:t>
            </a:r>
          </a:p>
          <a:p>
            <a:pPr marL="342900" indent="-342900">
              <a:lnSpc>
                <a:spcPct val="150000"/>
              </a:lnSpc>
              <a:buFont typeface="Wingdings" panose="05000000000000000000" pitchFamily="2" charset="2"/>
              <a:buChar char="§"/>
            </a:pPr>
            <a:r>
              <a:rPr lang="en-US" sz="2400" dirty="0" err="1">
                <a:solidFill>
                  <a:schemeClr val="accent5">
                    <a:lumMod val="75000"/>
                  </a:schemeClr>
                </a:solidFill>
                <a:latin typeface="Arial" panose="020B0604020202020204" pitchFamily="34" charset="0"/>
              </a:rPr>
              <a:t>Bất</a:t>
            </a:r>
            <a:r>
              <a:rPr lang="en-US" sz="2400" dirty="0">
                <a:solidFill>
                  <a:schemeClr val="accent5">
                    <a:lumMod val="75000"/>
                  </a:schemeClr>
                </a:solidFill>
                <a:latin typeface="Arial" panose="020B0604020202020204" pitchFamily="34" charset="0"/>
              </a:rPr>
              <a:t> </a:t>
            </a:r>
            <a:r>
              <a:rPr lang="en-US" sz="2400" dirty="0" err="1">
                <a:solidFill>
                  <a:schemeClr val="accent5">
                    <a:lumMod val="75000"/>
                  </a:schemeClr>
                </a:solidFill>
                <a:latin typeface="Arial" panose="020B0604020202020204" pitchFamily="34" charset="0"/>
              </a:rPr>
              <a:t>kỳ</a:t>
            </a:r>
            <a:r>
              <a:rPr lang="en-US" sz="2400" dirty="0">
                <a:solidFill>
                  <a:schemeClr val="accent5">
                    <a:lumMod val="75000"/>
                  </a:schemeClr>
                </a:solidFill>
                <a:latin typeface="Arial" panose="020B0604020202020204" pitchFamily="34" charset="0"/>
              </a:rPr>
              <a:t> </a:t>
            </a:r>
            <a:r>
              <a:rPr lang="en-US" sz="2400" dirty="0" err="1">
                <a:solidFill>
                  <a:schemeClr val="accent5">
                    <a:lumMod val="75000"/>
                  </a:schemeClr>
                </a:solidFill>
                <a:latin typeface="Arial" panose="020B0604020202020204" pitchFamily="34" charset="0"/>
              </a:rPr>
              <a:t>đâu</a:t>
            </a:r>
            <a:r>
              <a:rPr lang="en-US" sz="2400" dirty="0">
                <a:solidFill>
                  <a:schemeClr val="accent5">
                    <a:lumMod val="75000"/>
                  </a:schemeClr>
                </a:solidFill>
                <a:latin typeface="Arial" panose="020B0604020202020204" pitchFamily="34" charset="0"/>
              </a:rPr>
              <a:t>, </a:t>
            </a:r>
            <a:r>
              <a:rPr lang="en-US" sz="2400" dirty="0" err="1">
                <a:solidFill>
                  <a:schemeClr val="accent5">
                    <a:lumMod val="75000"/>
                  </a:schemeClr>
                </a:solidFill>
                <a:latin typeface="Arial" panose="020B0604020202020204" pitchFamily="34" charset="0"/>
              </a:rPr>
              <a:t>bất</a:t>
            </a:r>
            <a:r>
              <a:rPr lang="en-US" sz="2400" dirty="0">
                <a:solidFill>
                  <a:schemeClr val="accent5">
                    <a:lumMod val="75000"/>
                  </a:schemeClr>
                </a:solidFill>
                <a:latin typeface="Arial" panose="020B0604020202020204" pitchFamily="34" charset="0"/>
              </a:rPr>
              <a:t> </a:t>
            </a:r>
            <a:r>
              <a:rPr lang="en-US" sz="2400" dirty="0" err="1">
                <a:solidFill>
                  <a:schemeClr val="accent5">
                    <a:lumMod val="75000"/>
                  </a:schemeClr>
                </a:solidFill>
                <a:latin typeface="Arial" panose="020B0604020202020204" pitchFamily="34" charset="0"/>
              </a:rPr>
              <a:t>kỳ</a:t>
            </a:r>
            <a:r>
              <a:rPr lang="en-US" sz="2400" dirty="0">
                <a:solidFill>
                  <a:schemeClr val="accent5">
                    <a:lumMod val="75000"/>
                  </a:schemeClr>
                </a:solidFill>
                <a:latin typeface="Arial" panose="020B0604020202020204" pitchFamily="34" charset="0"/>
              </a:rPr>
              <a:t> </a:t>
            </a:r>
            <a:r>
              <a:rPr lang="en-US" sz="2400" dirty="0" err="1">
                <a:solidFill>
                  <a:schemeClr val="accent5">
                    <a:lumMod val="75000"/>
                  </a:schemeClr>
                </a:solidFill>
                <a:latin typeface="Arial" panose="020B0604020202020204" pitchFamily="34" charset="0"/>
              </a:rPr>
              <a:t>thời</a:t>
            </a:r>
            <a:r>
              <a:rPr lang="en-US" sz="2400" dirty="0">
                <a:solidFill>
                  <a:schemeClr val="accent5">
                    <a:lumMod val="75000"/>
                  </a:schemeClr>
                </a:solidFill>
                <a:latin typeface="Arial" panose="020B0604020202020204" pitchFamily="34" charset="0"/>
              </a:rPr>
              <a:t> </a:t>
            </a:r>
            <a:r>
              <a:rPr lang="en-US" sz="2400" dirty="0" err="1">
                <a:solidFill>
                  <a:schemeClr val="accent5">
                    <a:lumMod val="75000"/>
                  </a:schemeClr>
                </a:solidFill>
                <a:latin typeface="Arial" panose="020B0604020202020204" pitchFamily="34" charset="0"/>
              </a:rPr>
              <a:t>gian</a:t>
            </a:r>
            <a:r>
              <a:rPr lang="en-US" sz="2400" dirty="0">
                <a:solidFill>
                  <a:schemeClr val="accent5">
                    <a:lumMod val="75000"/>
                  </a:schemeClr>
                </a:solidFill>
                <a:latin typeface="Arial" panose="020B0604020202020204" pitchFamily="34" charset="0"/>
              </a:rPr>
              <a:t> </a:t>
            </a:r>
            <a:r>
              <a:rPr lang="en-US" sz="2400" dirty="0" err="1">
                <a:solidFill>
                  <a:schemeClr val="accent5">
                    <a:lumMod val="75000"/>
                  </a:schemeClr>
                </a:solidFill>
                <a:latin typeface="Arial" panose="020B0604020202020204" pitchFamily="34" charset="0"/>
              </a:rPr>
              <a:t>nào</a:t>
            </a:r>
            <a:r>
              <a:rPr lang="en-US" sz="2400" dirty="0">
                <a:solidFill>
                  <a:schemeClr val="accent5">
                    <a:lumMod val="75000"/>
                  </a:schemeClr>
                </a:solidFill>
                <a:latin typeface="Arial" panose="020B0604020202020204" pitchFamily="34" charset="0"/>
              </a:rPr>
              <a:t>. </a:t>
            </a:r>
          </a:p>
          <a:p>
            <a:pPr marL="342900" indent="-342900">
              <a:lnSpc>
                <a:spcPct val="150000"/>
              </a:lnSpc>
              <a:buFont typeface="Wingdings" panose="05000000000000000000" pitchFamily="2" charset="2"/>
              <a:buChar char="§"/>
            </a:pPr>
            <a:r>
              <a:rPr lang="en-US" sz="2400" dirty="0" err="1">
                <a:solidFill>
                  <a:schemeClr val="accent5">
                    <a:lumMod val="75000"/>
                  </a:schemeClr>
                </a:solidFill>
                <a:latin typeface="Arial" panose="020B0604020202020204" pitchFamily="34" charset="0"/>
              </a:rPr>
              <a:t>Hỗ</a:t>
            </a:r>
            <a:r>
              <a:rPr lang="en-US" sz="2400" dirty="0">
                <a:solidFill>
                  <a:schemeClr val="accent5">
                    <a:lumMod val="75000"/>
                  </a:schemeClr>
                </a:solidFill>
                <a:latin typeface="Arial" panose="020B0604020202020204" pitchFamily="34" charset="0"/>
              </a:rPr>
              <a:t> </a:t>
            </a:r>
            <a:r>
              <a:rPr lang="en-US" sz="2400" err="1">
                <a:solidFill>
                  <a:schemeClr val="accent5">
                    <a:lumMod val="75000"/>
                  </a:schemeClr>
                </a:solidFill>
                <a:latin typeface="Arial" panose="020B0604020202020204" pitchFamily="34" charset="0"/>
              </a:rPr>
              <a:t>trợ</a:t>
            </a:r>
            <a:r>
              <a:rPr lang="en-US" sz="2400">
                <a:solidFill>
                  <a:schemeClr val="accent5">
                    <a:lumMod val="75000"/>
                  </a:schemeClr>
                </a:solidFill>
                <a:latin typeface="Arial" panose="020B0604020202020204" pitchFamily="34" charset="0"/>
              </a:rPr>
              <a:t> </a:t>
            </a:r>
            <a:r>
              <a:rPr lang="en-US" sz="2400" smtClean="0">
                <a:solidFill>
                  <a:schemeClr val="accent5">
                    <a:lumMod val="75000"/>
                  </a:schemeClr>
                </a:solidFill>
                <a:latin typeface="Arial" panose="020B0604020202020204" pitchFamily="34" charset="0"/>
              </a:rPr>
              <a:t>ký số Ban cơ yếu, Smart CA,  VNPT CA, ký số Sim</a:t>
            </a:r>
            <a:r>
              <a:rPr lang="en-US" smtClean="0"/>
              <a:t> </a:t>
            </a:r>
            <a:endParaRPr lang="en-US" sz="2400" dirty="0">
              <a:solidFill>
                <a:schemeClr val="accent5">
                  <a:lumMod val="75000"/>
                </a:schemeClr>
              </a:solidFill>
              <a:latin typeface="Arial" panose="020B0604020202020204" pitchFamily="34" charset="0"/>
            </a:endParaRPr>
          </a:p>
        </p:txBody>
      </p:sp>
      <p:grpSp>
        <p:nvGrpSpPr>
          <p:cNvPr id="11" name="Group 10"/>
          <p:cNvGrpSpPr/>
          <p:nvPr/>
        </p:nvGrpSpPr>
        <p:grpSpPr>
          <a:xfrm>
            <a:off x="3092448" y="1751301"/>
            <a:ext cx="6007101" cy="2469667"/>
            <a:chOff x="3092448" y="1751301"/>
            <a:chExt cx="6007101" cy="2469667"/>
          </a:xfrm>
        </p:grpSpPr>
        <p:grpSp>
          <p:nvGrpSpPr>
            <p:cNvPr id="12" name="Group 7">
              <a:extLst>
                <a:ext uri="{FF2B5EF4-FFF2-40B4-BE49-F238E27FC236}">
                  <a16:creationId xmlns:a16="http://schemas.microsoft.com/office/drawing/2014/main" id="{BC2C5D12-51EE-4F53-87D6-01B6C8BCC990}"/>
                </a:ext>
              </a:extLst>
            </p:cNvPr>
            <p:cNvGrpSpPr>
              <a:grpSpLocks/>
            </p:cNvGrpSpPr>
            <p:nvPr/>
          </p:nvGrpSpPr>
          <p:grpSpPr bwMode="auto">
            <a:xfrm>
              <a:off x="3092448" y="1751301"/>
              <a:ext cx="6007101" cy="2469667"/>
              <a:chOff x="5404245" y="1643267"/>
              <a:chExt cx="6111659" cy="3102639"/>
            </a:xfrm>
          </p:grpSpPr>
          <p:pic>
            <p:nvPicPr>
              <p:cNvPr id="14" name="Picture 13">
                <a:extLst>
                  <a:ext uri="{FF2B5EF4-FFF2-40B4-BE49-F238E27FC236}">
                    <a16:creationId xmlns:a16="http://schemas.microsoft.com/office/drawing/2014/main" id="{07E36612-0D01-422C-8C95-91FC0206B4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4245" y="1643267"/>
                <a:ext cx="6111659" cy="3102639"/>
              </a:xfrm>
              <a:prstGeom prst="rect">
                <a:avLst/>
              </a:prstGeom>
              <a:ln>
                <a:noFill/>
              </a:ln>
              <a:effectLst>
                <a:softEdge rad="112500"/>
              </a:effectLst>
            </p:spPr>
          </p:pic>
          <p:grpSp>
            <p:nvGrpSpPr>
              <p:cNvPr id="15" name="Group 6">
                <a:extLst>
                  <a:ext uri="{FF2B5EF4-FFF2-40B4-BE49-F238E27FC236}">
                    <a16:creationId xmlns:a16="http://schemas.microsoft.com/office/drawing/2014/main" id="{EBA21BFB-057D-45D5-B135-C0B25474CC29}"/>
                  </a:ext>
                </a:extLst>
              </p:cNvPr>
              <p:cNvGrpSpPr>
                <a:grpSpLocks/>
              </p:cNvGrpSpPr>
              <p:nvPr/>
            </p:nvGrpSpPr>
            <p:grpSpPr bwMode="auto">
              <a:xfrm>
                <a:off x="8016239" y="2194258"/>
                <a:ext cx="1834817" cy="2099307"/>
                <a:chOff x="6640608" y="1845733"/>
                <a:chExt cx="2492186" cy="2851436"/>
              </a:xfrm>
            </p:grpSpPr>
            <p:pic>
              <p:nvPicPr>
                <p:cNvPr id="18" name="Picture 17">
                  <a:extLst>
                    <a:ext uri="{FF2B5EF4-FFF2-40B4-BE49-F238E27FC236}">
                      <a16:creationId xmlns:a16="http://schemas.microsoft.com/office/drawing/2014/main" id="{96892FCD-9443-4699-BD9E-1DBCB4AFA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0608" y="4052969"/>
                  <a:ext cx="2177716" cy="644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9" name="Picture 18">
                  <a:extLst>
                    <a:ext uri="{FF2B5EF4-FFF2-40B4-BE49-F238E27FC236}">
                      <a16:creationId xmlns:a16="http://schemas.microsoft.com/office/drawing/2014/main" id="{AA2D1323-F3D6-4E67-A1E6-343AA73DE1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9687" y="1845733"/>
                  <a:ext cx="2193107" cy="20030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grpSp>
        <p:pic>
          <p:nvPicPr>
            <p:cNvPr id="13" name="Picture 2" descr="VNPT SmartCA Ký Số Từ Xa - VNPT Busines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3183" y="3325244"/>
              <a:ext cx="953146" cy="5799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13684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bwMode="auto">
          <a:xfrm>
            <a:off x="475533" y="288350"/>
            <a:ext cx="8250455" cy="5069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dirty="0">
                <a:solidFill>
                  <a:srgbClr val="0064B1"/>
                </a:solidFill>
                <a:latin typeface="Arial" panose="020B0604020202020204" pitchFamily="34" charset="0"/>
                <a:cs typeface="Arial" panose="020B0604020202020204" pitchFamily="34" charset="0"/>
              </a:rPr>
              <a:t>2. ĐẶC ĐIỂM NỔI BẬT</a:t>
            </a:r>
          </a:p>
        </p:txBody>
      </p:sp>
      <p:sp>
        <p:nvSpPr>
          <p:cNvPr id="2" name="Slide Number Placeholder 1"/>
          <p:cNvSpPr>
            <a:spLocks noGrp="1"/>
          </p:cNvSpPr>
          <p:nvPr>
            <p:ph type="sldNum" sz="quarter" idx="12"/>
          </p:nvPr>
        </p:nvSpPr>
        <p:spPr/>
        <p:txBody>
          <a:bodyPr/>
          <a:lstStyle/>
          <a:p>
            <a:pPr>
              <a:defRPr/>
            </a:pPr>
            <a:fld id="{8210FE5D-9EE9-4EC9-A8C4-A65BF59B3D3B}" type="slidenum">
              <a:rPr lang="en-US" smtClean="0">
                <a:latin typeface="Arial" panose="020B0604020202020204" pitchFamily="34" charset="0"/>
                <a:cs typeface="Arial" panose="020B0604020202020204" pitchFamily="34" charset="0"/>
              </a:rPr>
              <a:pPr>
                <a:defRPr/>
              </a:pPr>
              <a:t>14</a:t>
            </a:fld>
            <a:endParaRPr lang="en-US">
              <a:latin typeface="Arial" panose="020B0604020202020204" pitchFamily="34" charset="0"/>
              <a:cs typeface="Arial" panose="020B0604020202020204" pitchFamily="34" charset="0"/>
            </a:endParaRPr>
          </a:p>
        </p:txBody>
      </p:sp>
      <p:sp>
        <p:nvSpPr>
          <p:cNvPr id="5" name="Rectangle 4"/>
          <p:cNvSpPr/>
          <p:nvPr/>
        </p:nvSpPr>
        <p:spPr>
          <a:xfrm>
            <a:off x="438461" y="1072166"/>
            <a:ext cx="3068469" cy="461665"/>
          </a:xfrm>
          <a:prstGeom prst="rect">
            <a:avLst/>
          </a:prstGeom>
        </p:spPr>
        <p:txBody>
          <a:bodyPr wrap="none">
            <a:spAutoFit/>
          </a:bodyPr>
          <a:lstStyle/>
          <a:p>
            <a:r>
              <a:rPr lang="en-US" sz="2400" b="1" dirty="0" smtClean="0">
                <a:solidFill>
                  <a:schemeClr val="accent5">
                    <a:lumMod val="75000"/>
                  </a:schemeClr>
                </a:solidFill>
                <a:latin typeface="Arial" panose="020B0604020202020204" pitchFamily="34" charset="0"/>
              </a:rPr>
              <a:t>2.3. </a:t>
            </a:r>
            <a:r>
              <a:rPr lang="en-US" sz="2400" b="1" dirty="0" err="1">
                <a:solidFill>
                  <a:schemeClr val="accent5">
                    <a:lumMod val="75000"/>
                  </a:schemeClr>
                </a:solidFill>
                <a:latin typeface="Arial" panose="020B0604020202020204" pitchFamily="34" charset="0"/>
              </a:rPr>
              <a:t>Tích</a:t>
            </a:r>
            <a:r>
              <a:rPr lang="en-US" sz="2400" b="1" dirty="0">
                <a:solidFill>
                  <a:schemeClr val="accent5">
                    <a:lumMod val="75000"/>
                  </a:schemeClr>
                </a:solidFill>
                <a:latin typeface="Arial" panose="020B0604020202020204" pitchFamily="34" charset="0"/>
              </a:rPr>
              <a:t> </a:t>
            </a:r>
            <a:r>
              <a:rPr lang="en-US" sz="2400" b="1" dirty="0" err="1">
                <a:solidFill>
                  <a:schemeClr val="accent5">
                    <a:lumMod val="75000"/>
                  </a:schemeClr>
                </a:solidFill>
                <a:latin typeface="Arial" panose="020B0604020202020204" pitchFamily="34" charset="0"/>
              </a:rPr>
              <a:t>hợp</a:t>
            </a:r>
            <a:r>
              <a:rPr lang="en-US" sz="2400" b="1" dirty="0">
                <a:solidFill>
                  <a:schemeClr val="accent5">
                    <a:lumMod val="75000"/>
                  </a:schemeClr>
                </a:solidFill>
                <a:latin typeface="Arial" panose="020B0604020202020204" pitchFamily="34" charset="0"/>
              </a:rPr>
              <a:t> </a:t>
            </a:r>
            <a:r>
              <a:rPr lang="en-US" sz="2400" b="1" dirty="0" err="1">
                <a:solidFill>
                  <a:schemeClr val="accent5">
                    <a:lumMod val="75000"/>
                  </a:schemeClr>
                </a:solidFill>
                <a:latin typeface="Arial" panose="020B0604020202020204" pitchFamily="34" charset="0"/>
              </a:rPr>
              <a:t>ký</a:t>
            </a:r>
            <a:r>
              <a:rPr lang="en-US" sz="2400" b="1" dirty="0">
                <a:solidFill>
                  <a:schemeClr val="accent5">
                    <a:lumMod val="75000"/>
                  </a:schemeClr>
                </a:solidFill>
                <a:latin typeface="Arial" panose="020B0604020202020204" pitchFamily="34" charset="0"/>
              </a:rPr>
              <a:t> </a:t>
            </a:r>
            <a:r>
              <a:rPr lang="en-US" sz="2400" b="1" dirty="0" err="1">
                <a:solidFill>
                  <a:schemeClr val="accent5">
                    <a:lumMod val="75000"/>
                  </a:schemeClr>
                </a:solidFill>
                <a:latin typeface="Arial" panose="020B0604020202020204" pitchFamily="34" charset="0"/>
              </a:rPr>
              <a:t>số</a:t>
            </a:r>
            <a:r>
              <a:rPr lang="en-US" sz="2400" b="1" dirty="0">
                <a:solidFill>
                  <a:schemeClr val="accent5">
                    <a:lumMod val="75000"/>
                  </a:schemeClr>
                </a:solidFill>
                <a:latin typeface="Arial" panose="020B0604020202020204" pitchFamily="34" charset="0"/>
              </a:rPr>
              <a:t>:</a:t>
            </a:r>
            <a:endParaRPr lang="en-US" sz="2400" dirty="0"/>
          </a:p>
        </p:txBody>
      </p:sp>
      <p:sp>
        <p:nvSpPr>
          <p:cNvPr id="27" name="Rectangle 26">
            <a:extLst>
              <a:ext uri="{FF2B5EF4-FFF2-40B4-BE49-F238E27FC236}">
                <a16:creationId xmlns:a16="http://schemas.microsoft.com/office/drawing/2014/main" id="{AAC45695-7D13-4760-8333-7545D43B71E1}"/>
              </a:ext>
            </a:extLst>
          </p:cNvPr>
          <p:cNvSpPr/>
          <p:nvPr/>
        </p:nvSpPr>
        <p:spPr>
          <a:xfrm>
            <a:off x="523544" y="4866279"/>
            <a:ext cx="11198431" cy="1200329"/>
          </a:xfrm>
          <a:prstGeom prst="rect">
            <a:avLst/>
          </a:prstGeom>
        </p:spPr>
        <p:txBody>
          <a:bodyPr wrap="square">
            <a:spAutoFit/>
          </a:bodyPr>
          <a:lstStyle/>
          <a:p>
            <a:pPr marL="342900" indent="-342900">
              <a:lnSpc>
                <a:spcPct val="150000"/>
              </a:lnSpc>
              <a:buFont typeface="Wingdings" panose="05000000000000000000" pitchFamily="2" charset="2"/>
              <a:buChar char="§"/>
            </a:pPr>
            <a:r>
              <a:rPr lang="en-US" sz="2400" smtClean="0">
                <a:solidFill>
                  <a:schemeClr val="accent5">
                    <a:lumMod val="75000"/>
                  </a:schemeClr>
                </a:solidFill>
                <a:latin typeface="Arial" panose="020B0604020202020204" pitchFamily="34" charset="0"/>
              </a:rPr>
              <a:t>Ký số lên thành phần hồ sơ khi tiếp nhận hồ sơ trực tuyến, trực tiếp.</a:t>
            </a:r>
          </a:p>
          <a:p>
            <a:pPr marL="342900" indent="-342900">
              <a:lnSpc>
                <a:spcPct val="150000"/>
              </a:lnSpc>
              <a:buFont typeface="Wingdings" panose="05000000000000000000" pitchFamily="2" charset="2"/>
              <a:buChar char="§"/>
            </a:pPr>
            <a:r>
              <a:rPr lang="en-US" sz="2400" smtClean="0">
                <a:solidFill>
                  <a:schemeClr val="accent5">
                    <a:lumMod val="75000"/>
                  </a:schemeClr>
                </a:solidFill>
                <a:latin typeface="Arial" panose="020B0604020202020204" pitchFamily="34" charset="0"/>
              </a:rPr>
              <a:t>Ký số lên file ý kiến xử lý, file kết quả, phiếu động khi xử lý hồ sơ.</a:t>
            </a:r>
          </a:p>
        </p:txBody>
      </p:sp>
      <p:pic>
        <p:nvPicPr>
          <p:cNvPr id="4" name="Picture 3"/>
          <p:cNvPicPr>
            <a:picLocks noChangeAspect="1"/>
          </p:cNvPicPr>
          <p:nvPr/>
        </p:nvPicPr>
        <p:blipFill>
          <a:blip r:embed="rId3"/>
          <a:stretch>
            <a:fillRect/>
          </a:stretch>
        </p:blipFill>
        <p:spPr>
          <a:xfrm>
            <a:off x="475534" y="1689785"/>
            <a:ext cx="5995604" cy="2986764"/>
          </a:xfrm>
          <a:prstGeom prst="rect">
            <a:avLst/>
          </a:prstGeom>
          <a:ln>
            <a:solidFill>
              <a:schemeClr val="bg1">
                <a:lumMod val="75000"/>
              </a:schemeClr>
            </a:solidFill>
          </a:ln>
        </p:spPr>
      </p:pic>
      <p:pic>
        <p:nvPicPr>
          <p:cNvPr id="6" name="Picture 5"/>
          <p:cNvPicPr>
            <a:picLocks noChangeAspect="1"/>
          </p:cNvPicPr>
          <p:nvPr/>
        </p:nvPicPr>
        <p:blipFill>
          <a:blip r:embed="rId4"/>
          <a:stretch>
            <a:fillRect/>
          </a:stretch>
        </p:blipFill>
        <p:spPr>
          <a:xfrm>
            <a:off x="6600932" y="1689785"/>
            <a:ext cx="5455080" cy="2986764"/>
          </a:xfrm>
          <a:prstGeom prst="rect">
            <a:avLst/>
          </a:prstGeom>
          <a:ln>
            <a:solidFill>
              <a:schemeClr val="bg1">
                <a:lumMod val="75000"/>
              </a:schemeClr>
            </a:solidFill>
          </a:ln>
        </p:spPr>
      </p:pic>
    </p:spTree>
    <p:extLst>
      <p:ext uri="{BB962C8B-B14F-4D97-AF65-F5344CB8AC3E}">
        <p14:creationId xmlns:p14="http://schemas.microsoft.com/office/powerpoint/2010/main" val="2583644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bwMode="auto">
          <a:xfrm>
            <a:off x="475533" y="288350"/>
            <a:ext cx="8250455" cy="5069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dirty="0">
                <a:solidFill>
                  <a:srgbClr val="0064B1"/>
                </a:solidFill>
                <a:latin typeface="Arial" panose="020B0604020202020204" pitchFamily="34" charset="0"/>
                <a:cs typeface="Arial" panose="020B0604020202020204" pitchFamily="34" charset="0"/>
              </a:rPr>
              <a:t>2. ĐẶC ĐIỂM NỔI BẬT</a:t>
            </a:r>
          </a:p>
        </p:txBody>
      </p:sp>
      <p:sp>
        <p:nvSpPr>
          <p:cNvPr id="2" name="Slide Number Placeholder 1"/>
          <p:cNvSpPr>
            <a:spLocks noGrp="1"/>
          </p:cNvSpPr>
          <p:nvPr>
            <p:ph type="sldNum" sz="quarter" idx="12"/>
          </p:nvPr>
        </p:nvSpPr>
        <p:spPr/>
        <p:txBody>
          <a:bodyPr/>
          <a:lstStyle/>
          <a:p>
            <a:pPr>
              <a:defRPr/>
            </a:pPr>
            <a:fld id="{8210FE5D-9EE9-4EC9-A8C4-A65BF59B3D3B}" type="slidenum">
              <a:rPr lang="en-US" smtClean="0">
                <a:latin typeface="Arial" panose="020B0604020202020204" pitchFamily="34" charset="0"/>
                <a:cs typeface="Arial" panose="020B0604020202020204" pitchFamily="34" charset="0"/>
              </a:rPr>
              <a:pPr>
                <a:defRPr/>
              </a:pPr>
              <a:t>15</a:t>
            </a:fld>
            <a:endParaRPr lang="en-US">
              <a:latin typeface="Arial" panose="020B0604020202020204" pitchFamily="34" charset="0"/>
              <a:cs typeface="Arial" panose="020B0604020202020204" pitchFamily="34" charset="0"/>
            </a:endParaRPr>
          </a:p>
        </p:txBody>
      </p:sp>
      <p:sp>
        <p:nvSpPr>
          <p:cNvPr id="5" name="Rectangle 4"/>
          <p:cNvSpPr/>
          <p:nvPr/>
        </p:nvSpPr>
        <p:spPr>
          <a:xfrm>
            <a:off x="438461" y="1072166"/>
            <a:ext cx="3068469" cy="461665"/>
          </a:xfrm>
          <a:prstGeom prst="rect">
            <a:avLst/>
          </a:prstGeom>
        </p:spPr>
        <p:txBody>
          <a:bodyPr wrap="none">
            <a:spAutoFit/>
          </a:bodyPr>
          <a:lstStyle/>
          <a:p>
            <a:r>
              <a:rPr lang="en-US" sz="2400" b="1" dirty="0" smtClean="0">
                <a:solidFill>
                  <a:schemeClr val="accent5">
                    <a:lumMod val="75000"/>
                  </a:schemeClr>
                </a:solidFill>
                <a:latin typeface="Arial" panose="020B0604020202020204" pitchFamily="34" charset="0"/>
              </a:rPr>
              <a:t>2.3. </a:t>
            </a:r>
            <a:r>
              <a:rPr lang="en-US" sz="2400" b="1" dirty="0" err="1">
                <a:solidFill>
                  <a:schemeClr val="accent5">
                    <a:lumMod val="75000"/>
                  </a:schemeClr>
                </a:solidFill>
                <a:latin typeface="Arial" panose="020B0604020202020204" pitchFamily="34" charset="0"/>
              </a:rPr>
              <a:t>Tích</a:t>
            </a:r>
            <a:r>
              <a:rPr lang="en-US" sz="2400" b="1" dirty="0">
                <a:solidFill>
                  <a:schemeClr val="accent5">
                    <a:lumMod val="75000"/>
                  </a:schemeClr>
                </a:solidFill>
                <a:latin typeface="Arial" panose="020B0604020202020204" pitchFamily="34" charset="0"/>
              </a:rPr>
              <a:t> </a:t>
            </a:r>
            <a:r>
              <a:rPr lang="en-US" sz="2400" b="1" dirty="0" err="1">
                <a:solidFill>
                  <a:schemeClr val="accent5">
                    <a:lumMod val="75000"/>
                  </a:schemeClr>
                </a:solidFill>
                <a:latin typeface="Arial" panose="020B0604020202020204" pitchFamily="34" charset="0"/>
              </a:rPr>
              <a:t>hợp</a:t>
            </a:r>
            <a:r>
              <a:rPr lang="en-US" sz="2400" b="1" dirty="0">
                <a:solidFill>
                  <a:schemeClr val="accent5">
                    <a:lumMod val="75000"/>
                  </a:schemeClr>
                </a:solidFill>
                <a:latin typeface="Arial" panose="020B0604020202020204" pitchFamily="34" charset="0"/>
              </a:rPr>
              <a:t> </a:t>
            </a:r>
            <a:r>
              <a:rPr lang="en-US" sz="2400" b="1" dirty="0" err="1">
                <a:solidFill>
                  <a:schemeClr val="accent5">
                    <a:lumMod val="75000"/>
                  </a:schemeClr>
                </a:solidFill>
                <a:latin typeface="Arial" panose="020B0604020202020204" pitchFamily="34" charset="0"/>
              </a:rPr>
              <a:t>ký</a:t>
            </a:r>
            <a:r>
              <a:rPr lang="en-US" sz="2400" b="1" dirty="0">
                <a:solidFill>
                  <a:schemeClr val="accent5">
                    <a:lumMod val="75000"/>
                  </a:schemeClr>
                </a:solidFill>
                <a:latin typeface="Arial" panose="020B0604020202020204" pitchFamily="34" charset="0"/>
              </a:rPr>
              <a:t> </a:t>
            </a:r>
            <a:r>
              <a:rPr lang="en-US" sz="2400" b="1" dirty="0" err="1">
                <a:solidFill>
                  <a:schemeClr val="accent5">
                    <a:lumMod val="75000"/>
                  </a:schemeClr>
                </a:solidFill>
                <a:latin typeface="Arial" panose="020B0604020202020204" pitchFamily="34" charset="0"/>
              </a:rPr>
              <a:t>số</a:t>
            </a:r>
            <a:r>
              <a:rPr lang="en-US" sz="2400" b="1" dirty="0">
                <a:solidFill>
                  <a:schemeClr val="accent5">
                    <a:lumMod val="75000"/>
                  </a:schemeClr>
                </a:solidFill>
                <a:latin typeface="Arial" panose="020B0604020202020204" pitchFamily="34" charset="0"/>
              </a:rPr>
              <a:t>:</a:t>
            </a:r>
            <a:endParaRPr lang="en-US" sz="2400" dirty="0"/>
          </a:p>
        </p:txBody>
      </p:sp>
      <p:sp>
        <p:nvSpPr>
          <p:cNvPr id="27" name="Rectangle 26">
            <a:extLst>
              <a:ext uri="{FF2B5EF4-FFF2-40B4-BE49-F238E27FC236}">
                <a16:creationId xmlns:a16="http://schemas.microsoft.com/office/drawing/2014/main" id="{AAC45695-7D13-4760-8333-7545D43B71E1}"/>
              </a:ext>
            </a:extLst>
          </p:cNvPr>
          <p:cNvSpPr/>
          <p:nvPr/>
        </p:nvSpPr>
        <p:spPr>
          <a:xfrm>
            <a:off x="475533" y="5487502"/>
            <a:ext cx="11198431" cy="646331"/>
          </a:xfrm>
          <a:prstGeom prst="rect">
            <a:avLst/>
          </a:prstGeom>
        </p:spPr>
        <p:txBody>
          <a:bodyPr wrap="square">
            <a:spAutoFit/>
          </a:bodyPr>
          <a:lstStyle/>
          <a:p>
            <a:pPr marL="342900" indent="-342900">
              <a:lnSpc>
                <a:spcPct val="150000"/>
              </a:lnSpc>
              <a:buFont typeface="Wingdings" panose="05000000000000000000" pitchFamily="2" charset="2"/>
              <a:buChar char="§"/>
            </a:pPr>
            <a:r>
              <a:rPr lang="en-US" sz="2400">
                <a:solidFill>
                  <a:schemeClr val="accent5">
                    <a:lumMod val="75000"/>
                  </a:schemeClr>
                </a:solidFill>
                <a:latin typeface="Arial" panose="020B0604020202020204" pitchFamily="34" charset="0"/>
              </a:rPr>
              <a:t>C</a:t>
            </a:r>
            <a:r>
              <a:rPr lang="en-US" sz="2400" smtClean="0">
                <a:solidFill>
                  <a:schemeClr val="accent5">
                    <a:lumMod val="75000"/>
                  </a:schemeClr>
                </a:solidFill>
                <a:latin typeface="Arial" panose="020B0604020202020204" pitchFamily="34" charset="0"/>
              </a:rPr>
              <a:t>ông dân có thể thực hiện ký số khi nộp hồ sơ trực tuyến.</a:t>
            </a:r>
            <a:endParaRPr lang="en-US" sz="2400" dirty="0">
              <a:solidFill>
                <a:schemeClr val="accent5">
                  <a:lumMod val="75000"/>
                </a:schemeClr>
              </a:solidFill>
              <a:latin typeface="Arial" panose="020B0604020202020204" pitchFamily="34" charset="0"/>
            </a:endParaRPr>
          </a:p>
        </p:txBody>
      </p:sp>
      <p:pic>
        <p:nvPicPr>
          <p:cNvPr id="19" name="Picture 18"/>
          <p:cNvPicPr/>
          <p:nvPr/>
        </p:nvPicPr>
        <p:blipFill>
          <a:blip r:embed="rId3"/>
          <a:stretch>
            <a:fillRect/>
          </a:stretch>
        </p:blipFill>
        <p:spPr>
          <a:xfrm>
            <a:off x="3149257" y="1627583"/>
            <a:ext cx="7021685" cy="3737414"/>
          </a:xfrm>
          <a:prstGeom prst="rect">
            <a:avLst/>
          </a:prstGeom>
        </p:spPr>
      </p:pic>
    </p:spTree>
    <p:extLst>
      <p:ext uri="{BB962C8B-B14F-4D97-AF65-F5344CB8AC3E}">
        <p14:creationId xmlns:p14="http://schemas.microsoft.com/office/powerpoint/2010/main" val="715935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bwMode="auto">
          <a:xfrm>
            <a:off x="475533" y="288350"/>
            <a:ext cx="8250455" cy="5069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dirty="0">
                <a:solidFill>
                  <a:srgbClr val="0064B1"/>
                </a:solidFill>
                <a:latin typeface="Arial" panose="020B0604020202020204" pitchFamily="34" charset="0"/>
                <a:cs typeface="Arial" panose="020B0604020202020204" pitchFamily="34" charset="0"/>
              </a:rPr>
              <a:t>2. ĐẶC ĐIỂM NỔI BẬT</a:t>
            </a:r>
          </a:p>
        </p:txBody>
      </p:sp>
      <p:sp>
        <p:nvSpPr>
          <p:cNvPr id="2" name="Slide Number Placeholder 1"/>
          <p:cNvSpPr>
            <a:spLocks noGrp="1"/>
          </p:cNvSpPr>
          <p:nvPr>
            <p:ph type="sldNum" sz="quarter" idx="12"/>
          </p:nvPr>
        </p:nvSpPr>
        <p:spPr/>
        <p:txBody>
          <a:bodyPr/>
          <a:lstStyle/>
          <a:p>
            <a:pPr>
              <a:defRPr/>
            </a:pPr>
            <a:fld id="{8210FE5D-9EE9-4EC9-A8C4-A65BF59B3D3B}" type="slidenum">
              <a:rPr lang="en-US" smtClean="0">
                <a:latin typeface="Arial" panose="020B0604020202020204" pitchFamily="34" charset="0"/>
                <a:cs typeface="Arial" panose="020B0604020202020204" pitchFamily="34" charset="0"/>
              </a:rPr>
              <a:pPr>
                <a:defRPr/>
              </a:pPr>
              <a:t>16</a:t>
            </a:fld>
            <a:endParaRPr lang="en-US">
              <a:latin typeface="Arial" panose="020B0604020202020204" pitchFamily="34" charset="0"/>
              <a:cs typeface="Arial" panose="020B0604020202020204" pitchFamily="34" charset="0"/>
            </a:endParaRPr>
          </a:p>
        </p:txBody>
      </p:sp>
      <p:sp>
        <p:nvSpPr>
          <p:cNvPr id="5" name="Rectangle 4"/>
          <p:cNvSpPr/>
          <p:nvPr/>
        </p:nvSpPr>
        <p:spPr>
          <a:xfrm>
            <a:off x="438461" y="1072166"/>
            <a:ext cx="5759910" cy="461665"/>
          </a:xfrm>
          <a:prstGeom prst="rect">
            <a:avLst/>
          </a:prstGeom>
        </p:spPr>
        <p:txBody>
          <a:bodyPr wrap="none">
            <a:spAutoFit/>
          </a:bodyPr>
          <a:lstStyle/>
          <a:p>
            <a:r>
              <a:rPr lang="en-US" sz="2400" b="1" dirty="0" smtClean="0">
                <a:solidFill>
                  <a:schemeClr val="accent5">
                    <a:lumMod val="75000"/>
                  </a:schemeClr>
                </a:solidFill>
                <a:latin typeface="Arial" panose="020B0604020202020204" pitchFamily="34" charset="0"/>
              </a:rPr>
              <a:t>2.4. </a:t>
            </a:r>
            <a:r>
              <a:rPr lang="en-US" sz="2400" b="1" dirty="0" err="1">
                <a:solidFill>
                  <a:schemeClr val="accent5">
                    <a:lumMod val="75000"/>
                  </a:schemeClr>
                </a:solidFill>
                <a:latin typeface="Arial" panose="020B0604020202020204" pitchFamily="34" charset="0"/>
              </a:rPr>
              <a:t>Tích</a:t>
            </a:r>
            <a:r>
              <a:rPr lang="en-US" sz="2400" b="1" dirty="0">
                <a:solidFill>
                  <a:schemeClr val="accent5">
                    <a:lumMod val="75000"/>
                  </a:schemeClr>
                </a:solidFill>
                <a:latin typeface="Arial" panose="020B0604020202020204" pitchFamily="34" charset="0"/>
              </a:rPr>
              <a:t> </a:t>
            </a:r>
            <a:r>
              <a:rPr lang="en-US" sz="2400" b="1" dirty="0" err="1">
                <a:solidFill>
                  <a:schemeClr val="accent5">
                    <a:lumMod val="75000"/>
                  </a:schemeClr>
                </a:solidFill>
                <a:latin typeface="Arial" panose="020B0604020202020204" pitchFamily="34" charset="0"/>
              </a:rPr>
              <a:t>hợp</a:t>
            </a:r>
            <a:r>
              <a:rPr lang="en-US" sz="2400" b="1" dirty="0">
                <a:solidFill>
                  <a:schemeClr val="accent5">
                    <a:lumMod val="75000"/>
                  </a:schemeClr>
                </a:solidFill>
                <a:latin typeface="Arial" panose="020B0604020202020204" pitchFamily="34" charset="0"/>
              </a:rPr>
              <a:t> </a:t>
            </a:r>
            <a:r>
              <a:rPr lang="en-US" sz="2400" b="1" dirty="0" err="1">
                <a:solidFill>
                  <a:schemeClr val="accent5">
                    <a:lumMod val="75000"/>
                  </a:schemeClr>
                </a:solidFill>
                <a:latin typeface="Arial" panose="020B0604020202020204" pitchFamily="34" charset="0"/>
              </a:rPr>
              <a:t>hóa</a:t>
            </a:r>
            <a:r>
              <a:rPr lang="en-US" sz="2400" b="1" dirty="0">
                <a:solidFill>
                  <a:schemeClr val="accent5">
                    <a:lumMod val="75000"/>
                  </a:schemeClr>
                </a:solidFill>
                <a:latin typeface="Arial" panose="020B0604020202020204" pitchFamily="34" charset="0"/>
              </a:rPr>
              <a:t> đ</a:t>
            </a:r>
            <a:r>
              <a:rPr lang="vi-VN" sz="2400" b="1" dirty="0">
                <a:solidFill>
                  <a:schemeClr val="accent5">
                    <a:lumMod val="75000"/>
                  </a:schemeClr>
                </a:solidFill>
                <a:latin typeface="Arial" panose="020B0604020202020204" pitchFamily="34" charset="0"/>
              </a:rPr>
              <a:t>ơ</a:t>
            </a:r>
            <a:r>
              <a:rPr lang="en-US" sz="2400" b="1" dirty="0">
                <a:solidFill>
                  <a:schemeClr val="accent5">
                    <a:lumMod val="75000"/>
                  </a:schemeClr>
                </a:solidFill>
                <a:latin typeface="Arial" panose="020B0604020202020204" pitchFamily="34" charset="0"/>
              </a:rPr>
              <a:t>n/ </a:t>
            </a:r>
            <a:r>
              <a:rPr lang="en-US" sz="2400" b="1" dirty="0" err="1">
                <a:solidFill>
                  <a:schemeClr val="accent5">
                    <a:lumMod val="75000"/>
                  </a:schemeClr>
                </a:solidFill>
                <a:latin typeface="Arial" panose="020B0604020202020204" pitchFamily="34" charset="0"/>
              </a:rPr>
              <a:t>biên</a:t>
            </a:r>
            <a:r>
              <a:rPr lang="en-US" sz="2400" b="1" dirty="0">
                <a:solidFill>
                  <a:schemeClr val="accent5">
                    <a:lumMod val="75000"/>
                  </a:schemeClr>
                </a:solidFill>
                <a:latin typeface="Arial" panose="020B0604020202020204" pitchFamily="34" charset="0"/>
              </a:rPr>
              <a:t> </a:t>
            </a:r>
            <a:r>
              <a:rPr lang="en-US" sz="2400" b="1" dirty="0" err="1">
                <a:solidFill>
                  <a:schemeClr val="accent5">
                    <a:lumMod val="75000"/>
                  </a:schemeClr>
                </a:solidFill>
                <a:latin typeface="Arial" panose="020B0604020202020204" pitchFamily="34" charset="0"/>
              </a:rPr>
              <a:t>lai</a:t>
            </a:r>
            <a:r>
              <a:rPr lang="en-US" sz="2400" b="1" dirty="0">
                <a:solidFill>
                  <a:schemeClr val="accent5">
                    <a:lumMod val="75000"/>
                  </a:schemeClr>
                </a:solidFill>
                <a:latin typeface="Arial" panose="020B0604020202020204" pitchFamily="34" charset="0"/>
              </a:rPr>
              <a:t> </a:t>
            </a:r>
            <a:r>
              <a:rPr lang="en-US" sz="2400" b="1" dirty="0" err="1">
                <a:solidFill>
                  <a:schemeClr val="accent5">
                    <a:lumMod val="75000"/>
                  </a:schemeClr>
                </a:solidFill>
                <a:latin typeface="Arial" panose="020B0604020202020204" pitchFamily="34" charset="0"/>
              </a:rPr>
              <a:t>điện</a:t>
            </a:r>
            <a:r>
              <a:rPr lang="en-US" sz="2400" b="1" dirty="0">
                <a:solidFill>
                  <a:schemeClr val="accent5">
                    <a:lumMod val="75000"/>
                  </a:schemeClr>
                </a:solidFill>
                <a:latin typeface="Arial" panose="020B0604020202020204" pitchFamily="34" charset="0"/>
              </a:rPr>
              <a:t> </a:t>
            </a:r>
            <a:r>
              <a:rPr lang="en-US" sz="2400" b="1" dirty="0" err="1">
                <a:solidFill>
                  <a:schemeClr val="accent5">
                    <a:lumMod val="75000"/>
                  </a:schemeClr>
                </a:solidFill>
                <a:latin typeface="Arial" panose="020B0604020202020204" pitchFamily="34" charset="0"/>
              </a:rPr>
              <a:t>tử</a:t>
            </a:r>
            <a:endParaRPr lang="en-US" sz="2400" dirty="0"/>
          </a:p>
        </p:txBody>
      </p:sp>
      <p:sp>
        <p:nvSpPr>
          <p:cNvPr id="27" name="Rectangle 26">
            <a:extLst>
              <a:ext uri="{FF2B5EF4-FFF2-40B4-BE49-F238E27FC236}">
                <a16:creationId xmlns:a16="http://schemas.microsoft.com/office/drawing/2014/main" id="{AAC45695-7D13-4760-8333-7545D43B71E1}"/>
              </a:ext>
            </a:extLst>
          </p:cNvPr>
          <p:cNvSpPr/>
          <p:nvPr/>
        </p:nvSpPr>
        <p:spPr>
          <a:xfrm>
            <a:off x="438461" y="1810651"/>
            <a:ext cx="6157404" cy="1131848"/>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en-US" sz="2400" dirty="0" err="1">
                <a:solidFill>
                  <a:schemeClr val="accent5">
                    <a:lumMod val="75000"/>
                  </a:schemeClr>
                </a:solidFill>
                <a:latin typeface="Arial" panose="020B0604020202020204" pitchFamily="34" charset="0"/>
              </a:rPr>
              <a:t>Phát</a:t>
            </a:r>
            <a:r>
              <a:rPr lang="en-US" sz="2400" dirty="0">
                <a:solidFill>
                  <a:schemeClr val="accent5">
                    <a:lumMod val="75000"/>
                  </a:schemeClr>
                </a:solidFill>
                <a:latin typeface="Arial" panose="020B0604020202020204" pitchFamily="34" charset="0"/>
              </a:rPr>
              <a:t> </a:t>
            </a:r>
            <a:r>
              <a:rPr lang="en-US" sz="2400" dirty="0" err="1">
                <a:solidFill>
                  <a:schemeClr val="accent5">
                    <a:lumMod val="75000"/>
                  </a:schemeClr>
                </a:solidFill>
                <a:latin typeface="Arial" panose="020B0604020202020204" pitchFamily="34" charset="0"/>
              </a:rPr>
              <a:t>hành</a:t>
            </a:r>
            <a:r>
              <a:rPr lang="en-US" sz="2400" dirty="0">
                <a:solidFill>
                  <a:schemeClr val="accent5">
                    <a:lumMod val="75000"/>
                  </a:schemeClr>
                </a:solidFill>
                <a:latin typeface="Arial" panose="020B0604020202020204" pitchFamily="34" charset="0"/>
              </a:rPr>
              <a:t>/ </a:t>
            </a:r>
            <a:r>
              <a:rPr lang="en-US" sz="2400" dirty="0" err="1">
                <a:solidFill>
                  <a:schemeClr val="accent5">
                    <a:lumMod val="75000"/>
                  </a:schemeClr>
                </a:solidFill>
                <a:latin typeface="Arial" panose="020B0604020202020204" pitchFamily="34" charset="0"/>
              </a:rPr>
              <a:t>thanh</a:t>
            </a:r>
            <a:r>
              <a:rPr lang="en-US" sz="2400" dirty="0">
                <a:solidFill>
                  <a:schemeClr val="accent5">
                    <a:lumMod val="75000"/>
                  </a:schemeClr>
                </a:solidFill>
                <a:latin typeface="Arial" panose="020B0604020202020204" pitchFamily="34" charset="0"/>
              </a:rPr>
              <a:t> </a:t>
            </a:r>
            <a:r>
              <a:rPr lang="en-US" sz="2400" dirty="0" err="1">
                <a:solidFill>
                  <a:schemeClr val="accent5">
                    <a:lumMod val="75000"/>
                  </a:schemeClr>
                </a:solidFill>
                <a:latin typeface="Arial" panose="020B0604020202020204" pitchFamily="34" charset="0"/>
              </a:rPr>
              <a:t>toán</a:t>
            </a:r>
            <a:r>
              <a:rPr lang="en-US" sz="2400" dirty="0">
                <a:solidFill>
                  <a:schemeClr val="accent5">
                    <a:lumMod val="75000"/>
                  </a:schemeClr>
                </a:solidFill>
                <a:latin typeface="Arial" panose="020B0604020202020204" pitchFamily="34" charset="0"/>
              </a:rPr>
              <a:t> </a:t>
            </a:r>
            <a:r>
              <a:rPr lang="en-US" sz="2400" dirty="0" err="1">
                <a:solidFill>
                  <a:schemeClr val="accent5">
                    <a:lumMod val="75000"/>
                  </a:schemeClr>
                </a:solidFill>
                <a:latin typeface="Arial" panose="020B0604020202020204" pitchFamily="34" charset="0"/>
              </a:rPr>
              <a:t>hóa</a:t>
            </a:r>
            <a:r>
              <a:rPr lang="en-US" sz="2400" dirty="0">
                <a:solidFill>
                  <a:schemeClr val="accent5">
                    <a:lumMod val="75000"/>
                  </a:schemeClr>
                </a:solidFill>
                <a:latin typeface="Arial" panose="020B0604020202020204" pitchFamily="34" charset="0"/>
              </a:rPr>
              <a:t> đ</a:t>
            </a:r>
            <a:r>
              <a:rPr lang="vi-VN" sz="2400" dirty="0">
                <a:solidFill>
                  <a:schemeClr val="accent5">
                    <a:lumMod val="75000"/>
                  </a:schemeClr>
                </a:solidFill>
                <a:latin typeface="Arial" panose="020B0604020202020204" pitchFamily="34" charset="0"/>
              </a:rPr>
              <a:t>ơ</a:t>
            </a:r>
            <a:r>
              <a:rPr lang="en-US" sz="2400" dirty="0">
                <a:solidFill>
                  <a:schemeClr val="accent5">
                    <a:lumMod val="75000"/>
                  </a:schemeClr>
                </a:solidFill>
                <a:latin typeface="Arial" panose="020B0604020202020204" pitchFamily="34" charset="0"/>
              </a:rPr>
              <a:t>n </a:t>
            </a:r>
            <a:r>
              <a:rPr lang="en-US" sz="2400" dirty="0" err="1">
                <a:solidFill>
                  <a:schemeClr val="accent5">
                    <a:lumMod val="75000"/>
                  </a:schemeClr>
                </a:solidFill>
                <a:latin typeface="Arial" panose="020B0604020202020204" pitchFamily="34" charset="0"/>
              </a:rPr>
              <a:t>điện</a:t>
            </a:r>
            <a:r>
              <a:rPr lang="en-US" sz="2400" dirty="0">
                <a:solidFill>
                  <a:schemeClr val="accent5">
                    <a:lumMod val="75000"/>
                  </a:schemeClr>
                </a:solidFill>
                <a:latin typeface="Arial" panose="020B0604020202020204" pitchFamily="34" charset="0"/>
              </a:rPr>
              <a:t> </a:t>
            </a:r>
            <a:r>
              <a:rPr lang="en-US" sz="2400" dirty="0" err="1">
                <a:solidFill>
                  <a:schemeClr val="accent5">
                    <a:lumMod val="75000"/>
                  </a:schemeClr>
                </a:solidFill>
                <a:latin typeface="Arial" panose="020B0604020202020204" pitchFamily="34" charset="0"/>
              </a:rPr>
              <a:t>tử</a:t>
            </a:r>
            <a:endParaRPr lang="en-US" sz="2400" dirty="0">
              <a:solidFill>
                <a:schemeClr val="accent5">
                  <a:lumMod val="75000"/>
                </a:schemeClr>
              </a:solidFill>
              <a:latin typeface="Arial" panose="020B0604020202020204" pitchFamily="34" charset="0"/>
            </a:endParaRPr>
          </a:p>
          <a:p>
            <a:pPr marL="342900" indent="-342900" algn="just">
              <a:lnSpc>
                <a:spcPct val="150000"/>
              </a:lnSpc>
              <a:buFont typeface="Wingdings" panose="05000000000000000000" pitchFamily="2" charset="2"/>
              <a:buChar char="§"/>
            </a:pPr>
            <a:r>
              <a:rPr lang="en-US" sz="2400" dirty="0">
                <a:solidFill>
                  <a:schemeClr val="accent5">
                    <a:lumMod val="75000"/>
                  </a:schemeClr>
                </a:solidFill>
                <a:latin typeface="Arial" panose="020B0604020202020204" pitchFamily="34" charset="0"/>
              </a:rPr>
              <a:t>In </a:t>
            </a:r>
            <a:r>
              <a:rPr lang="en-US" sz="2400" dirty="0" err="1">
                <a:solidFill>
                  <a:schemeClr val="accent5">
                    <a:lumMod val="75000"/>
                  </a:schemeClr>
                </a:solidFill>
                <a:latin typeface="Arial" panose="020B0604020202020204" pitchFamily="34" charset="0"/>
              </a:rPr>
              <a:t>biên</a:t>
            </a:r>
            <a:r>
              <a:rPr lang="en-US" sz="2400" dirty="0">
                <a:solidFill>
                  <a:schemeClr val="accent5">
                    <a:lumMod val="75000"/>
                  </a:schemeClr>
                </a:solidFill>
                <a:latin typeface="Arial" panose="020B0604020202020204" pitchFamily="34" charset="0"/>
              </a:rPr>
              <a:t> </a:t>
            </a:r>
            <a:r>
              <a:rPr lang="en-US" sz="2400" dirty="0" err="1">
                <a:solidFill>
                  <a:schemeClr val="accent5">
                    <a:lumMod val="75000"/>
                  </a:schemeClr>
                </a:solidFill>
                <a:latin typeface="Arial" panose="020B0604020202020204" pitchFamily="34" charset="0"/>
              </a:rPr>
              <a:t>lai</a:t>
            </a:r>
            <a:r>
              <a:rPr lang="en-US" sz="2400" dirty="0">
                <a:solidFill>
                  <a:schemeClr val="accent5">
                    <a:lumMod val="75000"/>
                  </a:schemeClr>
                </a:solidFill>
                <a:latin typeface="Arial" panose="020B0604020202020204" pitchFamily="34" charset="0"/>
              </a:rPr>
              <a:t> </a:t>
            </a:r>
            <a:r>
              <a:rPr lang="en-US" sz="2400" dirty="0" err="1">
                <a:solidFill>
                  <a:schemeClr val="accent5">
                    <a:lumMod val="75000"/>
                  </a:schemeClr>
                </a:solidFill>
                <a:latin typeface="Arial" panose="020B0604020202020204" pitchFamily="34" charset="0"/>
              </a:rPr>
              <a:t>điện</a:t>
            </a:r>
            <a:r>
              <a:rPr lang="en-US" sz="2400" dirty="0">
                <a:solidFill>
                  <a:schemeClr val="accent5">
                    <a:lumMod val="75000"/>
                  </a:schemeClr>
                </a:solidFill>
                <a:latin typeface="Arial" panose="020B0604020202020204" pitchFamily="34" charset="0"/>
              </a:rPr>
              <a:t> </a:t>
            </a:r>
            <a:r>
              <a:rPr lang="en-US" sz="2400" dirty="0" err="1">
                <a:solidFill>
                  <a:schemeClr val="accent5">
                    <a:lumMod val="75000"/>
                  </a:schemeClr>
                </a:solidFill>
                <a:latin typeface="Arial" panose="020B0604020202020204" pitchFamily="34" charset="0"/>
              </a:rPr>
              <a:t>tử</a:t>
            </a:r>
            <a:endParaRPr lang="en-US" sz="2400" dirty="0">
              <a:solidFill>
                <a:schemeClr val="accent5">
                  <a:lumMod val="75000"/>
                </a:schemeClr>
              </a:solidFill>
              <a:latin typeface="Arial" panose="020B0604020202020204" pitchFamily="34" charset="0"/>
            </a:endParaRPr>
          </a:p>
        </p:txBody>
      </p:sp>
      <p:pic>
        <p:nvPicPr>
          <p:cNvPr id="3" name="Picture 2">
            <a:extLst>
              <a:ext uri="{FF2B5EF4-FFF2-40B4-BE49-F238E27FC236}">
                <a16:creationId xmlns:a16="http://schemas.microsoft.com/office/drawing/2014/main" id="{0D6E5614-DAF0-4E98-96A6-708E85C5D444}"/>
              </a:ext>
            </a:extLst>
          </p:cNvPr>
          <p:cNvPicPr>
            <a:picLocks noChangeAspect="1"/>
          </p:cNvPicPr>
          <p:nvPr/>
        </p:nvPicPr>
        <p:blipFill>
          <a:blip r:embed="rId3"/>
          <a:stretch>
            <a:fillRect/>
          </a:stretch>
        </p:blipFill>
        <p:spPr>
          <a:xfrm>
            <a:off x="7317563" y="1302998"/>
            <a:ext cx="4761905" cy="3333333"/>
          </a:xfrm>
          <a:prstGeom prst="rect">
            <a:avLst/>
          </a:prstGeom>
        </p:spPr>
      </p:pic>
    </p:spTree>
    <p:extLst>
      <p:ext uri="{BB962C8B-B14F-4D97-AF65-F5344CB8AC3E}">
        <p14:creationId xmlns:p14="http://schemas.microsoft.com/office/powerpoint/2010/main" val="4088123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bwMode="auto">
          <a:xfrm>
            <a:off x="475533" y="288350"/>
            <a:ext cx="8250455" cy="5069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dirty="0">
                <a:solidFill>
                  <a:srgbClr val="0064B1"/>
                </a:solidFill>
                <a:latin typeface="Arial" panose="020B0604020202020204" pitchFamily="34" charset="0"/>
                <a:cs typeface="Arial" panose="020B0604020202020204" pitchFamily="34" charset="0"/>
              </a:rPr>
              <a:t>2. ĐẶC ĐIỂM NỔI BẬT</a:t>
            </a:r>
          </a:p>
        </p:txBody>
      </p:sp>
      <p:sp>
        <p:nvSpPr>
          <p:cNvPr id="2" name="Slide Number Placeholder 1"/>
          <p:cNvSpPr>
            <a:spLocks noGrp="1"/>
          </p:cNvSpPr>
          <p:nvPr>
            <p:ph type="sldNum" sz="quarter" idx="12"/>
          </p:nvPr>
        </p:nvSpPr>
        <p:spPr/>
        <p:txBody>
          <a:bodyPr/>
          <a:lstStyle/>
          <a:p>
            <a:pPr>
              <a:defRPr/>
            </a:pPr>
            <a:fld id="{8210FE5D-9EE9-4EC9-A8C4-A65BF59B3D3B}" type="slidenum">
              <a:rPr lang="en-US" smtClean="0">
                <a:latin typeface="Arial" panose="020B0604020202020204" pitchFamily="34" charset="0"/>
                <a:cs typeface="Arial" panose="020B0604020202020204" pitchFamily="34" charset="0"/>
              </a:rPr>
              <a:pPr>
                <a:defRPr/>
              </a:pPr>
              <a:t>17</a:t>
            </a:fld>
            <a:endParaRPr lang="en-US">
              <a:latin typeface="Arial" panose="020B0604020202020204" pitchFamily="34" charset="0"/>
              <a:cs typeface="Arial" panose="020B0604020202020204" pitchFamily="34" charset="0"/>
            </a:endParaRPr>
          </a:p>
        </p:txBody>
      </p:sp>
      <p:sp>
        <p:nvSpPr>
          <p:cNvPr id="5" name="Rectangle 4"/>
          <p:cNvSpPr/>
          <p:nvPr/>
        </p:nvSpPr>
        <p:spPr>
          <a:xfrm>
            <a:off x="438461" y="1072166"/>
            <a:ext cx="5442516" cy="461665"/>
          </a:xfrm>
          <a:prstGeom prst="rect">
            <a:avLst/>
          </a:prstGeom>
        </p:spPr>
        <p:txBody>
          <a:bodyPr wrap="none">
            <a:spAutoFit/>
          </a:bodyPr>
          <a:lstStyle/>
          <a:p>
            <a:r>
              <a:rPr lang="en-US" sz="2400" b="1" dirty="0" smtClean="0">
                <a:solidFill>
                  <a:schemeClr val="accent5">
                    <a:lumMod val="75000"/>
                  </a:schemeClr>
                </a:solidFill>
                <a:latin typeface="Arial" panose="020B0604020202020204" pitchFamily="34" charset="0"/>
              </a:rPr>
              <a:t>2.5. </a:t>
            </a:r>
            <a:r>
              <a:rPr lang="en-US" sz="2400" b="1" dirty="0" err="1">
                <a:solidFill>
                  <a:schemeClr val="accent5">
                    <a:lumMod val="75000"/>
                  </a:schemeClr>
                </a:solidFill>
                <a:latin typeface="Arial" panose="020B0604020202020204" pitchFamily="34" charset="0"/>
              </a:rPr>
              <a:t>Tích</a:t>
            </a:r>
            <a:r>
              <a:rPr lang="en-US" sz="2400" b="1" dirty="0">
                <a:solidFill>
                  <a:schemeClr val="accent5">
                    <a:lumMod val="75000"/>
                  </a:schemeClr>
                </a:solidFill>
                <a:latin typeface="Arial" panose="020B0604020202020204" pitchFamily="34" charset="0"/>
              </a:rPr>
              <a:t> </a:t>
            </a:r>
            <a:r>
              <a:rPr lang="en-US" sz="2400" b="1" dirty="0" err="1">
                <a:solidFill>
                  <a:schemeClr val="accent5">
                    <a:lumMod val="75000"/>
                  </a:schemeClr>
                </a:solidFill>
                <a:latin typeface="Arial" panose="020B0604020202020204" pitchFamily="34" charset="0"/>
              </a:rPr>
              <a:t>hợp</a:t>
            </a:r>
            <a:r>
              <a:rPr lang="en-US" sz="2400" b="1" dirty="0">
                <a:solidFill>
                  <a:schemeClr val="accent5">
                    <a:lumMod val="75000"/>
                  </a:schemeClr>
                </a:solidFill>
                <a:latin typeface="Arial" panose="020B0604020202020204" pitchFamily="34" charset="0"/>
              </a:rPr>
              <a:t> </a:t>
            </a:r>
            <a:r>
              <a:rPr lang="en-US" sz="2400" b="1" dirty="0" err="1">
                <a:solidFill>
                  <a:schemeClr val="accent5">
                    <a:lumMod val="75000"/>
                  </a:schemeClr>
                </a:solidFill>
                <a:latin typeface="Arial" panose="020B0604020202020204" pitchFamily="34" charset="0"/>
              </a:rPr>
              <a:t>Thanh</a:t>
            </a:r>
            <a:r>
              <a:rPr lang="en-US" sz="2400" b="1" dirty="0">
                <a:solidFill>
                  <a:schemeClr val="accent5">
                    <a:lumMod val="75000"/>
                  </a:schemeClr>
                </a:solidFill>
                <a:latin typeface="Arial" panose="020B0604020202020204" pitchFamily="34" charset="0"/>
              </a:rPr>
              <a:t> </a:t>
            </a:r>
            <a:r>
              <a:rPr lang="en-US" sz="2400" b="1" dirty="0" err="1">
                <a:solidFill>
                  <a:schemeClr val="accent5">
                    <a:lumMod val="75000"/>
                  </a:schemeClr>
                </a:solidFill>
                <a:latin typeface="Arial" panose="020B0604020202020204" pitchFamily="34" charset="0"/>
              </a:rPr>
              <a:t>toán</a:t>
            </a:r>
            <a:r>
              <a:rPr lang="en-US" sz="2400" b="1" dirty="0">
                <a:solidFill>
                  <a:schemeClr val="accent5">
                    <a:lumMod val="75000"/>
                  </a:schemeClr>
                </a:solidFill>
                <a:latin typeface="Arial" panose="020B0604020202020204" pitchFamily="34" charset="0"/>
              </a:rPr>
              <a:t> </a:t>
            </a:r>
            <a:r>
              <a:rPr lang="en-US" sz="2400" b="1" dirty="0" err="1">
                <a:solidFill>
                  <a:schemeClr val="accent5">
                    <a:lumMod val="75000"/>
                  </a:schemeClr>
                </a:solidFill>
                <a:latin typeface="Arial" panose="020B0604020202020204" pitchFamily="34" charset="0"/>
              </a:rPr>
              <a:t>trực</a:t>
            </a:r>
            <a:r>
              <a:rPr lang="en-US" sz="2400" b="1" dirty="0">
                <a:solidFill>
                  <a:schemeClr val="accent5">
                    <a:lumMod val="75000"/>
                  </a:schemeClr>
                </a:solidFill>
                <a:latin typeface="Arial" panose="020B0604020202020204" pitchFamily="34" charset="0"/>
              </a:rPr>
              <a:t> </a:t>
            </a:r>
            <a:r>
              <a:rPr lang="en-US" sz="2400" b="1" dirty="0" err="1">
                <a:solidFill>
                  <a:schemeClr val="accent5">
                    <a:lumMod val="75000"/>
                  </a:schemeClr>
                </a:solidFill>
                <a:latin typeface="Arial" panose="020B0604020202020204" pitchFamily="34" charset="0"/>
              </a:rPr>
              <a:t>tuyến</a:t>
            </a:r>
            <a:endParaRPr lang="en-US" sz="2400" dirty="0"/>
          </a:p>
        </p:txBody>
      </p:sp>
      <p:sp>
        <p:nvSpPr>
          <p:cNvPr id="27" name="Rectangle 26">
            <a:extLst>
              <a:ext uri="{FF2B5EF4-FFF2-40B4-BE49-F238E27FC236}">
                <a16:creationId xmlns:a16="http://schemas.microsoft.com/office/drawing/2014/main" id="{AAC45695-7D13-4760-8333-7545D43B71E1}"/>
              </a:ext>
            </a:extLst>
          </p:cNvPr>
          <p:cNvSpPr/>
          <p:nvPr/>
        </p:nvSpPr>
        <p:spPr>
          <a:xfrm>
            <a:off x="438461" y="1533831"/>
            <a:ext cx="3806968" cy="2862322"/>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en-US" sz="2400" dirty="0" err="1">
                <a:solidFill>
                  <a:schemeClr val="accent5">
                    <a:lumMod val="75000"/>
                  </a:schemeClr>
                </a:solidFill>
                <a:latin typeface="Arial" panose="020B0604020202020204" pitchFamily="34" charset="0"/>
              </a:rPr>
              <a:t>Thanh</a:t>
            </a:r>
            <a:r>
              <a:rPr lang="en-US" sz="2400" dirty="0">
                <a:solidFill>
                  <a:schemeClr val="accent5">
                    <a:lumMod val="75000"/>
                  </a:schemeClr>
                </a:solidFill>
                <a:latin typeface="Arial" panose="020B0604020202020204" pitchFamily="34" charset="0"/>
              </a:rPr>
              <a:t> </a:t>
            </a:r>
            <a:r>
              <a:rPr lang="en-US" sz="2400" dirty="0" err="1">
                <a:solidFill>
                  <a:schemeClr val="accent5">
                    <a:lumMod val="75000"/>
                  </a:schemeClr>
                </a:solidFill>
                <a:latin typeface="Arial" panose="020B0604020202020204" pitchFamily="34" charset="0"/>
              </a:rPr>
              <a:t>toán</a:t>
            </a:r>
            <a:r>
              <a:rPr lang="en-US" sz="2400" dirty="0">
                <a:solidFill>
                  <a:schemeClr val="accent5">
                    <a:lumMod val="75000"/>
                  </a:schemeClr>
                </a:solidFill>
                <a:latin typeface="Arial" panose="020B0604020202020204" pitchFamily="34" charset="0"/>
              </a:rPr>
              <a:t> </a:t>
            </a:r>
            <a:r>
              <a:rPr lang="en-US" sz="2400" dirty="0" err="1">
                <a:solidFill>
                  <a:schemeClr val="accent5">
                    <a:lumMod val="75000"/>
                  </a:schemeClr>
                </a:solidFill>
                <a:latin typeface="Arial" panose="020B0604020202020204" pitchFamily="34" charset="0"/>
              </a:rPr>
              <a:t>trực</a:t>
            </a:r>
            <a:r>
              <a:rPr lang="en-US" sz="2400" dirty="0">
                <a:solidFill>
                  <a:schemeClr val="accent5">
                    <a:lumMod val="75000"/>
                  </a:schemeClr>
                </a:solidFill>
                <a:latin typeface="Arial" panose="020B0604020202020204" pitchFamily="34" charset="0"/>
              </a:rPr>
              <a:t> </a:t>
            </a:r>
            <a:r>
              <a:rPr lang="en-US" sz="2400" dirty="0" err="1">
                <a:solidFill>
                  <a:schemeClr val="accent5">
                    <a:lumMod val="75000"/>
                  </a:schemeClr>
                </a:solidFill>
                <a:latin typeface="Arial" panose="020B0604020202020204" pitchFamily="34" charset="0"/>
              </a:rPr>
              <a:t>tuyến</a:t>
            </a:r>
            <a:r>
              <a:rPr lang="en-US" sz="2400" dirty="0">
                <a:solidFill>
                  <a:schemeClr val="accent5">
                    <a:lumMod val="75000"/>
                  </a:schemeClr>
                </a:solidFill>
                <a:latin typeface="Arial" panose="020B0604020202020204" pitchFamily="34" charset="0"/>
              </a:rPr>
              <a:t> qua:</a:t>
            </a:r>
          </a:p>
          <a:p>
            <a:pPr marL="800100" lvl="1" indent="-342900">
              <a:lnSpc>
                <a:spcPct val="150000"/>
              </a:lnSpc>
              <a:buFont typeface="Courier New" panose="02070309020205020404" pitchFamily="49" charset="0"/>
              <a:buChar char="o"/>
            </a:pPr>
            <a:r>
              <a:rPr lang="en-US" sz="2400" dirty="0">
                <a:solidFill>
                  <a:schemeClr val="accent5">
                    <a:lumMod val="75000"/>
                  </a:schemeClr>
                </a:solidFill>
                <a:latin typeface="Arial" panose="020B0604020202020204" pitchFamily="34" charset="0"/>
              </a:rPr>
              <a:t>VNPT Pay</a:t>
            </a:r>
          </a:p>
          <a:p>
            <a:pPr marL="800100" lvl="1" indent="-342900">
              <a:lnSpc>
                <a:spcPct val="150000"/>
              </a:lnSpc>
              <a:buFont typeface="Courier New" panose="02070309020205020404" pitchFamily="49" charset="0"/>
              <a:buChar char="o"/>
            </a:pPr>
            <a:r>
              <a:rPr lang="en-US" sz="2400" dirty="0">
                <a:solidFill>
                  <a:schemeClr val="accent5">
                    <a:lumMod val="75000"/>
                  </a:schemeClr>
                </a:solidFill>
                <a:latin typeface="Arial" panose="020B0604020202020204" pitchFamily="34" charset="0"/>
              </a:rPr>
              <a:t>VNPT Payment Platform</a:t>
            </a:r>
          </a:p>
        </p:txBody>
      </p:sp>
      <p:pic>
        <p:nvPicPr>
          <p:cNvPr id="4" name="Picture 3"/>
          <p:cNvPicPr>
            <a:picLocks noChangeAspect="1"/>
          </p:cNvPicPr>
          <p:nvPr/>
        </p:nvPicPr>
        <p:blipFill>
          <a:blip r:embed="rId3"/>
          <a:stretch>
            <a:fillRect/>
          </a:stretch>
        </p:blipFill>
        <p:spPr>
          <a:xfrm>
            <a:off x="4459246" y="1533831"/>
            <a:ext cx="7182106" cy="4516902"/>
          </a:xfrm>
          <a:prstGeom prst="rect">
            <a:avLst/>
          </a:prstGeom>
        </p:spPr>
      </p:pic>
    </p:spTree>
    <p:extLst>
      <p:ext uri="{BB962C8B-B14F-4D97-AF65-F5344CB8AC3E}">
        <p14:creationId xmlns:p14="http://schemas.microsoft.com/office/powerpoint/2010/main" val="3589415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64B1"/>
                </a:solidFill>
                <a:latin typeface="Arial" panose="020B0604020202020204" pitchFamily="34" charset="0"/>
                <a:cs typeface="Arial" panose="020B0604020202020204" pitchFamily="34" charset="0"/>
              </a:rPr>
              <a:t>2. ĐẶC ĐIỂM NỔI BẬT</a:t>
            </a:r>
            <a:endParaRPr lang="en-US" sz="3200" dirty="0"/>
          </a:p>
        </p:txBody>
      </p:sp>
      <p:sp>
        <p:nvSpPr>
          <p:cNvPr id="4" name="Slide Number Placeholder 3"/>
          <p:cNvSpPr>
            <a:spLocks noGrp="1"/>
          </p:cNvSpPr>
          <p:nvPr>
            <p:ph type="sldNum" sz="quarter" idx="12"/>
          </p:nvPr>
        </p:nvSpPr>
        <p:spPr/>
        <p:txBody>
          <a:bodyPr/>
          <a:lstStyle/>
          <a:p>
            <a:pPr>
              <a:defRPr/>
            </a:pPr>
            <a:fld id="{8210FE5D-9EE9-4EC9-A8C4-A65BF59B3D3B}" type="slidenum">
              <a:rPr lang="en-US" smtClean="0"/>
              <a:pPr>
                <a:defRPr/>
              </a:pPr>
              <a:t>18</a:t>
            </a:fld>
            <a:endParaRPr lang="en-US"/>
          </a:p>
        </p:txBody>
      </p:sp>
      <p:pic>
        <p:nvPicPr>
          <p:cNvPr id="5" name="Picture 4"/>
          <p:cNvPicPr>
            <a:picLocks noChangeAspect="1"/>
          </p:cNvPicPr>
          <p:nvPr/>
        </p:nvPicPr>
        <p:blipFill>
          <a:blip r:embed="rId3"/>
          <a:stretch>
            <a:fillRect/>
          </a:stretch>
        </p:blipFill>
        <p:spPr>
          <a:xfrm>
            <a:off x="5580756" y="1628511"/>
            <a:ext cx="6475614" cy="3988328"/>
          </a:xfrm>
          <a:prstGeom prst="rect">
            <a:avLst/>
          </a:prstGeom>
        </p:spPr>
      </p:pic>
      <p:sp>
        <p:nvSpPr>
          <p:cNvPr id="6" name="Rectangle 5">
            <a:extLst>
              <a:ext uri="{FF2B5EF4-FFF2-40B4-BE49-F238E27FC236}">
                <a16:creationId xmlns:a16="http://schemas.microsoft.com/office/drawing/2014/main" id="{AAC45695-7D13-4760-8333-7545D43B71E1}"/>
              </a:ext>
            </a:extLst>
          </p:cNvPr>
          <p:cNvSpPr/>
          <p:nvPr/>
        </p:nvSpPr>
        <p:spPr>
          <a:xfrm>
            <a:off x="425875" y="1628511"/>
            <a:ext cx="5047939" cy="4247317"/>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en-US" sz="2000" dirty="0" err="1" smtClean="0">
                <a:solidFill>
                  <a:schemeClr val="accent5">
                    <a:lumMod val="75000"/>
                  </a:schemeClr>
                </a:solidFill>
                <a:latin typeface="Arial" panose="020B0604020202020204" pitchFamily="34" charset="0"/>
              </a:rPr>
              <a:t>Hệ</a:t>
            </a:r>
            <a:r>
              <a:rPr lang="en-US" sz="2000" dirty="0" smtClean="0">
                <a:solidFill>
                  <a:schemeClr val="accent5">
                    <a:lumMod val="75000"/>
                  </a:schemeClr>
                </a:solidFill>
                <a:latin typeface="Arial" panose="020B0604020202020204" pitchFamily="34" charset="0"/>
              </a:rPr>
              <a:t> </a:t>
            </a:r>
            <a:r>
              <a:rPr lang="en-US" sz="2000" dirty="0" err="1" smtClean="0">
                <a:solidFill>
                  <a:schemeClr val="accent5">
                    <a:lumMod val="75000"/>
                  </a:schemeClr>
                </a:solidFill>
                <a:latin typeface="Arial" panose="020B0604020202020204" pitchFamily="34" charset="0"/>
              </a:rPr>
              <a:t>thống</a:t>
            </a:r>
            <a:r>
              <a:rPr lang="en-US" sz="2000" dirty="0" smtClean="0">
                <a:solidFill>
                  <a:schemeClr val="accent5">
                    <a:lumMod val="75000"/>
                  </a:schemeClr>
                </a:solidFill>
                <a:latin typeface="Arial" panose="020B0604020202020204" pitchFamily="34" charset="0"/>
              </a:rPr>
              <a:t> </a:t>
            </a:r>
            <a:r>
              <a:rPr lang="en-US" sz="2000" dirty="0" err="1" smtClean="0">
                <a:solidFill>
                  <a:schemeClr val="accent5">
                    <a:lumMod val="75000"/>
                  </a:schemeClr>
                </a:solidFill>
                <a:latin typeface="Arial" panose="020B0604020202020204" pitchFamily="34" charset="0"/>
              </a:rPr>
              <a:t>sẵn</a:t>
            </a:r>
            <a:r>
              <a:rPr lang="en-US" sz="2000" dirty="0" smtClean="0">
                <a:solidFill>
                  <a:schemeClr val="accent5">
                    <a:lumMod val="75000"/>
                  </a:schemeClr>
                </a:solidFill>
                <a:latin typeface="Arial" panose="020B0604020202020204" pitchFamily="34" charset="0"/>
              </a:rPr>
              <a:t> </a:t>
            </a:r>
            <a:r>
              <a:rPr lang="en-US" sz="2000" dirty="0" err="1" smtClean="0">
                <a:solidFill>
                  <a:schemeClr val="accent5">
                    <a:lumMod val="75000"/>
                  </a:schemeClr>
                </a:solidFill>
                <a:latin typeface="Arial" panose="020B0604020202020204" pitchFamily="34" charset="0"/>
              </a:rPr>
              <a:t>sàng</a:t>
            </a:r>
            <a:r>
              <a:rPr lang="en-US" sz="2000" dirty="0" smtClean="0">
                <a:solidFill>
                  <a:schemeClr val="accent5">
                    <a:lumMod val="75000"/>
                  </a:schemeClr>
                </a:solidFill>
                <a:latin typeface="Arial" panose="020B0604020202020204" pitchFamily="34" charset="0"/>
              </a:rPr>
              <a:t> </a:t>
            </a:r>
            <a:r>
              <a:rPr lang="en-US" sz="2000" dirty="0" err="1" smtClean="0">
                <a:solidFill>
                  <a:schemeClr val="accent5">
                    <a:lumMod val="75000"/>
                  </a:schemeClr>
                </a:solidFill>
                <a:latin typeface="Arial" panose="020B0604020202020204" pitchFamily="34" charset="0"/>
              </a:rPr>
              <a:t>đáp</a:t>
            </a:r>
            <a:r>
              <a:rPr lang="en-US" sz="2000" dirty="0" smtClean="0">
                <a:solidFill>
                  <a:schemeClr val="accent5">
                    <a:lumMod val="75000"/>
                  </a:schemeClr>
                </a:solidFill>
                <a:latin typeface="Arial" panose="020B0604020202020204" pitchFamily="34" charset="0"/>
              </a:rPr>
              <a:t> </a:t>
            </a:r>
            <a:r>
              <a:rPr lang="en-US" sz="2000" dirty="0" err="1" smtClean="0">
                <a:solidFill>
                  <a:schemeClr val="accent5">
                    <a:lumMod val="75000"/>
                  </a:schemeClr>
                </a:solidFill>
                <a:latin typeface="Arial" panose="020B0604020202020204" pitchFamily="34" charset="0"/>
              </a:rPr>
              <a:t>ứng</a:t>
            </a:r>
            <a:r>
              <a:rPr lang="en-US" sz="2000" dirty="0" smtClean="0">
                <a:solidFill>
                  <a:schemeClr val="accent5">
                    <a:lumMod val="75000"/>
                  </a:schemeClr>
                </a:solidFill>
                <a:latin typeface="Arial" panose="020B0604020202020204" pitchFamily="34" charset="0"/>
              </a:rPr>
              <a:t> </a:t>
            </a:r>
            <a:r>
              <a:rPr lang="en-US" sz="2000" dirty="0" err="1" smtClean="0">
                <a:solidFill>
                  <a:schemeClr val="accent5">
                    <a:lumMod val="75000"/>
                  </a:schemeClr>
                </a:solidFill>
                <a:latin typeface="Arial" panose="020B0604020202020204" pitchFamily="34" charset="0"/>
              </a:rPr>
              <a:t>theo</a:t>
            </a:r>
            <a:r>
              <a:rPr lang="en-US" sz="2000" dirty="0" smtClean="0">
                <a:solidFill>
                  <a:schemeClr val="accent5">
                    <a:lumMod val="75000"/>
                  </a:schemeClr>
                </a:solidFill>
                <a:latin typeface="Arial" panose="020B0604020202020204" pitchFamily="34" charset="0"/>
              </a:rPr>
              <a:t> </a:t>
            </a:r>
            <a:r>
              <a:rPr lang="vi-VN" sz="2000" dirty="0">
                <a:solidFill>
                  <a:schemeClr val="accent5">
                    <a:lumMod val="75000"/>
                  </a:schemeClr>
                </a:solidFill>
                <a:latin typeface="Arial" panose="020B0604020202020204" pitchFamily="34" charset="0"/>
              </a:rPr>
              <a:t>hướng dẫn số hóa hồ sơ, kết</a:t>
            </a:r>
            <a:r>
              <a:rPr lang="en-US" sz="2000" dirty="0">
                <a:solidFill>
                  <a:schemeClr val="accent5">
                    <a:lumMod val="75000"/>
                  </a:schemeClr>
                </a:solidFill>
                <a:latin typeface="Arial" panose="020B0604020202020204" pitchFamily="34" charset="0"/>
              </a:rPr>
              <a:t> </a:t>
            </a:r>
            <a:r>
              <a:rPr lang="vi-VN" sz="2000" dirty="0">
                <a:solidFill>
                  <a:schemeClr val="accent5">
                    <a:lumMod val="75000"/>
                  </a:schemeClr>
                </a:solidFill>
                <a:latin typeface="Arial" panose="020B0604020202020204" pitchFamily="34" charset="0"/>
              </a:rPr>
              <a:t>quả giải quyết thủ tục hành </a:t>
            </a:r>
            <a:r>
              <a:rPr lang="vi-VN" sz="2000" dirty="0" smtClean="0">
                <a:solidFill>
                  <a:schemeClr val="accent5">
                    <a:lumMod val="75000"/>
                  </a:schemeClr>
                </a:solidFill>
                <a:latin typeface="Arial" panose="020B0604020202020204" pitchFamily="34" charset="0"/>
              </a:rPr>
              <a:t>chính</a:t>
            </a:r>
            <a:r>
              <a:rPr lang="en-US" sz="2000" dirty="0" smtClean="0">
                <a:solidFill>
                  <a:schemeClr val="accent5">
                    <a:lumMod val="75000"/>
                  </a:schemeClr>
                </a:solidFill>
                <a:latin typeface="Arial" panose="020B0604020202020204" pitchFamily="34" charset="0"/>
              </a:rPr>
              <a:t> tại </a:t>
            </a:r>
            <a:r>
              <a:rPr lang="en-US" sz="2000" dirty="0" err="1" smtClean="0">
                <a:solidFill>
                  <a:schemeClr val="accent5">
                    <a:lumMod val="75000"/>
                  </a:schemeClr>
                </a:solidFill>
                <a:latin typeface="Arial" panose="020B0604020202020204" pitchFamily="34" charset="0"/>
              </a:rPr>
              <a:t>văn</a:t>
            </a:r>
            <a:r>
              <a:rPr lang="en-US" sz="2000" dirty="0" smtClean="0">
                <a:solidFill>
                  <a:schemeClr val="accent5">
                    <a:lumMod val="75000"/>
                  </a:schemeClr>
                </a:solidFill>
                <a:latin typeface="Arial" panose="020B0604020202020204" pitchFamily="34" charset="0"/>
              </a:rPr>
              <a:t> bản </a:t>
            </a:r>
            <a:r>
              <a:rPr lang="en-US" sz="2000" dirty="0">
                <a:solidFill>
                  <a:schemeClr val="accent5">
                    <a:lumMod val="75000"/>
                  </a:schemeClr>
                </a:solidFill>
                <a:latin typeface="Arial" panose="020B0604020202020204" pitchFamily="34" charset="0"/>
              </a:rPr>
              <a:t>số </a:t>
            </a:r>
            <a:r>
              <a:rPr lang="en-US" sz="2000" dirty="0" smtClean="0">
                <a:solidFill>
                  <a:schemeClr val="accent5">
                    <a:lumMod val="75000"/>
                  </a:schemeClr>
                </a:solidFill>
                <a:latin typeface="Arial" panose="020B0604020202020204" pitchFamily="34" charset="0"/>
              </a:rPr>
              <a:t>9318/VPCP-KSTT.</a:t>
            </a:r>
          </a:p>
          <a:p>
            <a:pPr marL="342900" indent="-342900" algn="just">
              <a:lnSpc>
                <a:spcPct val="150000"/>
              </a:lnSpc>
              <a:buFont typeface="Wingdings" panose="05000000000000000000" pitchFamily="2" charset="2"/>
              <a:buChar char="§"/>
            </a:pPr>
            <a:r>
              <a:rPr lang="en-US" sz="2000" dirty="0" err="1" smtClean="0">
                <a:solidFill>
                  <a:schemeClr val="accent5">
                    <a:lumMod val="75000"/>
                  </a:schemeClr>
                </a:solidFill>
                <a:latin typeface="Arial" panose="020B0604020202020204" pitchFamily="34" charset="0"/>
              </a:rPr>
              <a:t>Sẵn</a:t>
            </a:r>
            <a:r>
              <a:rPr lang="en-US" sz="2000" dirty="0" smtClean="0">
                <a:solidFill>
                  <a:schemeClr val="accent5">
                    <a:lumMod val="75000"/>
                  </a:schemeClr>
                </a:solidFill>
                <a:latin typeface="Arial" panose="020B0604020202020204" pitchFamily="34" charset="0"/>
              </a:rPr>
              <a:t> </a:t>
            </a:r>
            <a:r>
              <a:rPr lang="en-US" sz="2000" dirty="0" err="1" smtClean="0">
                <a:solidFill>
                  <a:schemeClr val="accent5">
                    <a:lumMod val="75000"/>
                  </a:schemeClr>
                </a:solidFill>
                <a:latin typeface="Arial" panose="020B0604020202020204" pitchFamily="34" charset="0"/>
              </a:rPr>
              <a:t>sàng</a:t>
            </a:r>
            <a:r>
              <a:rPr lang="en-US" sz="2000" dirty="0" smtClean="0">
                <a:solidFill>
                  <a:schemeClr val="accent5">
                    <a:lumMod val="75000"/>
                  </a:schemeClr>
                </a:solidFill>
                <a:latin typeface="Arial" panose="020B0604020202020204" pitchFamily="34" charset="0"/>
              </a:rPr>
              <a:t> </a:t>
            </a:r>
            <a:r>
              <a:rPr lang="en-US" sz="2000" dirty="0" err="1" smtClean="0">
                <a:solidFill>
                  <a:schemeClr val="accent5">
                    <a:lumMod val="75000"/>
                  </a:schemeClr>
                </a:solidFill>
                <a:latin typeface="Arial" panose="020B0604020202020204" pitchFamily="34" charset="0"/>
              </a:rPr>
              <a:t>kết</a:t>
            </a:r>
            <a:r>
              <a:rPr lang="en-US" sz="2000" dirty="0" smtClean="0">
                <a:solidFill>
                  <a:schemeClr val="accent5">
                    <a:lumMod val="75000"/>
                  </a:schemeClr>
                </a:solidFill>
                <a:latin typeface="Arial" panose="020B0604020202020204" pitchFamily="34" charset="0"/>
              </a:rPr>
              <a:t> </a:t>
            </a:r>
            <a:r>
              <a:rPr lang="en-US" sz="2000" dirty="0" err="1" smtClean="0">
                <a:solidFill>
                  <a:schemeClr val="accent5">
                    <a:lumMod val="75000"/>
                  </a:schemeClr>
                </a:solidFill>
                <a:latin typeface="Arial" panose="020B0604020202020204" pitchFamily="34" charset="0"/>
              </a:rPr>
              <a:t>nối</a:t>
            </a:r>
            <a:r>
              <a:rPr lang="en-US" sz="2000" dirty="0" smtClean="0">
                <a:solidFill>
                  <a:schemeClr val="accent5">
                    <a:lumMod val="75000"/>
                  </a:schemeClr>
                </a:solidFill>
                <a:latin typeface="Arial" panose="020B0604020202020204" pitchFamily="34" charset="0"/>
              </a:rPr>
              <a:t> với CSDL </a:t>
            </a:r>
            <a:r>
              <a:rPr lang="en-US" sz="2000" dirty="0" err="1" smtClean="0">
                <a:solidFill>
                  <a:schemeClr val="accent5">
                    <a:lumMod val="75000"/>
                  </a:schemeClr>
                </a:solidFill>
                <a:latin typeface="Arial" panose="020B0604020202020204" pitchFamily="34" charset="0"/>
              </a:rPr>
              <a:t>Quốc</a:t>
            </a:r>
            <a:r>
              <a:rPr lang="en-US" sz="2000" dirty="0" smtClean="0">
                <a:solidFill>
                  <a:schemeClr val="accent5">
                    <a:lumMod val="75000"/>
                  </a:schemeClr>
                </a:solidFill>
                <a:latin typeface="Arial" panose="020B0604020202020204" pitchFamily="34" charset="0"/>
              </a:rPr>
              <a:t> </a:t>
            </a:r>
            <a:r>
              <a:rPr lang="en-US" sz="2000" dirty="0" err="1" smtClean="0">
                <a:solidFill>
                  <a:schemeClr val="accent5">
                    <a:lumMod val="75000"/>
                  </a:schemeClr>
                </a:solidFill>
                <a:latin typeface="Arial" panose="020B0604020202020204" pitchFamily="34" charset="0"/>
              </a:rPr>
              <a:t>gia</a:t>
            </a:r>
            <a:r>
              <a:rPr lang="en-US" sz="2000" dirty="0" smtClean="0">
                <a:solidFill>
                  <a:schemeClr val="accent5">
                    <a:lumMod val="75000"/>
                  </a:schemeClr>
                </a:solidFill>
                <a:latin typeface="Arial" panose="020B0604020202020204" pitchFamily="34" charset="0"/>
              </a:rPr>
              <a:t>.</a:t>
            </a:r>
          </a:p>
          <a:p>
            <a:pPr marL="342900" indent="-342900" algn="just">
              <a:lnSpc>
                <a:spcPct val="150000"/>
              </a:lnSpc>
              <a:buFont typeface="Wingdings" panose="05000000000000000000" pitchFamily="2" charset="2"/>
              <a:buChar char="§"/>
            </a:pPr>
            <a:r>
              <a:rPr lang="en-US" sz="2000" dirty="0" err="1" smtClean="0">
                <a:solidFill>
                  <a:schemeClr val="accent5">
                    <a:lumMod val="75000"/>
                  </a:schemeClr>
                </a:solidFill>
                <a:latin typeface="Arial" panose="020B0604020202020204" pitchFamily="34" charset="0"/>
              </a:rPr>
              <a:t>Sẵn</a:t>
            </a:r>
            <a:r>
              <a:rPr lang="en-US" sz="2000" dirty="0" smtClean="0">
                <a:solidFill>
                  <a:schemeClr val="accent5">
                    <a:lumMod val="75000"/>
                  </a:schemeClr>
                </a:solidFill>
                <a:latin typeface="Arial" panose="020B0604020202020204" pitchFamily="34" charset="0"/>
              </a:rPr>
              <a:t> </a:t>
            </a:r>
            <a:r>
              <a:rPr lang="en-US" sz="2000" dirty="0" err="1" smtClean="0">
                <a:solidFill>
                  <a:schemeClr val="accent5">
                    <a:lumMod val="75000"/>
                  </a:schemeClr>
                </a:solidFill>
                <a:latin typeface="Arial" panose="020B0604020202020204" pitchFamily="34" charset="0"/>
              </a:rPr>
              <a:t>sàng</a:t>
            </a:r>
            <a:r>
              <a:rPr lang="en-US" sz="2000" dirty="0" smtClean="0">
                <a:solidFill>
                  <a:schemeClr val="accent5">
                    <a:lumMod val="75000"/>
                  </a:schemeClr>
                </a:solidFill>
                <a:latin typeface="Arial" panose="020B0604020202020204" pitchFamily="34" charset="0"/>
              </a:rPr>
              <a:t> </a:t>
            </a:r>
            <a:r>
              <a:rPr lang="en-US" sz="2000" dirty="0" err="1" smtClean="0">
                <a:solidFill>
                  <a:schemeClr val="accent5">
                    <a:lumMod val="75000"/>
                  </a:schemeClr>
                </a:solidFill>
                <a:latin typeface="Arial" panose="020B0604020202020204" pitchFamily="34" charset="0"/>
              </a:rPr>
              <a:t>kết</a:t>
            </a:r>
            <a:r>
              <a:rPr lang="en-US" sz="2000" dirty="0" smtClean="0">
                <a:solidFill>
                  <a:schemeClr val="accent5">
                    <a:lumMod val="75000"/>
                  </a:schemeClr>
                </a:solidFill>
                <a:latin typeface="Arial" panose="020B0604020202020204" pitchFamily="34" charset="0"/>
              </a:rPr>
              <a:t> </a:t>
            </a:r>
            <a:r>
              <a:rPr lang="en-US" sz="2000" dirty="0" err="1" smtClean="0">
                <a:solidFill>
                  <a:schemeClr val="accent5">
                    <a:lumMod val="75000"/>
                  </a:schemeClr>
                </a:solidFill>
                <a:latin typeface="Arial" panose="020B0604020202020204" pitchFamily="34" charset="0"/>
              </a:rPr>
              <a:t>nối</a:t>
            </a:r>
            <a:r>
              <a:rPr lang="en-US" sz="2000" dirty="0" smtClean="0">
                <a:solidFill>
                  <a:schemeClr val="accent5">
                    <a:lumMod val="75000"/>
                  </a:schemeClr>
                </a:solidFill>
                <a:latin typeface="Arial" panose="020B0604020202020204" pitchFamily="34" charset="0"/>
              </a:rPr>
              <a:t> với các </a:t>
            </a:r>
            <a:r>
              <a:rPr lang="en-US" sz="2000" dirty="0" err="1" smtClean="0">
                <a:solidFill>
                  <a:schemeClr val="accent5">
                    <a:lumMod val="75000"/>
                  </a:schemeClr>
                </a:solidFill>
                <a:latin typeface="Arial" panose="020B0604020202020204" pitchFamily="34" charset="0"/>
              </a:rPr>
              <a:t>kho</a:t>
            </a:r>
            <a:r>
              <a:rPr lang="en-US" sz="2000" dirty="0" smtClean="0">
                <a:solidFill>
                  <a:schemeClr val="accent5">
                    <a:lumMod val="75000"/>
                  </a:schemeClr>
                </a:solidFill>
                <a:latin typeface="Arial" panose="020B0604020202020204" pitchFamily="34" charset="0"/>
              </a:rPr>
              <a:t> </a:t>
            </a:r>
            <a:r>
              <a:rPr lang="en-US" sz="2000" dirty="0" err="1" smtClean="0">
                <a:solidFill>
                  <a:schemeClr val="accent5">
                    <a:lumMod val="75000"/>
                  </a:schemeClr>
                </a:solidFill>
                <a:latin typeface="Arial" panose="020B0604020202020204" pitchFamily="34" charset="0"/>
              </a:rPr>
              <a:t>dữ</a:t>
            </a:r>
            <a:r>
              <a:rPr lang="en-US" sz="2000" dirty="0" smtClean="0">
                <a:solidFill>
                  <a:schemeClr val="accent5">
                    <a:lumMod val="75000"/>
                  </a:schemeClr>
                </a:solidFill>
                <a:latin typeface="Arial" panose="020B0604020202020204" pitchFamily="34" charset="0"/>
              </a:rPr>
              <a:t> liệu, CSDL </a:t>
            </a:r>
            <a:r>
              <a:rPr lang="en-US" sz="2000" dirty="0" err="1" smtClean="0">
                <a:solidFill>
                  <a:schemeClr val="accent5">
                    <a:lumMod val="75000"/>
                  </a:schemeClr>
                </a:solidFill>
                <a:latin typeface="Arial" panose="020B0604020202020204" pitchFamily="34" charset="0"/>
              </a:rPr>
              <a:t>chuyên</a:t>
            </a:r>
            <a:r>
              <a:rPr lang="en-US" sz="2000" dirty="0" smtClean="0">
                <a:solidFill>
                  <a:schemeClr val="accent5">
                    <a:lumMod val="75000"/>
                  </a:schemeClr>
                </a:solidFill>
                <a:latin typeface="Arial" panose="020B0604020202020204" pitchFamily="34" charset="0"/>
              </a:rPr>
              <a:t> </a:t>
            </a:r>
            <a:r>
              <a:rPr lang="en-US" sz="2000" dirty="0" err="1" smtClean="0">
                <a:solidFill>
                  <a:schemeClr val="accent5">
                    <a:lumMod val="75000"/>
                  </a:schemeClr>
                </a:solidFill>
                <a:latin typeface="Arial" panose="020B0604020202020204" pitchFamily="34" charset="0"/>
              </a:rPr>
              <a:t>ngành</a:t>
            </a:r>
            <a:r>
              <a:rPr lang="en-US" sz="2000" dirty="0" smtClean="0">
                <a:solidFill>
                  <a:schemeClr val="accent5">
                    <a:lumMod val="75000"/>
                  </a:schemeClr>
                </a:solidFill>
                <a:latin typeface="Arial" panose="020B0604020202020204" pitchFamily="34" charset="0"/>
              </a:rPr>
              <a:t>.</a:t>
            </a:r>
          </a:p>
          <a:p>
            <a:pPr marL="342900" indent="-342900" algn="just">
              <a:lnSpc>
                <a:spcPct val="150000"/>
              </a:lnSpc>
              <a:buFont typeface="Wingdings" panose="05000000000000000000" pitchFamily="2" charset="2"/>
              <a:buChar char="§"/>
            </a:pPr>
            <a:r>
              <a:rPr lang="en-US" sz="2000" dirty="0" err="1" smtClean="0">
                <a:solidFill>
                  <a:schemeClr val="accent5">
                    <a:lumMod val="75000"/>
                  </a:schemeClr>
                </a:solidFill>
                <a:latin typeface="Arial" panose="020B0604020202020204" pitchFamily="34" charset="0"/>
              </a:rPr>
              <a:t>Sẵn</a:t>
            </a:r>
            <a:r>
              <a:rPr lang="en-US" sz="2000" dirty="0" smtClean="0">
                <a:solidFill>
                  <a:schemeClr val="accent5">
                    <a:lumMod val="75000"/>
                  </a:schemeClr>
                </a:solidFill>
                <a:latin typeface="Arial" panose="020B0604020202020204" pitchFamily="34" charset="0"/>
              </a:rPr>
              <a:t> </a:t>
            </a:r>
            <a:r>
              <a:rPr lang="en-US" sz="2000" dirty="0" err="1" smtClean="0">
                <a:solidFill>
                  <a:schemeClr val="accent5">
                    <a:lumMod val="75000"/>
                  </a:schemeClr>
                </a:solidFill>
                <a:latin typeface="Arial" panose="020B0604020202020204" pitchFamily="34" charset="0"/>
              </a:rPr>
              <a:t>sàng</a:t>
            </a:r>
            <a:r>
              <a:rPr lang="en-US" sz="2000" dirty="0" smtClean="0">
                <a:solidFill>
                  <a:schemeClr val="accent5">
                    <a:lumMod val="75000"/>
                  </a:schemeClr>
                </a:solidFill>
                <a:latin typeface="Arial" panose="020B0604020202020204" pitchFamily="34" charset="0"/>
              </a:rPr>
              <a:t> </a:t>
            </a:r>
            <a:r>
              <a:rPr lang="en-US" sz="2000" dirty="0" err="1" smtClean="0">
                <a:solidFill>
                  <a:schemeClr val="accent5">
                    <a:lumMod val="75000"/>
                  </a:schemeClr>
                </a:solidFill>
                <a:latin typeface="Arial" panose="020B0604020202020204" pitchFamily="34" charset="0"/>
              </a:rPr>
              <a:t>kết</a:t>
            </a:r>
            <a:r>
              <a:rPr lang="en-US" sz="2000" dirty="0" smtClean="0">
                <a:solidFill>
                  <a:schemeClr val="accent5">
                    <a:lumMod val="75000"/>
                  </a:schemeClr>
                </a:solidFill>
                <a:latin typeface="Arial" panose="020B0604020202020204" pitchFamily="34" charset="0"/>
              </a:rPr>
              <a:t> </a:t>
            </a:r>
            <a:r>
              <a:rPr lang="en-US" sz="2000" dirty="0" err="1" smtClean="0">
                <a:solidFill>
                  <a:schemeClr val="accent5">
                    <a:lumMod val="75000"/>
                  </a:schemeClr>
                </a:solidFill>
                <a:latin typeface="Arial" panose="020B0604020202020204" pitchFamily="34" charset="0"/>
              </a:rPr>
              <a:t>nối</a:t>
            </a:r>
            <a:r>
              <a:rPr lang="en-US" sz="2000" dirty="0" smtClean="0">
                <a:solidFill>
                  <a:schemeClr val="accent5">
                    <a:lumMod val="75000"/>
                  </a:schemeClr>
                </a:solidFill>
                <a:latin typeface="Arial" panose="020B0604020202020204" pitchFamily="34" charset="0"/>
              </a:rPr>
              <a:t> với </a:t>
            </a:r>
            <a:r>
              <a:rPr lang="en-US" sz="2000" dirty="0" err="1" smtClean="0">
                <a:solidFill>
                  <a:schemeClr val="accent5">
                    <a:lumMod val="75000"/>
                  </a:schemeClr>
                </a:solidFill>
                <a:latin typeface="Arial" panose="020B0604020202020204" pitchFamily="34" charset="0"/>
              </a:rPr>
              <a:t>hệ</a:t>
            </a:r>
            <a:r>
              <a:rPr lang="en-US" sz="2000" dirty="0" smtClean="0">
                <a:solidFill>
                  <a:schemeClr val="accent5">
                    <a:lumMod val="75000"/>
                  </a:schemeClr>
                </a:solidFill>
                <a:latin typeface="Arial" panose="020B0604020202020204" pitchFamily="34" charset="0"/>
              </a:rPr>
              <a:t> </a:t>
            </a:r>
            <a:r>
              <a:rPr lang="en-US" sz="2000" dirty="0" err="1" smtClean="0">
                <a:solidFill>
                  <a:schemeClr val="accent5">
                    <a:lumMod val="75000"/>
                  </a:schemeClr>
                </a:solidFill>
                <a:latin typeface="Arial" panose="020B0604020202020204" pitchFamily="34" charset="0"/>
              </a:rPr>
              <a:t>thống</a:t>
            </a:r>
            <a:r>
              <a:rPr lang="en-US" sz="2000" dirty="0" smtClean="0">
                <a:solidFill>
                  <a:schemeClr val="accent5">
                    <a:lumMod val="75000"/>
                  </a:schemeClr>
                </a:solidFill>
                <a:latin typeface="Arial" panose="020B0604020202020204" pitchFamily="34" charset="0"/>
              </a:rPr>
              <a:t> số </a:t>
            </a:r>
            <a:r>
              <a:rPr lang="en-US" sz="2000" dirty="0" err="1" smtClean="0">
                <a:solidFill>
                  <a:schemeClr val="accent5">
                    <a:lumMod val="75000"/>
                  </a:schemeClr>
                </a:solidFill>
                <a:latin typeface="Arial" panose="020B0604020202020204" pitchFamily="34" charset="0"/>
              </a:rPr>
              <a:t>hóa</a:t>
            </a:r>
            <a:r>
              <a:rPr lang="en-US" sz="2000" dirty="0" smtClean="0">
                <a:solidFill>
                  <a:schemeClr val="accent5">
                    <a:lumMod val="75000"/>
                  </a:schemeClr>
                </a:solidFill>
                <a:latin typeface="Arial" panose="020B0604020202020204" pitchFamily="34" charset="0"/>
              </a:rPr>
              <a:t> </a:t>
            </a:r>
            <a:r>
              <a:rPr lang="en-US" sz="2000" dirty="0" err="1" smtClean="0">
                <a:solidFill>
                  <a:schemeClr val="accent5">
                    <a:lumMod val="75000"/>
                  </a:schemeClr>
                </a:solidFill>
                <a:latin typeface="Arial" panose="020B0604020202020204" pitchFamily="34" charset="0"/>
              </a:rPr>
              <a:t>giấy</a:t>
            </a:r>
            <a:r>
              <a:rPr lang="en-US" sz="2000" dirty="0" smtClean="0">
                <a:solidFill>
                  <a:schemeClr val="accent5">
                    <a:lumMod val="75000"/>
                  </a:schemeClr>
                </a:solidFill>
                <a:latin typeface="Arial" panose="020B0604020202020204" pitchFamily="34" charset="0"/>
              </a:rPr>
              <a:t> </a:t>
            </a:r>
            <a:r>
              <a:rPr lang="en-US" sz="2000" dirty="0" err="1" smtClean="0">
                <a:solidFill>
                  <a:schemeClr val="accent5">
                    <a:lumMod val="75000"/>
                  </a:schemeClr>
                </a:solidFill>
                <a:latin typeface="Arial" panose="020B0604020202020204" pitchFamily="34" charset="0"/>
              </a:rPr>
              <a:t>tờ</a:t>
            </a:r>
            <a:r>
              <a:rPr lang="en-US" sz="2000" dirty="0" smtClean="0">
                <a:solidFill>
                  <a:schemeClr val="accent5">
                    <a:lumMod val="75000"/>
                  </a:schemeClr>
                </a:solidFill>
                <a:latin typeface="Arial" panose="020B0604020202020204" pitchFamily="34" charset="0"/>
              </a:rPr>
              <a:t>, </a:t>
            </a:r>
            <a:r>
              <a:rPr lang="en-US" sz="2000" dirty="0" err="1" smtClean="0">
                <a:solidFill>
                  <a:schemeClr val="accent5">
                    <a:lumMod val="75000"/>
                  </a:schemeClr>
                </a:solidFill>
                <a:latin typeface="Arial" panose="020B0604020202020204" pitchFamily="34" charset="0"/>
              </a:rPr>
              <a:t>hồ</a:t>
            </a:r>
            <a:r>
              <a:rPr lang="en-US" sz="2000" dirty="0" smtClean="0">
                <a:solidFill>
                  <a:schemeClr val="accent5">
                    <a:lumMod val="75000"/>
                  </a:schemeClr>
                </a:solidFill>
                <a:latin typeface="Arial" panose="020B0604020202020204" pitchFamily="34" charset="0"/>
              </a:rPr>
              <a:t> </a:t>
            </a:r>
            <a:r>
              <a:rPr lang="en-US" sz="2000" dirty="0" err="1" smtClean="0">
                <a:solidFill>
                  <a:schemeClr val="accent5">
                    <a:lumMod val="75000"/>
                  </a:schemeClr>
                </a:solidFill>
                <a:latin typeface="Arial" panose="020B0604020202020204" pitchFamily="34" charset="0"/>
              </a:rPr>
              <a:t>sơ</a:t>
            </a:r>
            <a:r>
              <a:rPr lang="en-US" sz="2000" dirty="0" smtClean="0">
                <a:solidFill>
                  <a:schemeClr val="accent5">
                    <a:lumMod val="75000"/>
                  </a:schemeClr>
                </a:solidFill>
                <a:latin typeface="Arial" panose="020B0604020202020204" pitchFamily="34" charset="0"/>
              </a:rPr>
              <a:t>.</a:t>
            </a:r>
            <a:endParaRPr lang="en-US" sz="2000" dirty="0">
              <a:solidFill>
                <a:schemeClr val="accent5">
                  <a:lumMod val="75000"/>
                </a:schemeClr>
              </a:solidFill>
              <a:latin typeface="Arial" panose="020B0604020202020204" pitchFamily="34" charset="0"/>
            </a:endParaRPr>
          </a:p>
        </p:txBody>
      </p:sp>
      <p:sp>
        <p:nvSpPr>
          <p:cNvPr id="7" name="Rectangle 6"/>
          <p:cNvSpPr/>
          <p:nvPr/>
        </p:nvSpPr>
        <p:spPr>
          <a:xfrm>
            <a:off x="525463" y="1077929"/>
            <a:ext cx="7446269" cy="461665"/>
          </a:xfrm>
          <a:prstGeom prst="rect">
            <a:avLst/>
          </a:prstGeom>
        </p:spPr>
        <p:txBody>
          <a:bodyPr wrap="none">
            <a:spAutoFit/>
          </a:bodyPr>
          <a:lstStyle/>
          <a:p>
            <a:r>
              <a:rPr lang="en-US" sz="2400" b="1" dirty="0" smtClean="0">
                <a:solidFill>
                  <a:schemeClr val="accent5">
                    <a:lumMod val="75000"/>
                  </a:schemeClr>
                </a:solidFill>
                <a:latin typeface="Arial" panose="020B0604020202020204" pitchFamily="34" charset="0"/>
              </a:rPr>
              <a:t>2.6. </a:t>
            </a:r>
            <a:r>
              <a:rPr lang="en-US" sz="2400" b="1" dirty="0" err="1" smtClean="0">
                <a:solidFill>
                  <a:schemeClr val="accent5">
                    <a:lumMod val="75000"/>
                  </a:schemeClr>
                </a:solidFill>
                <a:latin typeface="Arial" panose="020B0604020202020204" pitchFamily="34" charset="0"/>
              </a:rPr>
              <a:t>Sẵn</a:t>
            </a:r>
            <a:r>
              <a:rPr lang="en-US" sz="2400" b="1" dirty="0" smtClean="0">
                <a:solidFill>
                  <a:schemeClr val="accent5">
                    <a:lumMod val="75000"/>
                  </a:schemeClr>
                </a:solidFill>
                <a:latin typeface="Arial" panose="020B0604020202020204" pitchFamily="34" charset="0"/>
              </a:rPr>
              <a:t> </a:t>
            </a:r>
            <a:r>
              <a:rPr lang="en-US" sz="2400" b="1" dirty="0" err="1" smtClean="0">
                <a:solidFill>
                  <a:schemeClr val="accent5">
                    <a:lumMod val="75000"/>
                  </a:schemeClr>
                </a:solidFill>
                <a:latin typeface="Arial" panose="020B0604020202020204" pitchFamily="34" charset="0"/>
              </a:rPr>
              <a:t>sàng</a:t>
            </a:r>
            <a:r>
              <a:rPr lang="en-US" sz="2400" b="1" dirty="0" smtClean="0">
                <a:solidFill>
                  <a:schemeClr val="accent5">
                    <a:lumMod val="75000"/>
                  </a:schemeClr>
                </a:solidFill>
                <a:latin typeface="Arial" panose="020B0604020202020204" pitchFamily="34" charset="0"/>
              </a:rPr>
              <a:t> </a:t>
            </a:r>
            <a:r>
              <a:rPr lang="en-US" sz="2400" b="1" dirty="0" err="1" smtClean="0">
                <a:solidFill>
                  <a:schemeClr val="accent5">
                    <a:lumMod val="75000"/>
                  </a:schemeClr>
                </a:solidFill>
                <a:latin typeface="Arial" panose="020B0604020202020204" pitchFamily="34" charset="0"/>
              </a:rPr>
              <a:t>đáp</a:t>
            </a:r>
            <a:r>
              <a:rPr lang="en-US" sz="2400" b="1" dirty="0" smtClean="0">
                <a:solidFill>
                  <a:schemeClr val="accent5">
                    <a:lumMod val="75000"/>
                  </a:schemeClr>
                </a:solidFill>
                <a:latin typeface="Arial" panose="020B0604020202020204" pitchFamily="34" charset="0"/>
              </a:rPr>
              <a:t> </a:t>
            </a:r>
            <a:r>
              <a:rPr lang="en-US" sz="2400" b="1" dirty="0" err="1" smtClean="0">
                <a:solidFill>
                  <a:schemeClr val="accent5">
                    <a:lumMod val="75000"/>
                  </a:schemeClr>
                </a:solidFill>
                <a:latin typeface="Arial" panose="020B0604020202020204" pitchFamily="34" charset="0"/>
              </a:rPr>
              <a:t>ứng</a:t>
            </a:r>
            <a:r>
              <a:rPr lang="en-US" sz="2400" b="1" dirty="0" smtClean="0">
                <a:solidFill>
                  <a:schemeClr val="accent5">
                    <a:lumMod val="75000"/>
                  </a:schemeClr>
                </a:solidFill>
                <a:latin typeface="Arial" panose="020B0604020202020204" pitchFamily="34" charset="0"/>
              </a:rPr>
              <a:t> các yêu cầu từ </a:t>
            </a:r>
            <a:r>
              <a:rPr lang="en-US" sz="2400" b="1" dirty="0" err="1" smtClean="0">
                <a:solidFill>
                  <a:schemeClr val="accent5">
                    <a:lumMod val="75000"/>
                  </a:schemeClr>
                </a:solidFill>
                <a:latin typeface="Arial" panose="020B0604020202020204" pitchFamily="34" charset="0"/>
              </a:rPr>
              <a:t>Tỉnh</a:t>
            </a:r>
            <a:r>
              <a:rPr lang="en-US" sz="2400" b="1" dirty="0" smtClean="0">
                <a:solidFill>
                  <a:schemeClr val="accent5">
                    <a:lumMod val="75000"/>
                  </a:schemeClr>
                </a:solidFill>
                <a:latin typeface="Arial" panose="020B0604020202020204" pitchFamily="34" charset="0"/>
              </a:rPr>
              <a:t>, VPCP</a:t>
            </a:r>
            <a:endParaRPr lang="en-US" sz="2400" dirty="0"/>
          </a:p>
        </p:txBody>
      </p:sp>
    </p:spTree>
    <p:extLst>
      <p:ext uri="{BB962C8B-B14F-4D97-AF65-F5344CB8AC3E}">
        <p14:creationId xmlns:p14="http://schemas.microsoft.com/office/powerpoint/2010/main" val="4199364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bwMode="auto">
          <a:xfrm>
            <a:off x="475533" y="288350"/>
            <a:ext cx="8250455" cy="5069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dirty="0">
                <a:solidFill>
                  <a:srgbClr val="0064B1"/>
                </a:solidFill>
                <a:latin typeface="Arial" panose="020B0604020202020204" pitchFamily="34" charset="0"/>
                <a:cs typeface="Arial" panose="020B0604020202020204" pitchFamily="34" charset="0"/>
              </a:rPr>
              <a:t>2. ĐẶC ĐIỂM NỔI BẬT</a:t>
            </a:r>
          </a:p>
        </p:txBody>
      </p:sp>
      <p:sp>
        <p:nvSpPr>
          <p:cNvPr id="2" name="Slide Number Placeholder 1"/>
          <p:cNvSpPr>
            <a:spLocks noGrp="1"/>
          </p:cNvSpPr>
          <p:nvPr>
            <p:ph type="sldNum" sz="quarter" idx="12"/>
          </p:nvPr>
        </p:nvSpPr>
        <p:spPr/>
        <p:txBody>
          <a:bodyPr/>
          <a:lstStyle/>
          <a:p>
            <a:pPr>
              <a:defRPr/>
            </a:pPr>
            <a:fld id="{8210FE5D-9EE9-4EC9-A8C4-A65BF59B3D3B}" type="slidenum">
              <a:rPr lang="en-US" smtClean="0">
                <a:latin typeface="Arial" panose="020B0604020202020204" pitchFamily="34" charset="0"/>
                <a:cs typeface="Arial" panose="020B0604020202020204" pitchFamily="34" charset="0"/>
              </a:rPr>
              <a:pPr>
                <a:defRPr/>
              </a:pPr>
              <a:t>19</a:t>
            </a:fld>
            <a:endParaRPr lang="en-US">
              <a:latin typeface="Arial" panose="020B0604020202020204" pitchFamily="34" charset="0"/>
              <a:cs typeface="Arial" panose="020B0604020202020204" pitchFamily="34" charset="0"/>
            </a:endParaRPr>
          </a:p>
        </p:txBody>
      </p:sp>
      <p:sp>
        <p:nvSpPr>
          <p:cNvPr id="5" name="Rectangle 4"/>
          <p:cNvSpPr/>
          <p:nvPr/>
        </p:nvSpPr>
        <p:spPr>
          <a:xfrm>
            <a:off x="438461" y="1072166"/>
            <a:ext cx="5035353" cy="461665"/>
          </a:xfrm>
          <a:prstGeom prst="rect">
            <a:avLst/>
          </a:prstGeom>
        </p:spPr>
        <p:txBody>
          <a:bodyPr wrap="none">
            <a:spAutoFit/>
          </a:bodyPr>
          <a:lstStyle/>
          <a:p>
            <a:r>
              <a:rPr lang="en-US" sz="2400" b="1" dirty="0" smtClean="0">
                <a:solidFill>
                  <a:schemeClr val="accent5">
                    <a:lumMod val="75000"/>
                  </a:schemeClr>
                </a:solidFill>
                <a:latin typeface="Arial" panose="020B0604020202020204" pitchFamily="34" charset="0"/>
              </a:rPr>
              <a:t>2.7. </a:t>
            </a:r>
            <a:r>
              <a:rPr lang="en-US" sz="2400" b="1" dirty="0" smtClean="0">
                <a:solidFill>
                  <a:schemeClr val="accent5">
                    <a:lumMod val="75000"/>
                  </a:schemeClr>
                </a:solidFill>
                <a:latin typeface="Arial" panose="020B0604020202020204" pitchFamily="34" charset="0"/>
              </a:rPr>
              <a:t>Kho </a:t>
            </a:r>
            <a:r>
              <a:rPr lang="en-US" sz="2400" b="1" dirty="0" err="1" smtClean="0">
                <a:solidFill>
                  <a:schemeClr val="accent5">
                    <a:lumMod val="75000"/>
                  </a:schemeClr>
                </a:solidFill>
                <a:latin typeface="Arial" panose="020B0604020202020204" pitchFamily="34" charset="0"/>
              </a:rPr>
              <a:t>dữ</a:t>
            </a:r>
            <a:r>
              <a:rPr lang="en-US" sz="2400" b="1" dirty="0" smtClean="0">
                <a:solidFill>
                  <a:schemeClr val="accent5">
                    <a:lumMod val="75000"/>
                  </a:schemeClr>
                </a:solidFill>
                <a:latin typeface="Arial" panose="020B0604020202020204" pitchFamily="34" charset="0"/>
              </a:rPr>
              <a:t> liệu </a:t>
            </a:r>
            <a:r>
              <a:rPr lang="en-US" sz="2400" b="1" dirty="0" err="1" smtClean="0">
                <a:solidFill>
                  <a:schemeClr val="accent5">
                    <a:lumMod val="75000"/>
                  </a:schemeClr>
                </a:solidFill>
                <a:latin typeface="Arial" panose="020B0604020202020204" pitchFamily="34" charset="0"/>
              </a:rPr>
              <a:t>cá</a:t>
            </a:r>
            <a:r>
              <a:rPr lang="en-US" sz="2400" b="1" dirty="0" smtClean="0">
                <a:solidFill>
                  <a:schemeClr val="accent5">
                    <a:lumMod val="75000"/>
                  </a:schemeClr>
                </a:solidFill>
                <a:latin typeface="Arial" panose="020B0604020202020204" pitchFamily="34" charset="0"/>
              </a:rPr>
              <a:t> </a:t>
            </a:r>
            <a:r>
              <a:rPr lang="en-US" sz="2400" b="1" dirty="0" err="1" smtClean="0">
                <a:solidFill>
                  <a:schemeClr val="accent5">
                    <a:lumMod val="75000"/>
                  </a:schemeClr>
                </a:solidFill>
                <a:latin typeface="Arial" panose="020B0604020202020204" pitchFamily="34" charset="0"/>
              </a:rPr>
              <a:t>nhân</a:t>
            </a:r>
            <a:r>
              <a:rPr lang="en-US" sz="2400" b="1" dirty="0" smtClean="0">
                <a:solidFill>
                  <a:schemeClr val="accent5">
                    <a:lumMod val="75000"/>
                  </a:schemeClr>
                </a:solidFill>
                <a:latin typeface="Arial" panose="020B0604020202020204" pitchFamily="34" charset="0"/>
              </a:rPr>
              <a:t>, </a:t>
            </a:r>
            <a:r>
              <a:rPr lang="en-US" sz="2400" b="1" dirty="0" err="1" smtClean="0">
                <a:solidFill>
                  <a:schemeClr val="accent5">
                    <a:lumMod val="75000"/>
                  </a:schemeClr>
                </a:solidFill>
                <a:latin typeface="Arial" panose="020B0604020202020204" pitchFamily="34" charset="0"/>
              </a:rPr>
              <a:t>tổ</a:t>
            </a:r>
            <a:r>
              <a:rPr lang="en-US" sz="2400" b="1" dirty="0" smtClean="0">
                <a:solidFill>
                  <a:schemeClr val="accent5">
                    <a:lumMod val="75000"/>
                  </a:schemeClr>
                </a:solidFill>
                <a:latin typeface="Arial" panose="020B0604020202020204" pitchFamily="34" charset="0"/>
              </a:rPr>
              <a:t> </a:t>
            </a:r>
            <a:r>
              <a:rPr lang="en-US" sz="2400" b="1" dirty="0" err="1" smtClean="0">
                <a:solidFill>
                  <a:schemeClr val="accent5">
                    <a:lumMod val="75000"/>
                  </a:schemeClr>
                </a:solidFill>
                <a:latin typeface="Arial" panose="020B0604020202020204" pitchFamily="34" charset="0"/>
              </a:rPr>
              <a:t>chức</a:t>
            </a:r>
            <a:endParaRPr lang="en-US" sz="2400" dirty="0"/>
          </a:p>
        </p:txBody>
      </p:sp>
      <p:pic>
        <p:nvPicPr>
          <p:cNvPr id="8" name="Google Shape;1609;p118"/>
          <p:cNvPicPr preferRelativeResize="0"/>
          <p:nvPr/>
        </p:nvPicPr>
        <p:blipFill rotWithShape="1">
          <a:blip r:embed="rId3">
            <a:alphaModFix/>
          </a:blip>
          <a:srcRect/>
          <a:stretch/>
        </p:blipFill>
        <p:spPr>
          <a:xfrm>
            <a:off x="5178804" y="1905000"/>
            <a:ext cx="6604000" cy="3903144"/>
          </a:xfrm>
          <a:prstGeom prst="rect">
            <a:avLst/>
          </a:prstGeom>
          <a:noFill/>
          <a:ln w="9525" cap="flat" cmpd="sng">
            <a:solidFill>
              <a:srgbClr val="D8D8D8"/>
            </a:solidFill>
            <a:prstDash val="solid"/>
            <a:round/>
            <a:headEnd type="none" w="sm" len="sm"/>
            <a:tailEnd type="none" w="sm" len="sm"/>
          </a:ln>
        </p:spPr>
      </p:pic>
      <p:grpSp>
        <p:nvGrpSpPr>
          <p:cNvPr id="11" name="Google Shape;1610;p118"/>
          <p:cNvGrpSpPr/>
          <p:nvPr/>
        </p:nvGrpSpPr>
        <p:grpSpPr>
          <a:xfrm>
            <a:off x="187237" y="2473453"/>
            <a:ext cx="4676863" cy="1171447"/>
            <a:chOff x="244405" y="1673425"/>
            <a:chExt cx="6030134" cy="1457185"/>
          </a:xfrm>
        </p:grpSpPr>
        <p:sp>
          <p:nvSpPr>
            <p:cNvPr id="13" name="Google Shape;1611;p118"/>
            <p:cNvSpPr/>
            <p:nvPr/>
          </p:nvSpPr>
          <p:spPr>
            <a:xfrm>
              <a:off x="244405" y="1673425"/>
              <a:ext cx="6030134" cy="1457185"/>
            </a:xfrm>
            <a:prstGeom prst="roundRect">
              <a:avLst>
                <a:gd name="adj" fmla="val 16667"/>
              </a:avLst>
            </a:prstGeom>
            <a:solidFill>
              <a:srgbClr val="47D29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12;p118"/>
            <p:cNvSpPr txBox="1"/>
            <p:nvPr/>
          </p:nvSpPr>
          <p:spPr>
            <a:xfrm>
              <a:off x="315539" y="1744559"/>
              <a:ext cx="5793891" cy="1314917"/>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b="1" i="0" u="none" strike="noStrike" cap="none" dirty="0" err="1">
                  <a:solidFill>
                    <a:schemeClr val="lt2"/>
                  </a:solidFill>
                  <a:latin typeface="Arial"/>
                  <a:ea typeface="Arial"/>
                  <a:cs typeface="Arial"/>
                  <a:sym typeface="Arial"/>
                </a:rPr>
                <a:t>Nộp</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hồ</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sơ</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trực</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tuyến</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cho</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phép</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công</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dân</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lưu</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giấy</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tờ</a:t>
              </a:r>
              <a:r>
                <a:rPr lang="en-US" b="1" i="0" u="none" strike="noStrike" cap="none" dirty="0">
                  <a:solidFill>
                    <a:schemeClr val="lt2"/>
                  </a:solidFill>
                  <a:latin typeface="Arial"/>
                  <a:ea typeface="Arial"/>
                  <a:cs typeface="Arial"/>
                  <a:sym typeface="Arial"/>
                </a:rPr>
                <a:t> và </a:t>
              </a:r>
              <a:r>
                <a:rPr lang="en-US" b="1" i="0" u="none" strike="noStrike" cap="none" dirty="0" err="1">
                  <a:solidFill>
                    <a:schemeClr val="lt2"/>
                  </a:solidFill>
                  <a:latin typeface="Arial"/>
                  <a:ea typeface="Arial"/>
                  <a:cs typeface="Arial"/>
                  <a:sym typeface="Arial"/>
                </a:rPr>
                <a:t>sử</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dụng</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giấy</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tờ</a:t>
              </a:r>
              <a:r>
                <a:rPr lang="en-US" b="1" i="0" u="none" strike="noStrike" cap="none" dirty="0">
                  <a:solidFill>
                    <a:schemeClr val="lt2"/>
                  </a:solidFill>
                  <a:latin typeface="Arial"/>
                  <a:ea typeface="Arial"/>
                  <a:cs typeface="Arial"/>
                  <a:sym typeface="Arial"/>
                </a:rPr>
                <a:t> từ </a:t>
              </a:r>
              <a:r>
                <a:rPr lang="en-US" b="1" i="0" u="none" strike="noStrike" cap="none" dirty="0" err="1">
                  <a:solidFill>
                    <a:schemeClr val="lt2"/>
                  </a:solidFill>
                  <a:latin typeface="Arial"/>
                  <a:ea typeface="Arial"/>
                  <a:cs typeface="Arial"/>
                  <a:sym typeface="Arial"/>
                </a:rPr>
                <a:t>kho</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dữ</a:t>
              </a:r>
              <a:r>
                <a:rPr lang="en-US" b="1" i="0" u="none" strike="noStrike" cap="none" dirty="0">
                  <a:solidFill>
                    <a:schemeClr val="lt2"/>
                  </a:solidFill>
                  <a:latin typeface="Arial"/>
                  <a:ea typeface="Arial"/>
                  <a:cs typeface="Arial"/>
                  <a:sym typeface="Arial"/>
                </a:rPr>
                <a:t> liệu của mình</a:t>
              </a:r>
              <a:endParaRPr b="0" i="0" u="none" strike="noStrike" cap="none" dirty="0">
                <a:solidFill>
                  <a:schemeClr val="lt1"/>
                </a:solidFill>
                <a:latin typeface="Arial"/>
                <a:ea typeface="Arial"/>
                <a:cs typeface="Arial"/>
                <a:sym typeface="Arial"/>
              </a:endParaRPr>
            </a:p>
          </p:txBody>
        </p:sp>
      </p:grpSp>
      <p:grpSp>
        <p:nvGrpSpPr>
          <p:cNvPr id="15" name="Google Shape;1613;p118"/>
          <p:cNvGrpSpPr/>
          <p:nvPr/>
        </p:nvGrpSpPr>
        <p:grpSpPr>
          <a:xfrm>
            <a:off x="187237" y="3710985"/>
            <a:ext cx="4676863" cy="1051515"/>
            <a:chOff x="244405" y="3342340"/>
            <a:chExt cx="5865025" cy="1457185"/>
          </a:xfrm>
        </p:grpSpPr>
        <p:sp>
          <p:nvSpPr>
            <p:cNvPr id="16" name="Google Shape;1614;p118"/>
            <p:cNvSpPr/>
            <p:nvPr/>
          </p:nvSpPr>
          <p:spPr>
            <a:xfrm>
              <a:off x="244405" y="3342340"/>
              <a:ext cx="5865025" cy="1457185"/>
            </a:xfrm>
            <a:prstGeom prst="roundRect">
              <a:avLst>
                <a:gd name="adj" fmla="val 16667"/>
              </a:avLst>
            </a:prstGeom>
            <a:solidFill>
              <a:srgbClr val="5FDF4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15;p118"/>
            <p:cNvSpPr txBox="1"/>
            <p:nvPr/>
          </p:nvSpPr>
          <p:spPr>
            <a:xfrm>
              <a:off x="315539" y="3413474"/>
              <a:ext cx="5722757" cy="1314917"/>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b="1" i="0" u="none" strike="noStrike" cap="none" dirty="0" err="1">
                  <a:solidFill>
                    <a:schemeClr val="lt2"/>
                  </a:solidFill>
                  <a:latin typeface="Arial"/>
                  <a:ea typeface="Arial"/>
                  <a:cs typeface="Arial"/>
                  <a:sym typeface="Arial"/>
                </a:rPr>
                <a:t>Tiếp</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nhận</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hồ</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sơ</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trực</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tiếp</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cho</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phép</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cán</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bộ</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lưu</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giấy</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tờ</a:t>
              </a:r>
              <a:r>
                <a:rPr lang="en-US" b="1" i="0" u="none" strike="noStrike" cap="none" dirty="0">
                  <a:solidFill>
                    <a:schemeClr val="lt2"/>
                  </a:solidFill>
                  <a:latin typeface="Arial"/>
                  <a:ea typeface="Arial"/>
                  <a:cs typeface="Arial"/>
                  <a:sym typeface="Arial"/>
                </a:rPr>
                <a:t> và </a:t>
              </a:r>
              <a:r>
                <a:rPr lang="en-US" b="1" i="0" u="none" strike="noStrike" cap="none" dirty="0" err="1">
                  <a:solidFill>
                    <a:schemeClr val="lt2"/>
                  </a:solidFill>
                  <a:latin typeface="Arial"/>
                  <a:ea typeface="Arial"/>
                  <a:cs typeface="Arial"/>
                  <a:sym typeface="Arial"/>
                </a:rPr>
                <a:t>sử</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dụng</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giấy</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tờ</a:t>
              </a:r>
              <a:r>
                <a:rPr lang="en-US" b="1" i="0" u="none" strike="noStrike" cap="none" dirty="0">
                  <a:solidFill>
                    <a:schemeClr val="lt2"/>
                  </a:solidFill>
                  <a:latin typeface="Arial"/>
                  <a:ea typeface="Arial"/>
                  <a:cs typeface="Arial"/>
                  <a:sym typeface="Arial"/>
                </a:rPr>
                <a:t> từ </a:t>
              </a:r>
              <a:r>
                <a:rPr lang="en-US" b="1" i="0" u="none" strike="noStrike" cap="none" dirty="0" err="1">
                  <a:solidFill>
                    <a:schemeClr val="lt2"/>
                  </a:solidFill>
                  <a:latin typeface="Arial"/>
                  <a:ea typeface="Arial"/>
                  <a:cs typeface="Arial"/>
                  <a:sym typeface="Arial"/>
                </a:rPr>
                <a:t>kho</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dữ</a:t>
              </a:r>
              <a:r>
                <a:rPr lang="en-US" b="1" i="0" u="none" strike="noStrike" cap="none" dirty="0">
                  <a:solidFill>
                    <a:schemeClr val="lt2"/>
                  </a:solidFill>
                  <a:latin typeface="Arial"/>
                  <a:ea typeface="Arial"/>
                  <a:cs typeface="Arial"/>
                  <a:sym typeface="Arial"/>
                </a:rPr>
                <a:t> liệu </a:t>
              </a:r>
              <a:r>
                <a:rPr lang="en-US" b="1" i="0" u="none" strike="noStrike" cap="none" dirty="0" err="1">
                  <a:solidFill>
                    <a:schemeClr val="lt2"/>
                  </a:solidFill>
                  <a:latin typeface="Arial"/>
                  <a:ea typeface="Arial"/>
                  <a:cs typeface="Arial"/>
                  <a:sym typeface="Arial"/>
                </a:rPr>
                <a:t>cá</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nhân</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tổ</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chức</a:t>
              </a:r>
              <a:endParaRPr b="0" i="0" u="none" strike="noStrike" cap="none" dirty="0">
                <a:solidFill>
                  <a:schemeClr val="lt1"/>
                </a:solidFill>
                <a:latin typeface="Arial"/>
                <a:ea typeface="Arial"/>
                <a:cs typeface="Arial"/>
                <a:sym typeface="Arial"/>
              </a:endParaRPr>
            </a:p>
          </p:txBody>
        </p:sp>
      </p:grpSp>
      <p:grpSp>
        <p:nvGrpSpPr>
          <p:cNvPr id="18" name="Google Shape;1616;p118"/>
          <p:cNvGrpSpPr/>
          <p:nvPr/>
        </p:nvGrpSpPr>
        <p:grpSpPr>
          <a:xfrm>
            <a:off x="242406" y="4828585"/>
            <a:ext cx="4621694" cy="1029832"/>
            <a:chOff x="244405" y="5226405"/>
            <a:chExt cx="5853707" cy="1457185"/>
          </a:xfrm>
        </p:grpSpPr>
        <p:sp>
          <p:nvSpPr>
            <p:cNvPr id="19" name="Google Shape;1617;p118"/>
            <p:cNvSpPr/>
            <p:nvPr/>
          </p:nvSpPr>
          <p:spPr>
            <a:xfrm>
              <a:off x="244405" y="5226405"/>
              <a:ext cx="5853707" cy="1457185"/>
            </a:xfrm>
            <a:prstGeom prst="roundRect">
              <a:avLst>
                <a:gd name="adj" fmla="val 16667"/>
              </a:avLst>
            </a:prstGeom>
            <a:solidFill>
              <a:schemeClr val="accent1">
                <a:lumMod val="60000"/>
                <a:lumOff val="40000"/>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18;p118"/>
            <p:cNvSpPr txBox="1"/>
            <p:nvPr/>
          </p:nvSpPr>
          <p:spPr>
            <a:xfrm>
              <a:off x="315539" y="5297539"/>
              <a:ext cx="5711439" cy="1314917"/>
            </a:xfrm>
            <a:prstGeom prst="rect">
              <a:avLst/>
            </a:prstGeom>
            <a:solidFill>
              <a:schemeClr val="accent1">
                <a:lumMod val="60000"/>
                <a:lumOff val="40000"/>
              </a:schemeClr>
            </a:solid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b="1" i="0" u="none" strike="noStrike" cap="none" dirty="0" err="1">
                  <a:solidFill>
                    <a:schemeClr val="lt2"/>
                  </a:solidFill>
                  <a:latin typeface="Arial"/>
                  <a:ea typeface="Arial"/>
                  <a:cs typeface="Arial"/>
                  <a:sym typeface="Arial"/>
                </a:rPr>
                <a:t>Trả</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kết</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quả</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cho</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phép</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cán</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bộ</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lưu</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kết</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quả</a:t>
              </a:r>
              <a:r>
                <a:rPr lang="en-US" b="1" i="0" u="none" strike="noStrike" cap="none" dirty="0">
                  <a:solidFill>
                    <a:schemeClr val="lt2"/>
                  </a:solidFill>
                  <a:latin typeface="Arial"/>
                  <a:ea typeface="Arial"/>
                  <a:cs typeface="Arial"/>
                  <a:sym typeface="Arial"/>
                </a:rPr>
                <a:t> (đã </a:t>
              </a:r>
              <a:r>
                <a:rPr lang="en-US" b="1" i="0" u="none" strike="noStrike" cap="none" dirty="0" err="1">
                  <a:solidFill>
                    <a:schemeClr val="lt2"/>
                  </a:solidFill>
                  <a:latin typeface="Arial"/>
                  <a:ea typeface="Arial"/>
                  <a:cs typeface="Arial"/>
                  <a:sym typeface="Arial"/>
                </a:rPr>
                <a:t>ký</a:t>
              </a:r>
              <a:r>
                <a:rPr lang="en-US" b="1" i="0" u="none" strike="noStrike" cap="none" dirty="0">
                  <a:solidFill>
                    <a:schemeClr val="lt2"/>
                  </a:solidFill>
                  <a:latin typeface="Arial"/>
                  <a:ea typeface="Arial"/>
                  <a:cs typeface="Arial"/>
                  <a:sym typeface="Arial"/>
                </a:rPr>
                <a:t> số) vào </a:t>
              </a:r>
              <a:r>
                <a:rPr lang="en-US" b="1" i="0" u="none" strike="noStrike" cap="none" dirty="0" err="1">
                  <a:solidFill>
                    <a:schemeClr val="lt2"/>
                  </a:solidFill>
                  <a:latin typeface="Arial"/>
                  <a:ea typeface="Arial"/>
                  <a:cs typeface="Arial"/>
                  <a:sym typeface="Arial"/>
                </a:rPr>
                <a:t>kho</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lưu</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trữ</a:t>
              </a:r>
              <a:r>
                <a:rPr lang="en-US" b="1" i="0" u="none" strike="noStrike" cap="none" dirty="0">
                  <a:solidFill>
                    <a:schemeClr val="lt2"/>
                  </a:solidFill>
                  <a:latin typeface="Arial"/>
                  <a:ea typeface="Arial"/>
                  <a:cs typeface="Arial"/>
                  <a:sym typeface="Arial"/>
                </a:rPr>
                <a:t> của </a:t>
              </a:r>
              <a:r>
                <a:rPr lang="en-US" b="1" i="0" u="none" strike="noStrike" cap="none" dirty="0" err="1">
                  <a:solidFill>
                    <a:schemeClr val="lt2"/>
                  </a:solidFill>
                  <a:latin typeface="Arial"/>
                  <a:ea typeface="Arial"/>
                  <a:cs typeface="Arial"/>
                  <a:sym typeface="Arial"/>
                </a:rPr>
                <a:t>cá</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nhân</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tổ</a:t>
              </a:r>
              <a:r>
                <a:rPr lang="en-US" b="1" i="0" u="none" strike="noStrike" cap="none" dirty="0">
                  <a:solidFill>
                    <a:schemeClr val="lt2"/>
                  </a:solidFill>
                  <a:latin typeface="Arial"/>
                  <a:ea typeface="Arial"/>
                  <a:cs typeface="Arial"/>
                  <a:sym typeface="Arial"/>
                </a:rPr>
                <a:t> </a:t>
              </a:r>
              <a:r>
                <a:rPr lang="en-US" b="1" i="0" u="none" strike="noStrike" cap="none" dirty="0" err="1">
                  <a:solidFill>
                    <a:schemeClr val="lt2"/>
                  </a:solidFill>
                  <a:latin typeface="Arial"/>
                  <a:ea typeface="Arial"/>
                  <a:cs typeface="Arial"/>
                  <a:sym typeface="Arial"/>
                </a:rPr>
                <a:t>chức</a:t>
              </a:r>
              <a:endParaRPr b="0" i="0" u="none" strike="noStrike" cap="none" dirty="0">
                <a:solidFill>
                  <a:schemeClr val="lt1"/>
                </a:solidFill>
                <a:latin typeface="Arial"/>
                <a:ea typeface="Arial"/>
                <a:cs typeface="Arial"/>
                <a:sym typeface="Arial"/>
              </a:endParaRPr>
            </a:p>
          </p:txBody>
        </p:sp>
      </p:grpSp>
      <p:sp>
        <p:nvSpPr>
          <p:cNvPr id="21" name="Google Shape;1619;p118"/>
          <p:cNvSpPr txBox="1"/>
          <p:nvPr/>
        </p:nvSpPr>
        <p:spPr>
          <a:xfrm>
            <a:off x="2845" y="1599916"/>
            <a:ext cx="4972759"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1" i="0" u="none" strike="noStrike" cap="none" dirty="0" smtClean="0">
                <a:solidFill>
                  <a:schemeClr val="accent6"/>
                </a:solidFill>
                <a:latin typeface="Times New Roman"/>
                <a:ea typeface="Times New Roman"/>
                <a:cs typeface="Times New Roman"/>
                <a:sym typeface="Times New Roman"/>
              </a:rPr>
              <a:t>IGATE 2.0 SẴN SÀNG </a:t>
            </a:r>
            <a:r>
              <a:rPr lang="en-US" sz="2200" b="1" i="0" u="none" strike="noStrike" cap="none" dirty="0">
                <a:solidFill>
                  <a:schemeClr val="accent6"/>
                </a:solidFill>
                <a:latin typeface="Times New Roman"/>
                <a:ea typeface="Times New Roman"/>
                <a:cs typeface="Times New Roman"/>
                <a:sym typeface="Times New Roman"/>
              </a:rPr>
              <a:t>KẾT NỐI VỚI KHO DỮ LIỆU CÁ NHÂN, TỔ CHỨC</a:t>
            </a:r>
            <a:endParaRPr sz="2200" b="1" i="0" u="none" strike="noStrike" cap="none" dirty="0">
              <a:solidFill>
                <a:schemeClr val="accent6"/>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277159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3" name="Group 1"/>
          <p:cNvGrpSpPr>
            <a:grpSpLocks/>
          </p:cNvGrpSpPr>
          <p:nvPr/>
        </p:nvGrpSpPr>
        <p:grpSpPr bwMode="auto">
          <a:xfrm>
            <a:off x="-3310467" y="1143001"/>
            <a:ext cx="6561667" cy="4976813"/>
            <a:chOff x="-2395538" y="1600200"/>
            <a:chExt cx="4770438" cy="4824413"/>
          </a:xfrm>
        </p:grpSpPr>
        <p:sp>
          <p:nvSpPr>
            <p:cNvPr id="9" name="AutoShape 4"/>
            <p:cNvSpPr>
              <a:spLocks noChangeArrowheads="1"/>
            </p:cNvSpPr>
            <p:nvPr/>
          </p:nvSpPr>
          <p:spPr bwMode="ltGray">
            <a:xfrm rot="5400000">
              <a:off x="-2422526"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p:spPr>
          <p:txBody>
            <a:bodyPr wrap="none" anchor="ctr"/>
            <a:lstStyle/>
            <a:p>
              <a:pPr>
                <a:defRPr/>
              </a:pPr>
              <a:endParaRPr lang="en-US">
                <a:latin typeface="Arial" panose="020B0604020202020204" pitchFamily="34" charset="0"/>
              </a:endParaRPr>
            </a:p>
          </p:txBody>
        </p:sp>
        <p:sp>
          <p:nvSpPr>
            <p:cNvPr id="5174" name="AutoShape 5"/>
            <p:cNvSpPr>
              <a:spLocks noChangeArrowheads="1"/>
            </p:cNvSpPr>
            <p:nvPr/>
          </p:nvSpPr>
          <p:spPr bwMode="ltGray">
            <a:xfrm rot="5400000" flipH="1">
              <a:off x="-2174386" y="1852113"/>
              <a:ext cx="4371235" cy="4284144"/>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solidFill>
              <a:srgbClr val="BBE0E3"/>
            </a:solidFill>
            <a:ln>
              <a:noFill/>
            </a:ln>
            <a:extLst>
              <a:ext uri="{91240B29-F687-4f45-9708-019B960494DF}">
                <a14:hiddenLine xmlns="" xmlns:a14="http://schemas.microsoft.com/office/drawing/2010/main" w="0" algn="ctr">
                  <a:solidFill>
                    <a:srgbClr val="000000"/>
                  </a:solidFill>
                  <a:miter lim="800000"/>
                  <a:headEnd/>
                  <a:tailEnd/>
                </a14:hiddenLine>
              </a:ext>
            </a:extLst>
          </p:spPr>
          <p:txBody>
            <a:bodyPr wrap="none" anchor="ctr"/>
            <a:lstStyle/>
            <a:p>
              <a:endParaRPr lang="en-US">
                <a:latin typeface="Arial" panose="020B0604020202020204" pitchFamily="34" charset="0"/>
              </a:endParaRPr>
            </a:p>
          </p:txBody>
        </p:sp>
      </p:grpSp>
      <p:sp>
        <p:nvSpPr>
          <p:cNvPr id="5124" name="Title 1"/>
          <p:cNvSpPr>
            <a:spLocks noGrp="1"/>
          </p:cNvSpPr>
          <p:nvPr>
            <p:ph type="title"/>
          </p:nvPr>
        </p:nvSpPr>
        <p:spPr bwMode="auto">
          <a:xfrm>
            <a:off x="475533" y="288350"/>
            <a:ext cx="8250455" cy="5069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dirty="0">
                <a:solidFill>
                  <a:srgbClr val="0064B1"/>
                </a:solidFill>
                <a:latin typeface="Arial" panose="020B0604020202020204" pitchFamily="34" charset="0"/>
                <a:cs typeface="Arial" panose="020B0604020202020204" pitchFamily="34" charset="0"/>
              </a:rPr>
              <a:t>NỘI DUNG CHÍNH</a:t>
            </a:r>
          </a:p>
        </p:txBody>
      </p:sp>
      <p:grpSp>
        <p:nvGrpSpPr>
          <p:cNvPr id="11" name="Group 4099"/>
          <p:cNvGrpSpPr>
            <a:grpSpLocks/>
          </p:cNvGrpSpPr>
          <p:nvPr/>
        </p:nvGrpSpPr>
        <p:grpSpPr bwMode="auto">
          <a:xfrm>
            <a:off x="1535503" y="1413199"/>
            <a:ext cx="8636000" cy="665163"/>
            <a:chOff x="1905000" y="2514600"/>
            <a:chExt cx="6477000" cy="665162"/>
          </a:xfrm>
        </p:grpSpPr>
        <p:sp>
          <p:nvSpPr>
            <p:cNvPr id="6" name="TextBox 5"/>
            <p:cNvSpPr txBox="1">
              <a:spLocks noChangeArrowheads="1"/>
            </p:cNvSpPr>
            <p:nvPr/>
          </p:nvSpPr>
          <p:spPr bwMode="auto">
            <a:xfrm flipH="1">
              <a:off x="2865438" y="2557463"/>
              <a:ext cx="5516562" cy="523219"/>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800" b="1" dirty="0">
                  <a:solidFill>
                    <a:srgbClr val="32599E"/>
                  </a:solidFill>
                </a:rPr>
                <a:t>TỔNG QUAN HỆ THỐNG</a:t>
              </a:r>
            </a:p>
          </p:txBody>
        </p:sp>
        <p:grpSp>
          <p:nvGrpSpPr>
            <p:cNvPr id="5160" name="Group 4095"/>
            <p:cNvGrpSpPr>
              <a:grpSpLocks/>
            </p:cNvGrpSpPr>
            <p:nvPr/>
          </p:nvGrpSpPr>
          <p:grpSpPr bwMode="auto">
            <a:xfrm>
              <a:off x="1905000" y="2514600"/>
              <a:ext cx="762000" cy="665162"/>
              <a:chOff x="1862997" y="2645270"/>
              <a:chExt cx="762000" cy="665162"/>
            </a:xfrm>
          </p:grpSpPr>
          <p:grpSp>
            <p:nvGrpSpPr>
              <p:cNvPr id="5161" name="Group 7"/>
              <p:cNvGrpSpPr>
                <a:grpSpLocks/>
              </p:cNvGrpSpPr>
              <p:nvPr/>
            </p:nvGrpSpPr>
            <p:grpSpPr bwMode="auto">
              <a:xfrm>
                <a:off x="1862997" y="2645270"/>
                <a:ext cx="762000" cy="665162"/>
                <a:chOff x="3174" y="2656"/>
                <a:chExt cx="1549" cy="1351"/>
              </a:xfrm>
            </p:grpSpPr>
            <p:sp>
              <p:nvSpPr>
                <p:cNvPr id="5163"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Arial" panose="020B0604020202020204" pitchFamily="34" charset="0"/>
                  </a:endParaRPr>
                </a:p>
              </p:txBody>
            </p:sp>
            <p:sp>
              <p:nvSpPr>
                <p:cNvPr id="5164"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en-US">
                    <a:latin typeface="Arial" panose="020B0604020202020204" pitchFamily="34" charset="0"/>
                  </a:endParaRPr>
                </a:p>
              </p:txBody>
            </p:sp>
            <p:sp>
              <p:nvSpPr>
                <p:cNvPr id="20"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en-US">
                    <a:latin typeface="Arial" panose="020B0604020202020204" pitchFamily="34" charset="0"/>
                  </a:endParaRPr>
                </a:p>
              </p:txBody>
            </p:sp>
          </p:grpSp>
          <p:sp>
            <p:nvSpPr>
              <p:cNvPr id="5162" name="Text Box 16"/>
              <p:cNvSpPr txBox="1">
                <a:spLocks noChangeArrowheads="1"/>
              </p:cNvSpPr>
              <p:nvPr/>
            </p:nvSpPr>
            <p:spPr bwMode="gray">
              <a:xfrm>
                <a:off x="2103284" y="2743695"/>
                <a:ext cx="267140" cy="461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400" b="1" dirty="0">
                    <a:solidFill>
                      <a:schemeClr val="bg1"/>
                    </a:solidFill>
                  </a:rPr>
                  <a:t>1</a:t>
                </a:r>
              </a:p>
            </p:txBody>
          </p:sp>
        </p:grpSp>
      </p:grpSp>
      <p:grpSp>
        <p:nvGrpSpPr>
          <p:cNvPr id="15" name="Group 4100"/>
          <p:cNvGrpSpPr>
            <a:grpSpLocks/>
          </p:cNvGrpSpPr>
          <p:nvPr/>
        </p:nvGrpSpPr>
        <p:grpSpPr bwMode="auto">
          <a:xfrm>
            <a:off x="2479354" y="2269025"/>
            <a:ext cx="8371417" cy="665163"/>
            <a:chOff x="2057400" y="3754438"/>
            <a:chExt cx="6278562" cy="665162"/>
          </a:xfrm>
        </p:grpSpPr>
        <p:sp>
          <p:nvSpPr>
            <p:cNvPr id="7" name="TextBox 6"/>
            <p:cNvSpPr txBox="1">
              <a:spLocks noChangeArrowheads="1"/>
            </p:cNvSpPr>
            <p:nvPr/>
          </p:nvSpPr>
          <p:spPr bwMode="auto">
            <a:xfrm flipH="1">
              <a:off x="2925763" y="3881438"/>
              <a:ext cx="5410199" cy="523219"/>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800" b="1" dirty="0">
                  <a:solidFill>
                    <a:schemeClr val="accent5">
                      <a:lumMod val="75000"/>
                    </a:schemeClr>
                  </a:solidFill>
                </a:rPr>
                <a:t>ĐIỂM NỔI BẬT</a:t>
              </a:r>
            </a:p>
          </p:txBody>
        </p:sp>
        <p:grpSp>
          <p:nvGrpSpPr>
            <p:cNvPr id="5153" name="Group 3"/>
            <p:cNvGrpSpPr>
              <a:grpSpLocks/>
            </p:cNvGrpSpPr>
            <p:nvPr/>
          </p:nvGrpSpPr>
          <p:grpSpPr bwMode="auto">
            <a:xfrm>
              <a:off x="2057400" y="3754438"/>
              <a:ext cx="762000" cy="665162"/>
              <a:chOff x="1828800" y="3830638"/>
              <a:chExt cx="762000" cy="665162"/>
            </a:xfrm>
          </p:grpSpPr>
          <p:grpSp>
            <p:nvGrpSpPr>
              <p:cNvPr id="5154" name="Group 17"/>
              <p:cNvGrpSpPr>
                <a:grpSpLocks/>
              </p:cNvGrpSpPr>
              <p:nvPr/>
            </p:nvGrpSpPr>
            <p:grpSpPr bwMode="auto">
              <a:xfrm>
                <a:off x="1828800" y="3830638"/>
                <a:ext cx="762000" cy="665162"/>
                <a:chOff x="1110" y="2656"/>
                <a:chExt cx="1549" cy="1351"/>
              </a:xfrm>
            </p:grpSpPr>
            <p:sp>
              <p:nvSpPr>
                <p:cNvPr id="5156"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Arial" panose="020B0604020202020204" pitchFamily="34" charset="0"/>
                  </a:endParaRPr>
                </a:p>
              </p:txBody>
            </p:sp>
            <p:sp>
              <p:nvSpPr>
                <p:cNvPr id="5157"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en-US">
                    <a:latin typeface="Arial" panose="020B0604020202020204" pitchFamily="34" charset="0"/>
                  </a:endParaRPr>
                </a:p>
              </p:txBody>
            </p:sp>
            <p:sp>
              <p:nvSpPr>
                <p:cNvPr id="25"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endParaRPr lang="en-US">
                    <a:latin typeface="Arial" panose="020B0604020202020204" pitchFamily="34" charset="0"/>
                  </a:endParaRPr>
                </a:p>
              </p:txBody>
            </p:sp>
          </p:grpSp>
          <p:sp>
            <p:nvSpPr>
              <p:cNvPr id="5155" name="Text Box 27"/>
              <p:cNvSpPr txBox="1">
                <a:spLocks noChangeArrowheads="1"/>
              </p:cNvSpPr>
              <p:nvPr/>
            </p:nvSpPr>
            <p:spPr bwMode="gray">
              <a:xfrm>
                <a:off x="2069087" y="3929063"/>
                <a:ext cx="267140" cy="461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400" b="1" dirty="0">
                    <a:solidFill>
                      <a:schemeClr val="bg1"/>
                    </a:solidFill>
                  </a:rPr>
                  <a:t>2</a:t>
                </a:r>
              </a:p>
            </p:txBody>
          </p:sp>
        </p:grpSp>
      </p:grpSp>
      <p:grpSp>
        <p:nvGrpSpPr>
          <p:cNvPr id="19" name="Group 4101"/>
          <p:cNvGrpSpPr>
            <a:grpSpLocks/>
          </p:cNvGrpSpPr>
          <p:nvPr/>
        </p:nvGrpSpPr>
        <p:grpSpPr bwMode="auto">
          <a:xfrm>
            <a:off x="2529730" y="3224903"/>
            <a:ext cx="7884583" cy="1066823"/>
            <a:chOff x="1637506" y="4916098"/>
            <a:chExt cx="5912644" cy="1066821"/>
          </a:xfrm>
        </p:grpSpPr>
        <p:sp>
          <p:nvSpPr>
            <p:cNvPr id="8" name="TextBox 7"/>
            <p:cNvSpPr txBox="1">
              <a:spLocks noChangeArrowheads="1"/>
            </p:cNvSpPr>
            <p:nvPr/>
          </p:nvSpPr>
          <p:spPr bwMode="auto">
            <a:xfrm flipH="1">
              <a:off x="2439085" y="5028813"/>
              <a:ext cx="5111065" cy="954106"/>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800" b="1" dirty="0">
                  <a:solidFill>
                    <a:schemeClr val="accent5">
                      <a:lumMod val="75000"/>
                    </a:schemeClr>
                  </a:solidFill>
                </a:rPr>
                <a:t>LIÊN THÔNG TÍCH HỢP</a:t>
              </a:r>
            </a:p>
            <a:p>
              <a:pPr eaLnBrk="1" hangingPunct="1">
                <a:defRPr/>
              </a:pPr>
              <a:endParaRPr lang="en-US" sz="2800" b="1" dirty="0">
                <a:solidFill>
                  <a:schemeClr val="accent5">
                    <a:lumMod val="75000"/>
                  </a:schemeClr>
                </a:solidFill>
              </a:endParaRPr>
            </a:p>
          </p:txBody>
        </p:sp>
        <p:grpSp>
          <p:nvGrpSpPr>
            <p:cNvPr id="5146" name="Group 2"/>
            <p:cNvGrpSpPr>
              <a:grpSpLocks/>
            </p:cNvGrpSpPr>
            <p:nvPr/>
          </p:nvGrpSpPr>
          <p:grpSpPr bwMode="auto">
            <a:xfrm>
              <a:off x="1637506" y="4916098"/>
              <a:ext cx="762000" cy="665162"/>
              <a:chOff x="1828800" y="4745038"/>
              <a:chExt cx="762000" cy="665162"/>
            </a:xfrm>
          </p:grpSpPr>
          <p:grpSp>
            <p:nvGrpSpPr>
              <p:cNvPr id="5147" name="Group 21"/>
              <p:cNvGrpSpPr>
                <a:grpSpLocks/>
              </p:cNvGrpSpPr>
              <p:nvPr/>
            </p:nvGrpSpPr>
            <p:grpSpPr bwMode="auto">
              <a:xfrm>
                <a:off x="1828800" y="4745038"/>
                <a:ext cx="762000" cy="665162"/>
                <a:chOff x="3174" y="2656"/>
                <a:chExt cx="1549" cy="1351"/>
              </a:xfrm>
            </p:grpSpPr>
            <p:sp>
              <p:nvSpPr>
                <p:cNvPr id="5149"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Arial" panose="020B0604020202020204" pitchFamily="34" charset="0"/>
                  </a:endParaRPr>
                </a:p>
              </p:txBody>
            </p:sp>
            <p:sp>
              <p:nvSpPr>
                <p:cNvPr id="5150"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en-US">
                    <a:latin typeface="Arial" panose="020B0604020202020204" pitchFamily="34" charset="0"/>
                  </a:endParaRPr>
                </a:p>
              </p:txBody>
            </p:sp>
            <p:sp>
              <p:nvSpPr>
                <p:cNvPr id="30" name="AutoShape 24"/>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en-US">
                    <a:latin typeface="Arial" panose="020B0604020202020204" pitchFamily="34" charset="0"/>
                  </a:endParaRPr>
                </a:p>
              </p:txBody>
            </p:sp>
          </p:grpSp>
          <p:sp>
            <p:nvSpPr>
              <p:cNvPr id="5148" name="Text Box 30"/>
              <p:cNvSpPr txBox="1">
                <a:spLocks noChangeArrowheads="1"/>
              </p:cNvSpPr>
              <p:nvPr/>
            </p:nvSpPr>
            <p:spPr bwMode="gray">
              <a:xfrm>
                <a:off x="2069105" y="4843463"/>
                <a:ext cx="267105" cy="461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400" b="1" dirty="0">
                    <a:solidFill>
                      <a:schemeClr val="bg1"/>
                    </a:solidFill>
                  </a:rPr>
                  <a:t>3</a:t>
                </a:r>
              </a:p>
            </p:txBody>
          </p:sp>
        </p:grpSp>
      </p:grpSp>
      <p:grpSp>
        <p:nvGrpSpPr>
          <p:cNvPr id="23" name="Group 4100"/>
          <p:cNvGrpSpPr>
            <a:grpSpLocks/>
          </p:cNvGrpSpPr>
          <p:nvPr/>
        </p:nvGrpSpPr>
        <p:grpSpPr bwMode="auto">
          <a:xfrm>
            <a:off x="2342607" y="4216695"/>
            <a:ext cx="8371416" cy="665162"/>
            <a:chOff x="2057400" y="3754438"/>
            <a:chExt cx="6278562" cy="665162"/>
          </a:xfrm>
        </p:grpSpPr>
        <p:sp>
          <p:nvSpPr>
            <p:cNvPr id="40" name="TextBox 39"/>
            <p:cNvSpPr txBox="1">
              <a:spLocks noChangeArrowheads="1"/>
            </p:cNvSpPr>
            <p:nvPr/>
          </p:nvSpPr>
          <p:spPr bwMode="auto">
            <a:xfrm flipH="1">
              <a:off x="3048000" y="3881438"/>
              <a:ext cx="5287962" cy="523220"/>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800" b="1" dirty="0">
                  <a:solidFill>
                    <a:schemeClr val="accent5">
                      <a:lumMod val="75000"/>
                    </a:schemeClr>
                  </a:solidFill>
                </a:rPr>
                <a:t>HỖ TRỢ SẢN PHẨM</a:t>
              </a:r>
            </a:p>
          </p:txBody>
        </p:sp>
        <p:grpSp>
          <p:nvGrpSpPr>
            <p:cNvPr id="5139" name="Group 40"/>
            <p:cNvGrpSpPr>
              <a:grpSpLocks/>
            </p:cNvGrpSpPr>
            <p:nvPr/>
          </p:nvGrpSpPr>
          <p:grpSpPr bwMode="auto">
            <a:xfrm>
              <a:off x="2057400" y="3754438"/>
              <a:ext cx="762000" cy="665162"/>
              <a:chOff x="1828800" y="3830638"/>
              <a:chExt cx="762000" cy="665162"/>
            </a:xfrm>
          </p:grpSpPr>
          <p:grpSp>
            <p:nvGrpSpPr>
              <p:cNvPr id="5140" name="Group 17"/>
              <p:cNvGrpSpPr>
                <a:grpSpLocks/>
              </p:cNvGrpSpPr>
              <p:nvPr/>
            </p:nvGrpSpPr>
            <p:grpSpPr bwMode="auto">
              <a:xfrm>
                <a:off x="1828800" y="3830638"/>
                <a:ext cx="762000" cy="665162"/>
                <a:chOff x="1110" y="2656"/>
                <a:chExt cx="1549" cy="1351"/>
              </a:xfrm>
            </p:grpSpPr>
            <p:sp>
              <p:nvSpPr>
                <p:cNvPr id="5142"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Arial" panose="020B0604020202020204" pitchFamily="34" charset="0"/>
                  </a:endParaRPr>
                </a:p>
              </p:txBody>
            </p:sp>
            <p:sp>
              <p:nvSpPr>
                <p:cNvPr id="5143"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en-US">
                    <a:latin typeface="Arial" panose="020B0604020202020204" pitchFamily="34" charset="0"/>
                  </a:endParaRPr>
                </a:p>
              </p:txBody>
            </p:sp>
            <p:sp>
              <p:nvSpPr>
                <p:cNvPr id="46"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endParaRPr lang="en-US">
                    <a:latin typeface="Arial" panose="020B0604020202020204" pitchFamily="34" charset="0"/>
                  </a:endParaRPr>
                </a:p>
              </p:txBody>
            </p:sp>
          </p:grpSp>
          <p:sp>
            <p:nvSpPr>
              <p:cNvPr id="5141" name="Text Box 27"/>
              <p:cNvSpPr txBox="1">
                <a:spLocks noChangeArrowheads="1"/>
              </p:cNvSpPr>
              <p:nvPr/>
            </p:nvSpPr>
            <p:spPr bwMode="gray">
              <a:xfrm>
                <a:off x="2070173" y="3929063"/>
                <a:ext cx="26714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400" b="1" dirty="0">
                    <a:solidFill>
                      <a:schemeClr val="bg1"/>
                    </a:solidFill>
                  </a:rPr>
                  <a:t>4</a:t>
                </a:r>
              </a:p>
            </p:txBody>
          </p:sp>
        </p:grpSp>
      </p:grpSp>
      <p:sp>
        <p:nvSpPr>
          <p:cNvPr id="2" name="Slide Number Placeholder 1"/>
          <p:cNvSpPr>
            <a:spLocks noGrp="1"/>
          </p:cNvSpPr>
          <p:nvPr>
            <p:ph type="sldNum" sz="quarter" idx="12"/>
          </p:nvPr>
        </p:nvSpPr>
        <p:spPr/>
        <p:txBody>
          <a:bodyPr/>
          <a:lstStyle/>
          <a:p>
            <a:pPr>
              <a:defRPr/>
            </a:pPr>
            <a:fld id="{8210FE5D-9EE9-4EC9-A8C4-A65BF59B3D3B}" type="slidenum">
              <a:rPr lang="en-US" smtClean="0">
                <a:latin typeface="Arial" panose="020B0604020202020204" pitchFamily="34" charset="0"/>
                <a:cs typeface="Arial" panose="020B0604020202020204" pitchFamily="34" charset="0"/>
              </a:rPr>
              <a:pPr>
                <a:defRPr/>
              </a:pPr>
              <a:t>2</a:t>
            </a:fld>
            <a:endParaRPr lang="en-US">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3245" y="1337174"/>
            <a:ext cx="3236747" cy="3236747"/>
          </a:xfrm>
          <a:prstGeom prst="rect">
            <a:avLst/>
          </a:prstGeom>
        </p:spPr>
      </p:pic>
      <p:sp>
        <p:nvSpPr>
          <p:cNvPr id="4" name="TextBox 3"/>
          <p:cNvSpPr txBox="1"/>
          <p:nvPr/>
        </p:nvSpPr>
        <p:spPr>
          <a:xfrm>
            <a:off x="8878504" y="4570939"/>
            <a:ext cx="3201488" cy="646331"/>
          </a:xfrm>
          <a:prstGeom prst="rect">
            <a:avLst/>
          </a:prstGeom>
          <a:noFill/>
        </p:spPr>
        <p:txBody>
          <a:bodyPr wrap="square" rtlCol="0">
            <a:spAutoFit/>
          </a:bodyPr>
          <a:lstStyle/>
          <a:p>
            <a:r>
              <a:rPr lang="en-US" sz="1200" i="1" dirty="0" err="1" smtClean="0">
                <a:latin typeface="Times New Roman" panose="02020603050405020304" pitchFamily="18" charset="0"/>
                <a:cs typeface="Times New Roman" panose="02020603050405020304" pitchFamily="18" charset="0"/>
              </a:rPr>
              <a:t>Quét</a:t>
            </a:r>
            <a:r>
              <a:rPr lang="en-US" sz="1200" i="1" dirty="0" smtClean="0">
                <a:latin typeface="Times New Roman" panose="02020603050405020304" pitchFamily="18" charset="0"/>
                <a:cs typeface="Times New Roman" panose="02020603050405020304" pitchFamily="18" charset="0"/>
              </a:rPr>
              <a:t> QR đến </a:t>
            </a:r>
            <a:r>
              <a:rPr lang="en-US" sz="1200" i="1" dirty="0" err="1" smtClean="0">
                <a:latin typeface="Times New Roman" panose="02020603050405020304" pitchFamily="18" charset="0"/>
                <a:cs typeface="Times New Roman" panose="02020603050405020304" pitchFamily="18" charset="0"/>
              </a:rPr>
              <a:t>địa</a:t>
            </a:r>
            <a:r>
              <a:rPr lang="en-US" sz="1200" i="1" dirty="0" smtClean="0">
                <a:latin typeface="Times New Roman" panose="02020603050405020304" pitchFamily="18" charset="0"/>
                <a:cs typeface="Times New Roman" panose="02020603050405020304" pitchFamily="18" charset="0"/>
              </a:rPr>
              <a:t> chỉ </a:t>
            </a:r>
            <a:r>
              <a:rPr lang="en-US" sz="1200" i="1" dirty="0" err="1" smtClean="0">
                <a:latin typeface="Times New Roman" panose="02020603050405020304" pitchFamily="18" charset="0"/>
                <a:cs typeface="Times New Roman" panose="02020603050405020304" pitchFamily="18" charset="0"/>
              </a:rPr>
              <a:t>tải</a:t>
            </a:r>
            <a:r>
              <a:rPr lang="en-US" sz="1200" i="1" dirty="0" smtClean="0">
                <a:latin typeface="Times New Roman" panose="02020603050405020304" pitchFamily="18" charset="0"/>
                <a:cs typeface="Times New Roman" panose="02020603050405020304" pitchFamily="18" charset="0"/>
              </a:rPr>
              <a:t> </a:t>
            </a:r>
            <a:r>
              <a:rPr lang="en-US" sz="1200" i="1" dirty="0" err="1" smtClean="0">
                <a:latin typeface="Times New Roman" panose="02020603050405020304" pitchFamily="18" charset="0"/>
                <a:cs typeface="Times New Roman" panose="02020603050405020304" pitchFamily="18" charset="0"/>
              </a:rPr>
              <a:t>tài</a:t>
            </a:r>
            <a:r>
              <a:rPr lang="en-US" sz="1200" i="1" dirty="0" smtClean="0">
                <a:latin typeface="Times New Roman" panose="02020603050405020304" pitchFamily="18" charset="0"/>
                <a:cs typeface="Times New Roman" panose="02020603050405020304" pitchFamily="18" charset="0"/>
              </a:rPr>
              <a:t> liệu </a:t>
            </a:r>
            <a:r>
              <a:rPr lang="en-US" sz="1200" i="1" dirty="0" err="1" smtClean="0">
                <a:latin typeface="Times New Roman" panose="02020603050405020304" pitchFamily="18" charset="0"/>
                <a:cs typeface="Times New Roman" panose="02020603050405020304" pitchFamily="18" charset="0"/>
              </a:rPr>
              <a:t>hướng</a:t>
            </a:r>
            <a:r>
              <a:rPr lang="en-US" sz="1200" i="1" dirty="0" smtClean="0">
                <a:latin typeface="Times New Roman" panose="02020603050405020304" pitchFamily="18" charset="0"/>
                <a:cs typeface="Times New Roman" panose="02020603050405020304" pitchFamily="18" charset="0"/>
              </a:rPr>
              <a:t> </a:t>
            </a:r>
            <a:r>
              <a:rPr lang="en-US" sz="1200" i="1" dirty="0" err="1" smtClean="0">
                <a:latin typeface="Times New Roman" panose="02020603050405020304" pitchFamily="18" charset="0"/>
                <a:cs typeface="Times New Roman" panose="02020603050405020304" pitchFamily="18" charset="0"/>
              </a:rPr>
              <a:t>dẫn</a:t>
            </a:r>
            <a:endParaRPr lang="en-US" sz="1200" i="1" dirty="0" smtClean="0">
              <a:latin typeface="Times New Roman" panose="02020603050405020304" pitchFamily="18" charset="0"/>
              <a:cs typeface="Times New Roman" panose="02020603050405020304" pitchFamily="18" charset="0"/>
            </a:endParaRPr>
          </a:p>
          <a:p>
            <a:r>
              <a:rPr lang="en-US" sz="1200" b="1" i="1" dirty="0">
                <a:latin typeface="Times New Roman" panose="02020603050405020304" pitchFamily="18" charset="0"/>
                <a:cs typeface="Times New Roman" panose="02020603050405020304" pitchFamily="18" charset="0"/>
              </a:rPr>
              <a:t>https://dichvucongdienbien.vnptdienbien.vn/vi/support/tutorial</a:t>
            </a:r>
          </a:p>
        </p:txBody>
      </p:sp>
    </p:spTree>
    <p:extLst>
      <p:ext uri="{BB962C8B-B14F-4D97-AF65-F5344CB8AC3E}">
        <p14:creationId xmlns:p14="http://schemas.microsoft.com/office/powerpoint/2010/main" val="496659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nodeType="with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horizontal)">
                                      <p:cBhvr>
                                        <p:cTn id="11" dur="500"/>
                                        <p:tgtEl>
                                          <p:spTgt spid="15"/>
                                        </p:tgtEl>
                                      </p:cBhvr>
                                    </p:animEffect>
                                  </p:childTnLst>
                                </p:cTn>
                              </p:par>
                            </p:childTnLst>
                          </p:cTn>
                        </p:par>
                        <p:par>
                          <p:cTn id="12" fill="hold" nodeType="withGroup">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par>
                          <p:cTn id="16" fill="hold" nodeType="withGroup">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bwMode="auto">
          <a:xfrm>
            <a:off x="475533" y="288350"/>
            <a:ext cx="8250455" cy="5069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dirty="0">
                <a:solidFill>
                  <a:srgbClr val="0064B1"/>
                </a:solidFill>
                <a:latin typeface="Arial" panose="020B0604020202020204" pitchFamily="34" charset="0"/>
                <a:cs typeface="Arial" panose="020B0604020202020204" pitchFamily="34" charset="0"/>
              </a:rPr>
              <a:t>3. LIÊN THÔNG TÍCH HỢP</a:t>
            </a:r>
          </a:p>
        </p:txBody>
      </p:sp>
      <p:sp>
        <p:nvSpPr>
          <p:cNvPr id="2" name="Slide Number Placeholder 1"/>
          <p:cNvSpPr>
            <a:spLocks noGrp="1"/>
          </p:cNvSpPr>
          <p:nvPr>
            <p:ph type="sldNum" sz="quarter" idx="12"/>
          </p:nvPr>
        </p:nvSpPr>
        <p:spPr/>
        <p:txBody>
          <a:bodyPr/>
          <a:lstStyle/>
          <a:p>
            <a:pPr>
              <a:defRPr/>
            </a:pPr>
            <a:fld id="{8210FE5D-9EE9-4EC9-A8C4-A65BF59B3D3B}" type="slidenum">
              <a:rPr lang="en-US" smtClean="0">
                <a:latin typeface="Arial" panose="020B0604020202020204" pitchFamily="34" charset="0"/>
                <a:cs typeface="Arial" panose="020B0604020202020204" pitchFamily="34" charset="0"/>
              </a:rPr>
              <a:pPr>
                <a:defRPr/>
              </a:pPr>
              <a:t>20</a:t>
            </a:fld>
            <a:endParaRPr lang="en-US">
              <a:latin typeface="Arial" panose="020B0604020202020204" pitchFamily="34" charset="0"/>
              <a:cs typeface="Arial" panose="020B0604020202020204" pitchFamily="34" charset="0"/>
            </a:endParaRPr>
          </a:p>
        </p:txBody>
      </p:sp>
      <p:sp>
        <p:nvSpPr>
          <p:cNvPr id="6" name="Rectangle 5"/>
          <p:cNvSpPr/>
          <p:nvPr/>
        </p:nvSpPr>
        <p:spPr>
          <a:xfrm>
            <a:off x="475533" y="1171033"/>
            <a:ext cx="4610558" cy="430887"/>
          </a:xfrm>
          <a:prstGeom prst="rect">
            <a:avLst/>
          </a:prstGeom>
        </p:spPr>
        <p:txBody>
          <a:bodyPr wrap="none">
            <a:spAutoFit/>
          </a:bodyPr>
          <a:lstStyle/>
          <a:p>
            <a:r>
              <a:rPr lang="en-US" sz="2200" b="1" dirty="0" smtClean="0">
                <a:solidFill>
                  <a:schemeClr val="accent5">
                    <a:lumMod val="75000"/>
                  </a:schemeClr>
                </a:solidFill>
                <a:latin typeface="Arial" panose="020B0604020202020204" pitchFamily="34" charset="0"/>
              </a:rPr>
              <a:t>3.1. </a:t>
            </a:r>
            <a:r>
              <a:rPr lang="en-US" sz="2200" b="1" dirty="0" err="1">
                <a:solidFill>
                  <a:schemeClr val="accent5">
                    <a:lumMod val="75000"/>
                  </a:schemeClr>
                </a:solidFill>
                <a:latin typeface="Arial" panose="020B0604020202020204" pitchFamily="34" charset="0"/>
              </a:rPr>
              <a:t>Tích</a:t>
            </a:r>
            <a:r>
              <a:rPr lang="en-US" sz="2200" b="1" dirty="0">
                <a:solidFill>
                  <a:schemeClr val="accent5">
                    <a:lumMod val="75000"/>
                  </a:schemeClr>
                </a:solidFill>
                <a:latin typeface="Arial" panose="020B0604020202020204" pitchFamily="34" charset="0"/>
              </a:rPr>
              <a:t> hợp </a:t>
            </a:r>
            <a:r>
              <a:rPr lang="en-US" sz="2200" b="1" dirty="0" smtClean="0">
                <a:solidFill>
                  <a:schemeClr val="accent5">
                    <a:lumMod val="75000"/>
                  </a:schemeClr>
                </a:solidFill>
                <a:latin typeface="Arial" panose="020B0604020202020204" pitchFamily="34" charset="0"/>
              </a:rPr>
              <a:t>CSDLQG về </a:t>
            </a:r>
            <a:r>
              <a:rPr lang="en-US" sz="2200" b="1" dirty="0" err="1" smtClean="0">
                <a:solidFill>
                  <a:schemeClr val="accent5">
                    <a:lumMod val="75000"/>
                  </a:schemeClr>
                </a:solidFill>
                <a:latin typeface="Arial" panose="020B0604020202020204" pitchFamily="34" charset="0"/>
              </a:rPr>
              <a:t>dân</a:t>
            </a:r>
            <a:r>
              <a:rPr lang="en-US" sz="2200" b="1" dirty="0" smtClean="0">
                <a:solidFill>
                  <a:schemeClr val="accent5">
                    <a:lumMod val="75000"/>
                  </a:schemeClr>
                </a:solidFill>
                <a:latin typeface="Arial" panose="020B0604020202020204" pitchFamily="34" charset="0"/>
              </a:rPr>
              <a:t> </a:t>
            </a:r>
            <a:r>
              <a:rPr lang="en-US" sz="2200" b="1" dirty="0" err="1" smtClean="0">
                <a:solidFill>
                  <a:schemeClr val="accent5">
                    <a:lumMod val="75000"/>
                  </a:schemeClr>
                </a:solidFill>
                <a:latin typeface="Arial" panose="020B0604020202020204" pitchFamily="34" charset="0"/>
              </a:rPr>
              <a:t>cư</a:t>
            </a:r>
            <a:endParaRPr lang="en-US" sz="2200" dirty="0"/>
          </a:p>
        </p:txBody>
      </p:sp>
      <p:sp>
        <p:nvSpPr>
          <p:cNvPr id="4" name="Rectangle 3"/>
          <p:cNvSpPr/>
          <p:nvPr/>
        </p:nvSpPr>
        <p:spPr>
          <a:xfrm>
            <a:off x="828457" y="1681541"/>
            <a:ext cx="11096843" cy="1015663"/>
          </a:xfrm>
          <a:prstGeom prst="rect">
            <a:avLst/>
          </a:prstGeom>
        </p:spPr>
        <p:txBody>
          <a:bodyPr wrap="square">
            <a:spAutoFit/>
          </a:bodyPr>
          <a:lstStyle/>
          <a:p>
            <a:pPr marL="342900" indent="-342900" algn="just">
              <a:buFont typeface="Wingdings" panose="05000000000000000000" pitchFamily="2" charset="2"/>
              <a:buChar char="§"/>
              <a:defRPr/>
            </a:pPr>
            <a:r>
              <a:rPr lang="en-US" sz="2000" smtClean="0">
                <a:solidFill>
                  <a:srgbClr val="003366"/>
                </a:solidFill>
                <a:latin typeface="Arial" panose="020B0604020202020204" pitchFamily="34" charset="0"/>
              </a:rPr>
              <a:t>Nâng cấp chức năng Tiếp nhận hồ sơ trực tiếp: Kiểm </a:t>
            </a:r>
            <a:r>
              <a:rPr lang="en-US" sz="2000">
                <a:solidFill>
                  <a:srgbClr val="003366"/>
                </a:solidFill>
                <a:latin typeface="Arial" panose="020B0604020202020204" pitchFamily="34" charset="0"/>
              </a:rPr>
              <a:t>tra </a:t>
            </a:r>
            <a:r>
              <a:rPr lang="vi-VN" sz="2000">
                <a:solidFill>
                  <a:srgbClr val="003366"/>
                </a:solidFill>
                <a:latin typeface="Arial" panose="020B0604020202020204" pitchFamily="34" charset="0"/>
              </a:rPr>
              <a:t>các trường Họ tên, Số CMND/CCCD, Ngày </a:t>
            </a:r>
            <a:r>
              <a:rPr lang="vi-VN" sz="2000" smtClean="0">
                <a:solidFill>
                  <a:srgbClr val="003366"/>
                </a:solidFill>
                <a:latin typeface="Arial" panose="020B0604020202020204" pitchFamily="34" charset="0"/>
              </a:rPr>
              <a:t>sinh</a:t>
            </a:r>
            <a:r>
              <a:rPr lang="en-US" sz="2000" smtClean="0">
                <a:solidFill>
                  <a:srgbClr val="003366"/>
                </a:solidFill>
                <a:latin typeface="Arial" panose="020B0604020202020204" pitchFamily="34" charset="0"/>
              </a:rPr>
              <a:t> của người nộp </a:t>
            </a:r>
            <a:r>
              <a:rPr lang="en-US" sz="2000">
                <a:solidFill>
                  <a:srgbClr val="003366"/>
                </a:solidFill>
                <a:latin typeface="Arial" panose="020B0604020202020204" pitchFamily="34" charset="0"/>
              </a:rPr>
              <a:t>với CSDLQG</a:t>
            </a:r>
            <a:r>
              <a:rPr lang="en-US" sz="2000" smtClean="0">
                <a:solidFill>
                  <a:srgbClr val="003366"/>
                </a:solidFill>
                <a:latin typeface="Arial" panose="020B0604020202020204" pitchFamily="34" charset="0"/>
              </a:rPr>
              <a:t> về dân cư, nếu có thực hiện điền thông tin trả về vào form dữ liệu bên dưới.</a:t>
            </a:r>
            <a:endParaRPr lang="en-US" sz="2000" dirty="0">
              <a:solidFill>
                <a:srgbClr val="003366"/>
              </a:solidFill>
              <a:latin typeface="Arial" panose="020B0604020202020204" pitchFamily="34" charset="0"/>
            </a:endParaRPr>
          </a:p>
        </p:txBody>
      </p:sp>
      <p:pic>
        <p:nvPicPr>
          <p:cNvPr id="8" name="Picture 7"/>
          <p:cNvPicPr/>
          <p:nvPr/>
        </p:nvPicPr>
        <p:blipFill>
          <a:blip r:embed="rId3"/>
          <a:stretch>
            <a:fillRect/>
          </a:stretch>
        </p:blipFill>
        <p:spPr>
          <a:xfrm>
            <a:off x="616158" y="2958147"/>
            <a:ext cx="5629897" cy="2770505"/>
          </a:xfrm>
          <a:prstGeom prst="rect">
            <a:avLst/>
          </a:prstGeom>
          <a:ln>
            <a:solidFill>
              <a:schemeClr val="bg1">
                <a:lumMod val="85000"/>
              </a:schemeClr>
            </a:solidFill>
          </a:ln>
        </p:spPr>
      </p:pic>
      <p:pic>
        <p:nvPicPr>
          <p:cNvPr id="5" name="Picture 4"/>
          <p:cNvPicPr>
            <a:picLocks noChangeAspect="1"/>
          </p:cNvPicPr>
          <p:nvPr/>
        </p:nvPicPr>
        <p:blipFill>
          <a:blip r:embed="rId4"/>
          <a:stretch>
            <a:fillRect/>
          </a:stretch>
        </p:blipFill>
        <p:spPr>
          <a:xfrm>
            <a:off x="6513342" y="2958147"/>
            <a:ext cx="5556738" cy="2770505"/>
          </a:xfrm>
          <a:prstGeom prst="rect">
            <a:avLst/>
          </a:prstGeom>
          <a:ln>
            <a:solidFill>
              <a:schemeClr val="bg1">
                <a:lumMod val="85000"/>
              </a:schemeClr>
            </a:solidFill>
          </a:ln>
        </p:spPr>
      </p:pic>
    </p:spTree>
    <p:extLst>
      <p:ext uri="{BB962C8B-B14F-4D97-AF65-F5344CB8AC3E}">
        <p14:creationId xmlns:p14="http://schemas.microsoft.com/office/powerpoint/2010/main" val="2617235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bwMode="auto">
          <a:xfrm>
            <a:off x="475533" y="288350"/>
            <a:ext cx="8250455" cy="5069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dirty="0">
                <a:solidFill>
                  <a:srgbClr val="0064B1"/>
                </a:solidFill>
                <a:latin typeface="Arial" panose="020B0604020202020204" pitchFamily="34" charset="0"/>
                <a:cs typeface="Arial" panose="020B0604020202020204" pitchFamily="34" charset="0"/>
              </a:rPr>
              <a:t>3. LIÊN THÔNG TÍCH HỢP</a:t>
            </a:r>
          </a:p>
        </p:txBody>
      </p:sp>
      <p:sp>
        <p:nvSpPr>
          <p:cNvPr id="2" name="Slide Number Placeholder 1"/>
          <p:cNvSpPr>
            <a:spLocks noGrp="1"/>
          </p:cNvSpPr>
          <p:nvPr>
            <p:ph type="sldNum" sz="quarter" idx="12"/>
          </p:nvPr>
        </p:nvSpPr>
        <p:spPr/>
        <p:txBody>
          <a:bodyPr/>
          <a:lstStyle/>
          <a:p>
            <a:pPr>
              <a:defRPr/>
            </a:pPr>
            <a:fld id="{8210FE5D-9EE9-4EC9-A8C4-A65BF59B3D3B}" type="slidenum">
              <a:rPr lang="en-US" smtClean="0">
                <a:latin typeface="Arial" panose="020B0604020202020204" pitchFamily="34" charset="0"/>
                <a:cs typeface="Arial" panose="020B0604020202020204" pitchFamily="34" charset="0"/>
              </a:rPr>
              <a:pPr>
                <a:defRPr/>
              </a:pPr>
              <a:t>21</a:t>
            </a:fld>
            <a:endParaRPr lang="en-US">
              <a:latin typeface="Arial" panose="020B0604020202020204" pitchFamily="34" charset="0"/>
              <a:cs typeface="Arial" panose="020B0604020202020204" pitchFamily="34" charset="0"/>
            </a:endParaRPr>
          </a:p>
        </p:txBody>
      </p:sp>
      <p:sp>
        <p:nvSpPr>
          <p:cNvPr id="6" name="Rectangle 5"/>
          <p:cNvSpPr/>
          <p:nvPr/>
        </p:nvSpPr>
        <p:spPr>
          <a:xfrm>
            <a:off x="475533" y="1171033"/>
            <a:ext cx="4610558" cy="430887"/>
          </a:xfrm>
          <a:prstGeom prst="rect">
            <a:avLst/>
          </a:prstGeom>
        </p:spPr>
        <p:txBody>
          <a:bodyPr wrap="none">
            <a:spAutoFit/>
          </a:bodyPr>
          <a:lstStyle/>
          <a:p>
            <a:r>
              <a:rPr lang="en-US" sz="2200" b="1" dirty="0" smtClean="0">
                <a:solidFill>
                  <a:schemeClr val="accent5">
                    <a:lumMod val="75000"/>
                  </a:schemeClr>
                </a:solidFill>
                <a:latin typeface="Arial" panose="020B0604020202020204" pitchFamily="34" charset="0"/>
              </a:rPr>
              <a:t>3.1. </a:t>
            </a:r>
            <a:r>
              <a:rPr lang="en-US" sz="2200" b="1" dirty="0" err="1">
                <a:solidFill>
                  <a:schemeClr val="accent5">
                    <a:lumMod val="75000"/>
                  </a:schemeClr>
                </a:solidFill>
                <a:latin typeface="Arial" panose="020B0604020202020204" pitchFamily="34" charset="0"/>
              </a:rPr>
              <a:t>Tích</a:t>
            </a:r>
            <a:r>
              <a:rPr lang="en-US" sz="2200" b="1" dirty="0">
                <a:solidFill>
                  <a:schemeClr val="accent5">
                    <a:lumMod val="75000"/>
                  </a:schemeClr>
                </a:solidFill>
                <a:latin typeface="Arial" panose="020B0604020202020204" pitchFamily="34" charset="0"/>
              </a:rPr>
              <a:t> hợp </a:t>
            </a:r>
            <a:r>
              <a:rPr lang="en-US" sz="2200" b="1" dirty="0" smtClean="0">
                <a:solidFill>
                  <a:schemeClr val="accent5">
                    <a:lumMod val="75000"/>
                  </a:schemeClr>
                </a:solidFill>
                <a:latin typeface="Arial" panose="020B0604020202020204" pitchFamily="34" charset="0"/>
              </a:rPr>
              <a:t>CSDLQG về </a:t>
            </a:r>
            <a:r>
              <a:rPr lang="en-US" sz="2200" b="1" dirty="0" err="1" smtClean="0">
                <a:solidFill>
                  <a:schemeClr val="accent5">
                    <a:lumMod val="75000"/>
                  </a:schemeClr>
                </a:solidFill>
                <a:latin typeface="Arial" panose="020B0604020202020204" pitchFamily="34" charset="0"/>
              </a:rPr>
              <a:t>dân</a:t>
            </a:r>
            <a:r>
              <a:rPr lang="en-US" sz="2200" b="1" dirty="0" smtClean="0">
                <a:solidFill>
                  <a:schemeClr val="accent5">
                    <a:lumMod val="75000"/>
                  </a:schemeClr>
                </a:solidFill>
                <a:latin typeface="Arial" panose="020B0604020202020204" pitchFamily="34" charset="0"/>
              </a:rPr>
              <a:t> </a:t>
            </a:r>
            <a:r>
              <a:rPr lang="en-US" sz="2200" b="1" dirty="0" err="1" smtClean="0">
                <a:solidFill>
                  <a:schemeClr val="accent5">
                    <a:lumMod val="75000"/>
                  </a:schemeClr>
                </a:solidFill>
                <a:latin typeface="Arial" panose="020B0604020202020204" pitchFamily="34" charset="0"/>
              </a:rPr>
              <a:t>cư</a:t>
            </a:r>
            <a:endParaRPr lang="en-US" sz="2200" dirty="0"/>
          </a:p>
        </p:txBody>
      </p:sp>
      <p:sp>
        <p:nvSpPr>
          <p:cNvPr id="4" name="Rectangle 3"/>
          <p:cNvSpPr/>
          <p:nvPr/>
        </p:nvSpPr>
        <p:spPr>
          <a:xfrm>
            <a:off x="828457" y="1681541"/>
            <a:ext cx="11096843" cy="1015663"/>
          </a:xfrm>
          <a:prstGeom prst="rect">
            <a:avLst/>
          </a:prstGeom>
        </p:spPr>
        <p:txBody>
          <a:bodyPr wrap="square">
            <a:spAutoFit/>
          </a:bodyPr>
          <a:lstStyle/>
          <a:p>
            <a:pPr marL="342900" indent="-342900" algn="just">
              <a:buFont typeface="Wingdings" panose="05000000000000000000" pitchFamily="2" charset="2"/>
              <a:buChar char="§"/>
              <a:defRPr/>
            </a:pPr>
            <a:r>
              <a:rPr lang="en-US" sz="2000" smtClean="0">
                <a:solidFill>
                  <a:srgbClr val="003366"/>
                </a:solidFill>
                <a:latin typeface="Arial" panose="020B0604020202020204" pitchFamily="34" charset="0"/>
              </a:rPr>
              <a:t>Nâng cấp chức năng Tiếp nhận hồ sơ trực tuyến: Kiểm </a:t>
            </a:r>
            <a:r>
              <a:rPr lang="en-US" sz="2000">
                <a:solidFill>
                  <a:srgbClr val="003366"/>
                </a:solidFill>
                <a:latin typeface="Arial" panose="020B0604020202020204" pitchFamily="34" charset="0"/>
              </a:rPr>
              <a:t>tra </a:t>
            </a:r>
            <a:r>
              <a:rPr lang="vi-VN" sz="2000">
                <a:solidFill>
                  <a:srgbClr val="003366"/>
                </a:solidFill>
                <a:latin typeface="Arial" panose="020B0604020202020204" pitchFamily="34" charset="0"/>
              </a:rPr>
              <a:t>các trường Họ tên, Số CMND/CCCD, Ngày </a:t>
            </a:r>
            <a:r>
              <a:rPr lang="vi-VN" sz="2000" smtClean="0">
                <a:solidFill>
                  <a:srgbClr val="003366"/>
                </a:solidFill>
                <a:latin typeface="Arial" panose="020B0604020202020204" pitchFamily="34" charset="0"/>
              </a:rPr>
              <a:t>sinh</a:t>
            </a:r>
            <a:r>
              <a:rPr lang="en-US" sz="2000" smtClean="0">
                <a:solidFill>
                  <a:srgbClr val="003366"/>
                </a:solidFill>
                <a:latin typeface="Arial" panose="020B0604020202020204" pitchFamily="34" charset="0"/>
              </a:rPr>
              <a:t> của người nộp </a:t>
            </a:r>
            <a:r>
              <a:rPr lang="en-US" sz="2000">
                <a:solidFill>
                  <a:srgbClr val="003366"/>
                </a:solidFill>
                <a:latin typeface="Arial" panose="020B0604020202020204" pitchFamily="34" charset="0"/>
              </a:rPr>
              <a:t>với CSDLQG</a:t>
            </a:r>
            <a:r>
              <a:rPr lang="en-US" sz="2000" smtClean="0">
                <a:solidFill>
                  <a:srgbClr val="003366"/>
                </a:solidFill>
                <a:latin typeface="Arial" panose="020B0604020202020204" pitchFamily="34" charset="0"/>
              </a:rPr>
              <a:t> về dân cư, sau đó hiển thị thông báo kết quả kiểm tra hợp lệ hay không hợp lệ.</a:t>
            </a:r>
            <a:endParaRPr lang="en-US" sz="2000" dirty="0">
              <a:solidFill>
                <a:srgbClr val="003366"/>
              </a:solidFill>
              <a:latin typeface="Arial" panose="020B0604020202020204" pitchFamily="34" charset="0"/>
            </a:endParaRPr>
          </a:p>
        </p:txBody>
      </p:sp>
      <p:pic>
        <p:nvPicPr>
          <p:cNvPr id="9" name="Picture 8"/>
          <p:cNvPicPr/>
          <p:nvPr/>
        </p:nvPicPr>
        <p:blipFill>
          <a:blip r:embed="rId3"/>
          <a:stretch>
            <a:fillRect/>
          </a:stretch>
        </p:blipFill>
        <p:spPr>
          <a:xfrm>
            <a:off x="475533" y="2958147"/>
            <a:ext cx="5760720" cy="2770505"/>
          </a:xfrm>
          <a:prstGeom prst="rect">
            <a:avLst/>
          </a:prstGeom>
          <a:ln>
            <a:solidFill>
              <a:schemeClr val="bg1">
                <a:lumMod val="85000"/>
              </a:schemeClr>
            </a:solidFill>
          </a:ln>
        </p:spPr>
      </p:pic>
      <p:pic>
        <p:nvPicPr>
          <p:cNvPr id="10" name="Picture 9"/>
          <p:cNvPicPr/>
          <p:nvPr/>
        </p:nvPicPr>
        <p:blipFill>
          <a:blip r:embed="rId4"/>
          <a:stretch>
            <a:fillRect/>
          </a:stretch>
        </p:blipFill>
        <p:spPr>
          <a:xfrm>
            <a:off x="6376878" y="2955159"/>
            <a:ext cx="5760720" cy="2770505"/>
          </a:xfrm>
          <a:prstGeom prst="rect">
            <a:avLst/>
          </a:prstGeom>
          <a:ln>
            <a:solidFill>
              <a:schemeClr val="bg1">
                <a:lumMod val="85000"/>
              </a:schemeClr>
            </a:solidFill>
          </a:ln>
        </p:spPr>
      </p:pic>
    </p:spTree>
    <p:extLst>
      <p:ext uri="{BB962C8B-B14F-4D97-AF65-F5344CB8AC3E}">
        <p14:creationId xmlns:p14="http://schemas.microsoft.com/office/powerpoint/2010/main" val="407135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bwMode="auto">
          <a:xfrm>
            <a:off x="475533" y="288350"/>
            <a:ext cx="8250455" cy="5069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dirty="0">
                <a:solidFill>
                  <a:srgbClr val="0064B1"/>
                </a:solidFill>
                <a:latin typeface="Arial" panose="020B0604020202020204" pitchFamily="34" charset="0"/>
                <a:cs typeface="Arial" panose="020B0604020202020204" pitchFamily="34" charset="0"/>
              </a:rPr>
              <a:t>3. LIÊN THÔNG TÍCH HỢP</a:t>
            </a:r>
          </a:p>
        </p:txBody>
      </p:sp>
      <p:sp>
        <p:nvSpPr>
          <p:cNvPr id="2" name="Slide Number Placeholder 1"/>
          <p:cNvSpPr>
            <a:spLocks noGrp="1"/>
          </p:cNvSpPr>
          <p:nvPr>
            <p:ph type="sldNum" sz="quarter" idx="12"/>
          </p:nvPr>
        </p:nvSpPr>
        <p:spPr/>
        <p:txBody>
          <a:bodyPr/>
          <a:lstStyle/>
          <a:p>
            <a:pPr>
              <a:defRPr/>
            </a:pPr>
            <a:fld id="{8210FE5D-9EE9-4EC9-A8C4-A65BF59B3D3B}" type="slidenum">
              <a:rPr lang="en-US" smtClean="0">
                <a:latin typeface="Arial" panose="020B0604020202020204" pitchFamily="34" charset="0"/>
                <a:cs typeface="Arial" panose="020B0604020202020204" pitchFamily="34" charset="0"/>
              </a:rPr>
              <a:pPr>
                <a:defRPr/>
              </a:pPr>
              <a:t>22</a:t>
            </a:fld>
            <a:endParaRPr lang="en-US">
              <a:latin typeface="Arial" panose="020B0604020202020204" pitchFamily="34" charset="0"/>
              <a:cs typeface="Arial" panose="020B0604020202020204" pitchFamily="34" charset="0"/>
            </a:endParaRPr>
          </a:p>
        </p:txBody>
      </p:sp>
      <p:sp>
        <p:nvSpPr>
          <p:cNvPr id="6" name="Rectangle 5"/>
          <p:cNvSpPr/>
          <p:nvPr/>
        </p:nvSpPr>
        <p:spPr>
          <a:xfrm>
            <a:off x="475533" y="1171033"/>
            <a:ext cx="4610558" cy="430887"/>
          </a:xfrm>
          <a:prstGeom prst="rect">
            <a:avLst/>
          </a:prstGeom>
        </p:spPr>
        <p:txBody>
          <a:bodyPr wrap="none">
            <a:spAutoFit/>
          </a:bodyPr>
          <a:lstStyle/>
          <a:p>
            <a:r>
              <a:rPr lang="en-US" sz="2200" b="1" dirty="0" smtClean="0">
                <a:solidFill>
                  <a:schemeClr val="accent5">
                    <a:lumMod val="75000"/>
                  </a:schemeClr>
                </a:solidFill>
                <a:latin typeface="Arial" panose="020B0604020202020204" pitchFamily="34" charset="0"/>
              </a:rPr>
              <a:t>3.1. </a:t>
            </a:r>
            <a:r>
              <a:rPr lang="en-US" sz="2200" b="1" dirty="0" err="1">
                <a:solidFill>
                  <a:schemeClr val="accent5">
                    <a:lumMod val="75000"/>
                  </a:schemeClr>
                </a:solidFill>
                <a:latin typeface="Arial" panose="020B0604020202020204" pitchFamily="34" charset="0"/>
              </a:rPr>
              <a:t>Tích</a:t>
            </a:r>
            <a:r>
              <a:rPr lang="en-US" sz="2200" b="1" dirty="0">
                <a:solidFill>
                  <a:schemeClr val="accent5">
                    <a:lumMod val="75000"/>
                  </a:schemeClr>
                </a:solidFill>
                <a:latin typeface="Arial" panose="020B0604020202020204" pitchFamily="34" charset="0"/>
              </a:rPr>
              <a:t> hợp </a:t>
            </a:r>
            <a:r>
              <a:rPr lang="en-US" sz="2200" b="1" dirty="0" smtClean="0">
                <a:solidFill>
                  <a:schemeClr val="accent5">
                    <a:lumMod val="75000"/>
                  </a:schemeClr>
                </a:solidFill>
                <a:latin typeface="Arial" panose="020B0604020202020204" pitchFamily="34" charset="0"/>
              </a:rPr>
              <a:t>CSDLQG về </a:t>
            </a:r>
            <a:r>
              <a:rPr lang="en-US" sz="2200" b="1" dirty="0" err="1" smtClean="0">
                <a:solidFill>
                  <a:schemeClr val="accent5">
                    <a:lumMod val="75000"/>
                  </a:schemeClr>
                </a:solidFill>
                <a:latin typeface="Arial" panose="020B0604020202020204" pitchFamily="34" charset="0"/>
              </a:rPr>
              <a:t>dân</a:t>
            </a:r>
            <a:r>
              <a:rPr lang="en-US" sz="2200" b="1" dirty="0" smtClean="0">
                <a:solidFill>
                  <a:schemeClr val="accent5">
                    <a:lumMod val="75000"/>
                  </a:schemeClr>
                </a:solidFill>
                <a:latin typeface="Arial" panose="020B0604020202020204" pitchFamily="34" charset="0"/>
              </a:rPr>
              <a:t> </a:t>
            </a:r>
            <a:r>
              <a:rPr lang="en-US" sz="2200" b="1" dirty="0" err="1" smtClean="0">
                <a:solidFill>
                  <a:schemeClr val="accent5">
                    <a:lumMod val="75000"/>
                  </a:schemeClr>
                </a:solidFill>
                <a:latin typeface="Arial" panose="020B0604020202020204" pitchFamily="34" charset="0"/>
              </a:rPr>
              <a:t>cư</a:t>
            </a:r>
            <a:endParaRPr lang="en-US" sz="2200" dirty="0"/>
          </a:p>
        </p:txBody>
      </p:sp>
      <p:sp>
        <p:nvSpPr>
          <p:cNvPr id="4" name="Rectangle 3"/>
          <p:cNvSpPr/>
          <p:nvPr/>
        </p:nvSpPr>
        <p:spPr>
          <a:xfrm>
            <a:off x="828457" y="1681541"/>
            <a:ext cx="11096843" cy="1015663"/>
          </a:xfrm>
          <a:prstGeom prst="rect">
            <a:avLst/>
          </a:prstGeom>
        </p:spPr>
        <p:txBody>
          <a:bodyPr wrap="square">
            <a:spAutoFit/>
          </a:bodyPr>
          <a:lstStyle/>
          <a:p>
            <a:pPr marL="342900" indent="-342900" algn="just">
              <a:buFont typeface="Wingdings" panose="05000000000000000000" pitchFamily="2" charset="2"/>
              <a:buChar char="§"/>
              <a:defRPr/>
            </a:pPr>
            <a:r>
              <a:rPr lang="en-US" sz="2000" smtClean="0">
                <a:solidFill>
                  <a:srgbClr val="003366"/>
                </a:solidFill>
                <a:latin typeface="Arial" panose="020B0604020202020204" pitchFamily="34" charset="0"/>
              </a:rPr>
              <a:t>Nâng cấp chức năng Nộp hồ sơ trực tuyến: Xác thực thông tin </a:t>
            </a:r>
            <a:r>
              <a:rPr lang="vi-VN" sz="2000" smtClean="0">
                <a:solidFill>
                  <a:srgbClr val="003366"/>
                </a:solidFill>
                <a:latin typeface="Arial" panose="020B0604020202020204" pitchFamily="34" charset="0"/>
              </a:rPr>
              <a:t>Họ </a:t>
            </a:r>
            <a:r>
              <a:rPr lang="vi-VN" sz="2000">
                <a:solidFill>
                  <a:srgbClr val="003366"/>
                </a:solidFill>
                <a:latin typeface="Arial" panose="020B0604020202020204" pitchFamily="34" charset="0"/>
              </a:rPr>
              <a:t>tên, Số CMND/CCCD, Ngày </a:t>
            </a:r>
            <a:r>
              <a:rPr lang="vi-VN" sz="2000" smtClean="0">
                <a:solidFill>
                  <a:srgbClr val="003366"/>
                </a:solidFill>
                <a:latin typeface="Arial" panose="020B0604020202020204" pitchFamily="34" charset="0"/>
              </a:rPr>
              <a:t>sinh</a:t>
            </a:r>
            <a:r>
              <a:rPr lang="en-US" sz="2000" smtClean="0">
                <a:solidFill>
                  <a:srgbClr val="003366"/>
                </a:solidFill>
                <a:latin typeface="Arial" panose="020B0604020202020204" pitchFamily="34" charset="0"/>
              </a:rPr>
              <a:t> của người nộp </a:t>
            </a:r>
            <a:r>
              <a:rPr lang="en-US" sz="2000">
                <a:solidFill>
                  <a:srgbClr val="003366"/>
                </a:solidFill>
                <a:latin typeface="Arial" panose="020B0604020202020204" pitchFamily="34" charset="0"/>
              </a:rPr>
              <a:t>với CSDLQG</a:t>
            </a:r>
            <a:r>
              <a:rPr lang="en-US" sz="2000" smtClean="0">
                <a:solidFill>
                  <a:srgbClr val="003366"/>
                </a:solidFill>
                <a:latin typeface="Arial" panose="020B0604020202020204" pitchFamily="34" charset="0"/>
              </a:rPr>
              <a:t> về dân cư, thông tin không hợp lệ hiển thị cảnh báo, thông tin hợp lệ thì cho phép nộp hồ sơ thành công.</a:t>
            </a:r>
          </a:p>
        </p:txBody>
      </p:sp>
      <p:pic>
        <p:nvPicPr>
          <p:cNvPr id="8" name="Picture 7"/>
          <p:cNvPicPr/>
          <p:nvPr/>
        </p:nvPicPr>
        <p:blipFill>
          <a:blip r:embed="rId3"/>
          <a:stretch>
            <a:fillRect/>
          </a:stretch>
        </p:blipFill>
        <p:spPr>
          <a:xfrm>
            <a:off x="616158" y="3091518"/>
            <a:ext cx="5760720" cy="2770505"/>
          </a:xfrm>
          <a:prstGeom prst="rect">
            <a:avLst/>
          </a:prstGeom>
        </p:spPr>
      </p:pic>
      <p:pic>
        <p:nvPicPr>
          <p:cNvPr id="3" name="Picture 2"/>
          <p:cNvPicPr>
            <a:picLocks noChangeAspect="1"/>
          </p:cNvPicPr>
          <p:nvPr/>
        </p:nvPicPr>
        <p:blipFill>
          <a:blip r:embed="rId4"/>
          <a:stretch>
            <a:fillRect/>
          </a:stretch>
        </p:blipFill>
        <p:spPr>
          <a:xfrm>
            <a:off x="6616029" y="3091518"/>
            <a:ext cx="5447294" cy="2770505"/>
          </a:xfrm>
          <a:prstGeom prst="rect">
            <a:avLst/>
          </a:prstGeom>
          <a:ln>
            <a:solidFill>
              <a:schemeClr val="bg1">
                <a:lumMod val="85000"/>
              </a:schemeClr>
            </a:solidFill>
          </a:ln>
        </p:spPr>
      </p:pic>
    </p:spTree>
    <p:extLst>
      <p:ext uri="{BB962C8B-B14F-4D97-AF65-F5344CB8AC3E}">
        <p14:creationId xmlns:p14="http://schemas.microsoft.com/office/powerpoint/2010/main" val="1732512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bwMode="auto">
          <a:xfrm>
            <a:off x="475533" y="288350"/>
            <a:ext cx="8250455" cy="5069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dirty="0">
                <a:solidFill>
                  <a:srgbClr val="0064B1"/>
                </a:solidFill>
                <a:latin typeface="Arial" panose="020B0604020202020204" pitchFamily="34" charset="0"/>
                <a:cs typeface="Arial" panose="020B0604020202020204" pitchFamily="34" charset="0"/>
              </a:rPr>
              <a:t>3. LIÊN THÔNG TÍCH HỢP</a:t>
            </a:r>
          </a:p>
        </p:txBody>
      </p:sp>
      <p:sp>
        <p:nvSpPr>
          <p:cNvPr id="2" name="Slide Number Placeholder 1"/>
          <p:cNvSpPr>
            <a:spLocks noGrp="1"/>
          </p:cNvSpPr>
          <p:nvPr>
            <p:ph type="sldNum" sz="quarter" idx="12"/>
          </p:nvPr>
        </p:nvSpPr>
        <p:spPr/>
        <p:txBody>
          <a:bodyPr/>
          <a:lstStyle/>
          <a:p>
            <a:pPr>
              <a:defRPr/>
            </a:pPr>
            <a:fld id="{8210FE5D-9EE9-4EC9-A8C4-A65BF59B3D3B}" type="slidenum">
              <a:rPr lang="en-US" smtClean="0">
                <a:latin typeface="Arial" panose="020B0604020202020204" pitchFamily="34" charset="0"/>
                <a:cs typeface="Arial" panose="020B0604020202020204" pitchFamily="34" charset="0"/>
              </a:rPr>
              <a:pPr>
                <a:defRPr/>
              </a:pPr>
              <a:t>23</a:t>
            </a:fld>
            <a:endParaRPr lang="en-US">
              <a:latin typeface="Arial" panose="020B0604020202020204" pitchFamily="34" charset="0"/>
              <a:cs typeface="Arial" panose="020B0604020202020204" pitchFamily="34" charset="0"/>
            </a:endParaRPr>
          </a:p>
        </p:txBody>
      </p:sp>
      <p:sp>
        <p:nvSpPr>
          <p:cNvPr id="6" name="Rectangle 5"/>
          <p:cNvSpPr/>
          <p:nvPr/>
        </p:nvSpPr>
        <p:spPr>
          <a:xfrm>
            <a:off x="475533" y="1171033"/>
            <a:ext cx="4610558" cy="430887"/>
          </a:xfrm>
          <a:prstGeom prst="rect">
            <a:avLst/>
          </a:prstGeom>
        </p:spPr>
        <p:txBody>
          <a:bodyPr wrap="none">
            <a:spAutoFit/>
          </a:bodyPr>
          <a:lstStyle/>
          <a:p>
            <a:r>
              <a:rPr lang="en-US" sz="2200" b="1" dirty="0" smtClean="0">
                <a:solidFill>
                  <a:schemeClr val="accent5">
                    <a:lumMod val="75000"/>
                  </a:schemeClr>
                </a:solidFill>
                <a:latin typeface="Arial" panose="020B0604020202020204" pitchFamily="34" charset="0"/>
              </a:rPr>
              <a:t>3.1. </a:t>
            </a:r>
            <a:r>
              <a:rPr lang="en-US" sz="2200" b="1" dirty="0" err="1">
                <a:solidFill>
                  <a:schemeClr val="accent5">
                    <a:lumMod val="75000"/>
                  </a:schemeClr>
                </a:solidFill>
                <a:latin typeface="Arial" panose="020B0604020202020204" pitchFamily="34" charset="0"/>
              </a:rPr>
              <a:t>Tích</a:t>
            </a:r>
            <a:r>
              <a:rPr lang="en-US" sz="2200" b="1" dirty="0">
                <a:solidFill>
                  <a:schemeClr val="accent5">
                    <a:lumMod val="75000"/>
                  </a:schemeClr>
                </a:solidFill>
                <a:latin typeface="Arial" panose="020B0604020202020204" pitchFamily="34" charset="0"/>
              </a:rPr>
              <a:t> hợp </a:t>
            </a:r>
            <a:r>
              <a:rPr lang="en-US" sz="2200" b="1" dirty="0" smtClean="0">
                <a:solidFill>
                  <a:schemeClr val="accent5">
                    <a:lumMod val="75000"/>
                  </a:schemeClr>
                </a:solidFill>
                <a:latin typeface="Arial" panose="020B0604020202020204" pitchFamily="34" charset="0"/>
              </a:rPr>
              <a:t>CSDLQG về </a:t>
            </a:r>
            <a:r>
              <a:rPr lang="en-US" sz="2200" b="1" dirty="0" err="1" smtClean="0">
                <a:solidFill>
                  <a:schemeClr val="accent5">
                    <a:lumMod val="75000"/>
                  </a:schemeClr>
                </a:solidFill>
                <a:latin typeface="Arial" panose="020B0604020202020204" pitchFamily="34" charset="0"/>
              </a:rPr>
              <a:t>dân</a:t>
            </a:r>
            <a:r>
              <a:rPr lang="en-US" sz="2200" b="1" dirty="0" smtClean="0">
                <a:solidFill>
                  <a:schemeClr val="accent5">
                    <a:lumMod val="75000"/>
                  </a:schemeClr>
                </a:solidFill>
                <a:latin typeface="Arial" panose="020B0604020202020204" pitchFamily="34" charset="0"/>
              </a:rPr>
              <a:t> </a:t>
            </a:r>
            <a:r>
              <a:rPr lang="en-US" sz="2200" b="1" dirty="0" err="1" smtClean="0">
                <a:solidFill>
                  <a:schemeClr val="accent5">
                    <a:lumMod val="75000"/>
                  </a:schemeClr>
                </a:solidFill>
                <a:latin typeface="Arial" panose="020B0604020202020204" pitchFamily="34" charset="0"/>
              </a:rPr>
              <a:t>cư</a:t>
            </a:r>
            <a:endParaRPr lang="en-US" sz="2200" dirty="0"/>
          </a:p>
        </p:txBody>
      </p:sp>
      <p:sp>
        <p:nvSpPr>
          <p:cNvPr id="4" name="Rectangle 3"/>
          <p:cNvSpPr/>
          <p:nvPr/>
        </p:nvSpPr>
        <p:spPr>
          <a:xfrm>
            <a:off x="828457" y="1681541"/>
            <a:ext cx="11096843" cy="1015663"/>
          </a:xfrm>
          <a:prstGeom prst="rect">
            <a:avLst/>
          </a:prstGeom>
        </p:spPr>
        <p:txBody>
          <a:bodyPr wrap="square">
            <a:spAutoFit/>
          </a:bodyPr>
          <a:lstStyle/>
          <a:p>
            <a:pPr marL="342900" indent="-342900" algn="just">
              <a:buFont typeface="Wingdings" panose="05000000000000000000" pitchFamily="2" charset="2"/>
              <a:buChar char="§"/>
              <a:defRPr/>
            </a:pPr>
            <a:r>
              <a:rPr lang="en-US" sz="2000" smtClean="0">
                <a:solidFill>
                  <a:srgbClr val="003366"/>
                </a:solidFill>
                <a:latin typeface="Arial" panose="020B0604020202020204" pitchFamily="34" charset="0"/>
              </a:rPr>
              <a:t>Nâng cấp chức năng Đăng ký tài khoản: Thực hiện kiểm tra thông tin </a:t>
            </a:r>
            <a:r>
              <a:rPr lang="vi-VN" sz="2000" smtClean="0">
                <a:solidFill>
                  <a:srgbClr val="003366"/>
                </a:solidFill>
                <a:latin typeface="Arial" panose="020B0604020202020204" pitchFamily="34" charset="0"/>
              </a:rPr>
              <a:t>Họ </a:t>
            </a:r>
            <a:r>
              <a:rPr lang="vi-VN" sz="2000">
                <a:solidFill>
                  <a:srgbClr val="003366"/>
                </a:solidFill>
                <a:latin typeface="Arial" panose="020B0604020202020204" pitchFamily="34" charset="0"/>
              </a:rPr>
              <a:t>tên, Số CMND/CCCD, Ngày </a:t>
            </a:r>
            <a:r>
              <a:rPr lang="vi-VN" sz="2000" smtClean="0">
                <a:solidFill>
                  <a:srgbClr val="003366"/>
                </a:solidFill>
                <a:latin typeface="Arial" panose="020B0604020202020204" pitchFamily="34" charset="0"/>
              </a:rPr>
              <a:t>sinh</a:t>
            </a:r>
            <a:r>
              <a:rPr lang="en-US" sz="2000" smtClean="0">
                <a:solidFill>
                  <a:srgbClr val="003366"/>
                </a:solidFill>
                <a:latin typeface="Arial" panose="020B0604020202020204" pitchFamily="34" charset="0"/>
              </a:rPr>
              <a:t> của người nộp </a:t>
            </a:r>
            <a:r>
              <a:rPr lang="en-US" sz="2000">
                <a:solidFill>
                  <a:srgbClr val="003366"/>
                </a:solidFill>
                <a:latin typeface="Arial" panose="020B0604020202020204" pitchFamily="34" charset="0"/>
              </a:rPr>
              <a:t>với CSDLQG</a:t>
            </a:r>
            <a:r>
              <a:rPr lang="en-US" sz="2000" smtClean="0">
                <a:solidFill>
                  <a:srgbClr val="003366"/>
                </a:solidFill>
                <a:latin typeface="Arial" panose="020B0604020202020204" pitchFamily="34" charset="0"/>
              </a:rPr>
              <a:t> về dân cư, thông tin không trùng khớp hiển thị cảnh báo, thông tin trùng khớp thì cho phép đăng ký tài khoản thành công.</a:t>
            </a:r>
          </a:p>
        </p:txBody>
      </p:sp>
      <p:pic>
        <p:nvPicPr>
          <p:cNvPr id="9" name="Picture 8"/>
          <p:cNvPicPr/>
          <p:nvPr/>
        </p:nvPicPr>
        <p:blipFill>
          <a:blip r:embed="rId3"/>
          <a:stretch>
            <a:fillRect/>
          </a:stretch>
        </p:blipFill>
        <p:spPr>
          <a:xfrm>
            <a:off x="828457" y="2883877"/>
            <a:ext cx="5572343" cy="2715065"/>
          </a:xfrm>
          <a:prstGeom prst="rect">
            <a:avLst/>
          </a:prstGeom>
        </p:spPr>
      </p:pic>
      <p:pic>
        <p:nvPicPr>
          <p:cNvPr id="7" name="Picture 6"/>
          <p:cNvPicPr>
            <a:picLocks noChangeAspect="1"/>
          </p:cNvPicPr>
          <p:nvPr/>
        </p:nvPicPr>
        <p:blipFill>
          <a:blip r:embed="rId4"/>
          <a:stretch>
            <a:fillRect/>
          </a:stretch>
        </p:blipFill>
        <p:spPr>
          <a:xfrm>
            <a:off x="6660514" y="2883877"/>
            <a:ext cx="5264786" cy="2715065"/>
          </a:xfrm>
          <a:prstGeom prst="rect">
            <a:avLst/>
          </a:prstGeom>
        </p:spPr>
      </p:pic>
    </p:spTree>
    <p:extLst>
      <p:ext uri="{BB962C8B-B14F-4D97-AF65-F5344CB8AC3E}">
        <p14:creationId xmlns:p14="http://schemas.microsoft.com/office/powerpoint/2010/main" val="3018083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bwMode="auto">
          <a:xfrm>
            <a:off x="475533" y="288350"/>
            <a:ext cx="8250455" cy="5069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dirty="0">
                <a:solidFill>
                  <a:srgbClr val="0064B1"/>
                </a:solidFill>
                <a:latin typeface="Arial" panose="020B0604020202020204" pitchFamily="34" charset="0"/>
                <a:cs typeface="Arial" panose="020B0604020202020204" pitchFamily="34" charset="0"/>
              </a:rPr>
              <a:t>3. LIÊN THÔNG TÍCH HỢP</a:t>
            </a:r>
          </a:p>
        </p:txBody>
      </p:sp>
      <p:sp>
        <p:nvSpPr>
          <p:cNvPr id="2" name="Slide Number Placeholder 1"/>
          <p:cNvSpPr>
            <a:spLocks noGrp="1"/>
          </p:cNvSpPr>
          <p:nvPr>
            <p:ph type="sldNum" sz="quarter" idx="12"/>
          </p:nvPr>
        </p:nvSpPr>
        <p:spPr/>
        <p:txBody>
          <a:bodyPr/>
          <a:lstStyle/>
          <a:p>
            <a:pPr>
              <a:defRPr/>
            </a:pPr>
            <a:fld id="{8210FE5D-9EE9-4EC9-A8C4-A65BF59B3D3B}" type="slidenum">
              <a:rPr lang="en-US" smtClean="0">
                <a:latin typeface="Arial" panose="020B0604020202020204" pitchFamily="34" charset="0"/>
                <a:cs typeface="Arial" panose="020B0604020202020204" pitchFamily="34" charset="0"/>
              </a:rPr>
              <a:pPr>
                <a:defRPr/>
              </a:pPr>
              <a:t>24</a:t>
            </a:fld>
            <a:endParaRPr lang="en-US">
              <a:latin typeface="Arial" panose="020B0604020202020204" pitchFamily="34" charset="0"/>
              <a:cs typeface="Arial" panose="020B0604020202020204" pitchFamily="34" charset="0"/>
            </a:endParaRPr>
          </a:p>
        </p:txBody>
      </p:sp>
      <p:sp>
        <p:nvSpPr>
          <p:cNvPr id="6" name="Rectangle 5"/>
          <p:cNvSpPr/>
          <p:nvPr/>
        </p:nvSpPr>
        <p:spPr>
          <a:xfrm>
            <a:off x="475533" y="1152000"/>
            <a:ext cx="6098144" cy="430887"/>
          </a:xfrm>
          <a:prstGeom prst="rect">
            <a:avLst/>
          </a:prstGeom>
        </p:spPr>
        <p:txBody>
          <a:bodyPr wrap="none">
            <a:spAutoFit/>
          </a:bodyPr>
          <a:lstStyle/>
          <a:p>
            <a:r>
              <a:rPr lang="en-US" sz="2200" b="1" dirty="0" smtClean="0">
                <a:solidFill>
                  <a:schemeClr val="accent5">
                    <a:lumMod val="75000"/>
                  </a:schemeClr>
                </a:solidFill>
                <a:latin typeface="Arial" panose="020B0604020202020204" pitchFamily="34" charset="0"/>
              </a:rPr>
              <a:t>3.2. </a:t>
            </a:r>
            <a:r>
              <a:rPr lang="en-US" sz="2200" b="1" dirty="0" err="1">
                <a:solidFill>
                  <a:schemeClr val="accent5">
                    <a:lumMod val="75000"/>
                  </a:schemeClr>
                </a:solidFill>
                <a:latin typeface="Arial" panose="020B0604020202020204" pitchFamily="34" charset="0"/>
              </a:rPr>
              <a:t>Liên</a:t>
            </a:r>
            <a:r>
              <a:rPr lang="en-US" sz="2200" b="1" dirty="0">
                <a:solidFill>
                  <a:schemeClr val="accent5">
                    <a:lumMod val="75000"/>
                  </a:schemeClr>
                </a:solidFill>
                <a:latin typeface="Arial" panose="020B0604020202020204" pitchFamily="34" charset="0"/>
              </a:rPr>
              <a:t> </a:t>
            </a:r>
            <a:r>
              <a:rPr lang="en-US" sz="2200" b="1" dirty="0" err="1">
                <a:solidFill>
                  <a:schemeClr val="accent5">
                    <a:lumMod val="75000"/>
                  </a:schemeClr>
                </a:solidFill>
                <a:latin typeface="Arial" panose="020B0604020202020204" pitchFamily="34" charset="0"/>
              </a:rPr>
              <a:t>thông</a:t>
            </a:r>
            <a:r>
              <a:rPr lang="en-US" sz="2200" b="1" dirty="0">
                <a:solidFill>
                  <a:schemeClr val="accent5">
                    <a:lumMod val="75000"/>
                  </a:schemeClr>
                </a:solidFill>
                <a:latin typeface="Arial" panose="020B0604020202020204" pitchFamily="34" charset="0"/>
              </a:rPr>
              <a:t> </a:t>
            </a:r>
            <a:r>
              <a:rPr lang="en-US" sz="2200" b="1" dirty="0" err="1">
                <a:solidFill>
                  <a:schemeClr val="accent5">
                    <a:lumMod val="75000"/>
                  </a:schemeClr>
                </a:solidFill>
                <a:latin typeface="Arial" panose="020B0604020202020204" pitchFamily="34" charset="0"/>
              </a:rPr>
              <a:t>cổng</a:t>
            </a:r>
            <a:r>
              <a:rPr lang="en-US" sz="2200" b="1" dirty="0">
                <a:solidFill>
                  <a:schemeClr val="accent5">
                    <a:lumMod val="75000"/>
                  </a:schemeClr>
                </a:solidFill>
                <a:latin typeface="Arial" panose="020B0604020202020204" pitchFamily="34" charset="0"/>
              </a:rPr>
              <a:t> </a:t>
            </a:r>
            <a:r>
              <a:rPr lang="en-US" sz="2200" b="1" dirty="0" err="1">
                <a:solidFill>
                  <a:schemeClr val="accent5">
                    <a:lumMod val="75000"/>
                  </a:schemeClr>
                </a:solidFill>
                <a:latin typeface="Arial" panose="020B0604020202020204" pitchFamily="34" charset="0"/>
              </a:rPr>
              <a:t>dịch</a:t>
            </a:r>
            <a:r>
              <a:rPr lang="en-US" sz="2200" b="1" dirty="0">
                <a:solidFill>
                  <a:schemeClr val="accent5">
                    <a:lumMod val="75000"/>
                  </a:schemeClr>
                </a:solidFill>
                <a:latin typeface="Arial" panose="020B0604020202020204" pitchFamily="34" charset="0"/>
              </a:rPr>
              <a:t> </a:t>
            </a:r>
            <a:r>
              <a:rPr lang="en-US" sz="2200" b="1" dirty="0" err="1">
                <a:solidFill>
                  <a:schemeClr val="accent5">
                    <a:lumMod val="75000"/>
                  </a:schemeClr>
                </a:solidFill>
                <a:latin typeface="Arial" panose="020B0604020202020204" pitchFamily="34" charset="0"/>
              </a:rPr>
              <a:t>vụ</a:t>
            </a:r>
            <a:r>
              <a:rPr lang="en-US" sz="2200" b="1" dirty="0">
                <a:solidFill>
                  <a:schemeClr val="accent5">
                    <a:lumMod val="75000"/>
                  </a:schemeClr>
                </a:solidFill>
                <a:latin typeface="Arial" panose="020B0604020202020204" pitchFamily="34" charset="0"/>
              </a:rPr>
              <a:t> </a:t>
            </a:r>
            <a:r>
              <a:rPr lang="en-US" sz="2200" b="1" dirty="0" err="1">
                <a:solidFill>
                  <a:schemeClr val="accent5">
                    <a:lumMod val="75000"/>
                  </a:schemeClr>
                </a:solidFill>
                <a:latin typeface="Arial" panose="020B0604020202020204" pitchFamily="34" charset="0"/>
              </a:rPr>
              <a:t>công</a:t>
            </a:r>
            <a:r>
              <a:rPr lang="en-US" sz="2200" b="1" dirty="0">
                <a:solidFill>
                  <a:schemeClr val="accent5">
                    <a:lumMod val="75000"/>
                  </a:schemeClr>
                </a:solidFill>
                <a:latin typeface="Arial" panose="020B0604020202020204" pitchFamily="34" charset="0"/>
              </a:rPr>
              <a:t> </a:t>
            </a:r>
            <a:r>
              <a:rPr lang="en-US" sz="2200" b="1" dirty="0" err="1">
                <a:solidFill>
                  <a:schemeClr val="accent5">
                    <a:lumMod val="75000"/>
                  </a:schemeClr>
                </a:solidFill>
                <a:latin typeface="Arial" panose="020B0604020202020204" pitchFamily="34" charset="0"/>
              </a:rPr>
              <a:t>quốc</a:t>
            </a:r>
            <a:r>
              <a:rPr lang="en-US" sz="2200" b="1" dirty="0">
                <a:solidFill>
                  <a:schemeClr val="accent5">
                    <a:lumMod val="75000"/>
                  </a:schemeClr>
                </a:solidFill>
                <a:latin typeface="Arial" panose="020B0604020202020204" pitchFamily="34" charset="0"/>
              </a:rPr>
              <a:t> </a:t>
            </a:r>
            <a:r>
              <a:rPr lang="en-US" sz="2200" b="1" dirty="0" err="1">
                <a:solidFill>
                  <a:schemeClr val="accent5">
                    <a:lumMod val="75000"/>
                  </a:schemeClr>
                </a:solidFill>
                <a:latin typeface="Arial" panose="020B0604020202020204" pitchFamily="34" charset="0"/>
              </a:rPr>
              <a:t>gia</a:t>
            </a:r>
            <a:r>
              <a:rPr lang="en-US" sz="2200" b="1" dirty="0">
                <a:solidFill>
                  <a:schemeClr val="accent5">
                    <a:lumMod val="75000"/>
                  </a:schemeClr>
                </a:solidFill>
                <a:latin typeface="Arial" panose="020B0604020202020204" pitchFamily="34" charset="0"/>
              </a:rPr>
              <a:t>:</a:t>
            </a:r>
            <a:endParaRPr lang="en-US" sz="2200" dirty="0"/>
          </a:p>
        </p:txBody>
      </p:sp>
      <p:sp>
        <p:nvSpPr>
          <p:cNvPr id="7" name="Rectangle 6"/>
          <p:cNvSpPr/>
          <p:nvPr/>
        </p:nvSpPr>
        <p:spPr>
          <a:xfrm>
            <a:off x="475533" y="1935999"/>
            <a:ext cx="5417964" cy="2897396"/>
          </a:xfrm>
          <a:prstGeom prst="rect">
            <a:avLst/>
          </a:prstGeom>
        </p:spPr>
        <p:txBody>
          <a:bodyPr wrap="square">
            <a:spAutoFit/>
          </a:bodyPr>
          <a:lstStyle/>
          <a:p>
            <a:pPr marL="342900" indent="-342900">
              <a:lnSpc>
                <a:spcPct val="150000"/>
              </a:lnSpc>
              <a:buFont typeface="Wingdings" panose="05000000000000000000" pitchFamily="2" charset="2"/>
              <a:buChar char="§"/>
              <a:defRPr/>
            </a:pPr>
            <a:r>
              <a:rPr lang="en-US" sz="2000" dirty="0">
                <a:solidFill>
                  <a:srgbClr val="003366"/>
                </a:solidFill>
                <a:latin typeface="Arial" panose="020B0604020202020204" pitchFamily="34" charset="0"/>
              </a:rPr>
              <a:t>  Đăng </a:t>
            </a:r>
            <a:r>
              <a:rPr lang="en-US" sz="2000" dirty="0" err="1">
                <a:solidFill>
                  <a:srgbClr val="003366"/>
                </a:solidFill>
                <a:latin typeface="Arial" panose="020B0604020202020204" pitchFamily="34" charset="0"/>
              </a:rPr>
              <a:t>nhập</a:t>
            </a:r>
            <a:r>
              <a:rPr lang="en-US" sz="2000" dirty="0">
                <a:solidFill>
                  <a:srgbClr val="003366"/>
                </a:solidFill>
                <a:latin typeface="Arial" panose="020B0604020202020204" pitchFamily="34" charset="0"/>
              </a:rPr>
              <a:t> 1 </a:t>
            </a:r>
            <a:r>
              <a:rPr lang="en-US" sz="2000" dirty="0" err="1">
                <a:solidFill>
                  <a:srgbClr val="003366"/>
                </a:solidFill>
                <a:latin typeface="Arial" panose="020B0604020202020204" pitchFamily="34" charset="0"/>
              </a:rPr>
              <a:t>lần</a:t>
            </a:r>
            <a:r>
              <a:rPr lang="en-US" sz="2000" dirty="0">
                <a:solidFill>
                  <a:srgbClr val="003366"/>
                </a:solidFill>
                <a:latin typeface="Arial" panose="020B0604020202020204" pitchFamily="34" charset="0"/>
              </a:rPr>
              <a:t> – </a:t>
            </a:r>
            <a:r>
              <a:rPr lang="en-US" sz="2000" b="1" dirty="0">
                <a:solidFill>
                  <a:srgbClr val="003366"/>
                </a:solidFill>
                <a:latin typeface="Arial" panose="020B0604020202020204" pitchFamily="34" charset="0"/>
              </a:rPr>
              <a:t>SSO</a:t>
            </a:r>
          </a:p>
          <a:p>
            <a:pPr marL="342900" indent="-342900">
              <a:lnSpc>
                <a:spcPct val="150000"/>
              </a:lnSpc>
              <a:buFont typeface="Wingdings" panose="05000000000000000000" pitchFamily="2" charset="2"/>
              <a:buChar char="§"/>
              <a:defRPr/>
            </a:pP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Đồng</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bộ</a:t>
            </a:r>
            <a:r>
              <a:rPr lang="en-US" sz="2000" dirty="0">
                <a:solidFill>
                  <a:srgbClr val="003366"/>
                </a:solidFill>
                <a:latin typeface="Arial" panose="020B0604020202020204" pitchFamily="34" charset="0"/>
              </a:rPr>
              <a:t> TTHC</a:t>
            </a:r>
          </a:p>
          <a:p>
            <a:pPr marL="342900" indent="-342900">
              <a:lnSpc>
                <a:spcPct val="150000"/>
              </a:lnSpc>
              <a:buFont typeface="Wingdings" panose="05000000000000000000" pitchFamily="2" charset="2"/>
              <a:buChar char="§"/>
              <a:defRPr/>
            </a:pP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Đồng</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bộ</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Thủ</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tục</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khuyến</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mại</a:t>
            </a:r>
            <a:endParaRPr lang="en-US" sz="2000" dirty="0">
              <a:solidFill>
                <a:srgbClr val="003366"/>
              </a:solidFill>
              <a:latin typeface="Arial" panose="020B0604020202020204" pitchFamily="34" charset="0"/>
            </a:endParaRPr>
          </a:p>
          <a:p>
            <a:pPr marL="342900" indent="-342900">
              <a:lnSpc>
                <a:spcPct val="150000"/>
              </a:lnSpc>
              <a:buFont typeface="Wingdings" panose="05000000000000000000" pitchFamily="2" charset="2"/>
              <a:buChar char="§"/>
              <a:defRPr/>
            </a:pP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Đồng</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bộ</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câu</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hỏi</a:t>
            </a:r>
            <a:endParaRPr lang="en-US" sz="2000" dirty="0">
              <a:solidFill>
                <a:srgbClr val="003366"/>
              </a:solidFill>
              <a:latin typeface="Arial" panose="020B0604020202020204" pitchFamily="34" charset="0"/>
            </a:endParaRPr>
          </a:p>
          <a:p>
            <a:pPr marL="342900" indent="-342900">
              <a:lnSpc>
                <a:spcPct val="150000"/>
              </a:lnSpc>
              <a:buFont typeface="Wingdings" panose="05000000000000000000" pitchFamily="2" charset="2"/>
              <a:buChar char="§"/>
              <a:defRPr/>
            </a:pPr>
            <a:r>
              <a:rPr lang="en-US" sz="2000" dirty="0">
                <a:solidFill>
                  <a:srgbClr val="003366"/>
                </a:solidFill>
                <a:latin typeface="Arial" panose="020B0604020202020204" pitchFamily="34" charset="0"/>
              </a:rPr>
              <a:t>  Thanh </a:t>
            </a:r>
            <a:r>
              <a:rPr lang="en-US" sz="2000" dirty="0" err="1">
                <a:solidFill>
                  <a:srgbClr val="003366"/>
                </a:solidFill>
                <a:latin typeface="Arial" panose="020B0604020202020204" pitchFamily="34" charset="0"/>
              </a:rPr>
              <a:t>toán</a:t>
            </a:r>
            <a:r>
              <a:rPr lang="en-US" sz="2000" dirty="0">
                <a:solidFill>
                  <a:srgbClr val="003366"/>
                </a:solidFill>
                <a:latin typeface="Arial" panose="020B0604020202020204" pitchFamily="34" charset="0"/>
              </a:rPr>
              <a:t> qua Payment Platform</a:t>
            </a:r>
          </a:p>
          <a:p>
            <a:pPr marL="457200" indent="-457200">
              <a:lnSpc>
                <a:spcPct val="150000"/>
              </a:lnSpc>
              <a:buFont typeface="Wingdings" panose="05000000000000000000" pitchFamily="2" charset="2"/>
              <a:buChar char=""/>
              <a:defRPr/>
            </a:pPr>
            <a:endParaRPr lang="vi-VN" sz="2400" dirty="0">
              <a:solidFill>
                <a:srgbClr val="003366"/>
              </a:solidFill>
            </a:endParaRPr>
          </a:p>
        </p:txBody>
      </p:sp>
      <p:pic>
        <p:nvPicPr>
          <p:cNvPr id="13" name="Picture 1"/>
          <p:cNvPicPr>
            <a:picLocks noChangeAspect="1"/>
          </p:cNvPicPr>
          <p:nvPr/>
        </p:nvPicPr>
        <p:blipFill rotWithShape="1">
          <a:blip r:embed="rId3">
            <a:extLst>
              <a:ext uri="{28A0092B-C50C-407E-A947-70E740481C1C}">
                <a14:useLocalDpi xmlns:a14="http://schemas.microsoft.com/office/drawing/2010/main" val="0"/>
              </a:ext>
            </a:extLst>
          </a:blip>
          <a:srcRect t="8272"/>
          <a:stretch/>
        </p:blipFill>
        <p:spPr bwMode="auto">
          <a:xfrm>
            <a:off x="5012817" y="1671421"/>
            <a:ext cx="6912483" cy="4389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369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bwMode="auto">
          <a:xfrm>
            <a:off x="475533" y="288350"/>
            <a:ext cx="8250455" cy="5069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dirty="0">
                <a:solidFill>
                  <a:srgbClr val="0064B1"/>
                </a:solidFill>
                <a:latin typeface="Arial" panose="020B0604020202020204" pitchFamily="34" charset="0"/>
                <a:cs typeface="Arial" panose="020B0604020202020204" pitchFamily="34" charset="0"/>
              </a:rPr>
              <a:t>3. LIÊN THÔNG TÍCH HỢP</a:t>
            </a:r>
          </a:p>
        </p:txBody>
      </p:sp>
      <p:sp>
        <p:nvSpPr>
          <p:cNvPr id="2" name="Slide Number Placeholder 1"/>
          <p:cNvSpPr>
            <a:spLocks noGrp="1"/>
          </p:cNvSpPr>
          <p:nvPr>
            <p:ph type="sldNum" sz="quarter" idx="12"/>
          </p:nvPr>
        </p:nvSpPr>
        <p:spPr/>
        <p:txBody>
          <a:bodyPr/>
          <a:lstStyle/>
          <a:p>
            <a:pPr>
              <a:defRPr/>
            </a:pPr>
            <a:fld id="{8210FE5D-9EE9-4EC9-A8C4-A65BF59B3D3B}" type="slidenum">
              <a:rPr lang="en-US" smtClean="0">
                <a:latin typeface="Arial" panose="020B0604020202020204" pitchFamily="34" charset="0"/>
                <a:cs typeface="Arial" panose="020B0604020202020204" pitchFamily="34" charset="0"/>
              </a:rPr>
              <a:pPr>
                <a:defRPr/>
              </a:pPr>
              <a:t>25</a:t>
            </a:fld>
            <a:endParaRPr lang="en-US">
              <a:latin typeface="Arial" panose="020B0604020202020204" pitchFamily="34" charset="0"/>
              <a:cs typeface="Arial" panose="020B0604020202020204" pitchFamily="34" charset="0"/>
            </a:endParaRPr>
          </a:p>
        </p:txBody>
      </p:sp>
      <p:sp>
        <p:nvSpPr>
          <p:cNvPr id="6" name="Rectangle 5"/>
          <p:cNvSpPr/>
          <p:nvPr/>
        </p:nvSpPr>
        <p:spPr>
          <a:xfrm>
            <a:off x="475533" y="1164289"/>
            <a:ext cx="1956754" cy="430887"/>
          </a:xfrm>
          <a:prstGeom prst="rect">
            <a:avLst/>
          </a:prstGeom>
        </p:spPr>
        <p:txBody>
          <a:bodyPr wrap="none">
            <a:spAutoFit/>
          </a:bodyPr>
          <a:lstStyle/>
          <a:p>
            <a:r>
              <a:rPr lang="en-US" sz="2200" b="1" dirty="0" smtClean="0">
                <a:solidFill>
                  <a:schemeClr val="accent5">
                    <a:lumMod val="75000"/>
                  </a:schemeClr>
                </a:solidFill>
                <a:latin typeface="Arial" panose="020B0604020202020204" pitchFamily="34" charset="0"/>
              </a:rPr>
              <a:t>3.3. </a:t>
            </a:r>
            <a:r>
              <a:rPr lang="en-US" sz="2200" b="1" dirty="0">
                <a:solidFill>
                  <a:schemeClr val="accent5">
                    <a:lumMod val="75000"/>
                  </a:schemeClr>
                </a:solidFill>
                <a:latin typeface="Arial" panose="020B0604020202020204" pitchFamily="34" charset="0"/>
              </a:rPr>
              <a:t>VNPOST:</a:t>
            </a:r>
            <a:endParaRPr lang="en-US" sz="2200" dirty="0"/>
          </a:p>
        </p:txBody>
      </p:sp>
      <p:sp>
        <p:nvSpPr>
          <p:cNvPr id="9" name="CustomShape 5">
            <a:extLst>
              <a:ext uri="{FF2B5EF4-FFF2-40B4-BE49-F238E27FC236}">
                <a16:creationId xmlns:a16="http://schemas.microsoft.com/office/drawing/2014/main" id="{B33413B5-6CE5-4794-B7FE-468A012F9CB8}"/>
              </a:ext>
            </a:extLst>
          </p:cNvPr>
          <p:cNvSpPr/>
          <p:nvPr/>
        </p:nvSpPr>
        <p:spPr>
          <a:xfrm>
            <a:off x="3283107" y="1499651"/>
            <a:ext cx="8433360" cy="134244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spcBef>
                <a:spcPts val="601"/>
              </a:spcBef>
            </a:pPr>
            <a:r>
              <a:rPr lang="en-US" sz="2200" b="1" dirty="0" err="1">
                <a:solidFill>
                  <a:srgbClr val="003366"/>
                </a:solidFill>
                <a:latin typeface="Calibri" pitchFamily="34" charset="0"/>
                <a:cs typeface="Arial" pitchFamily="34" charset="0"/>
              </a:rPr>
              <a:t>Tích</a:t>
            </a:r>
            <a:r>
              <a:rPr lang="en-US" sz="2200" b="1" dirty="0">
                <a:solidFill>
                  <a:srgbClr val="003366"/>
                </a:solidFill>
                <a:latin typeface="Calibri" pitchFamily="34" charset="0"/>
                <a:cs typeface="Arial" pitchFamily="34" charset="0"/>
              </a:rPr>
              <a:t> </a:t>
            </a:r>
            <a:r>
              <a:rPr lang="en-US" sz="2200" b="1" dirty="0" err="1">
                <a:solidFill>
                  <a:srgbClr val="003366"/>
                </a:solidFill>
                <a:latin typeface="Calibri" pitchFamily="34" charset="0"/>
                <a:cs typeface="Arial" pitchFamily="34" charset="0"/>
              </a:rPr>
              <a:t>hợp</a:t>
            </a:r>
            <a:r>
              <a:rPr lang="en-US" sz="2200" b="1" dirty="0">
                <a:solidFill>
                  <a:srgbClr val="003366"/>
                </a:solidFill>
                <a:latin typeface="Calibri" pitchFamily="34" charset="0"/>
                <a:cs typeface="Arial" pitchFamily="34" charset="0"/>
              </a:rPr>
              <a:t> </a:t>
            </a:r>
            <a:r>
              <a:rPr lang="en-US" sz="2200" b="1" dirty="0" err="1">
                <a:solidFill>
                  <a:srgbClr val="003366"/>
                </a:solidFill>
                <a:latin typeface="Calibri" pitchFamily="34" charset="0"/>
                <a:cs typeface="Arial" pitchFamily="34" charset="0"/>
              </a:rPr>
              <a:t>dịch</a:t>
            </a:r>
            <a:r>
              <a:rPr lang="en-US" sz="2200" b="1" dirty="0">
                <a:solidFill>
                  <a:srgbClr val="003366"/>
                </a:solidFill>
                <a:latin typeface="Calibri" pitchFamily="34" charset="0"/>
                <a:cs typeface="Arial" pitchFamily="34" charset="0"/>
              </a:rPr>
              <a:t> </a:t>
            </a:r>
            <a:r>
              <a:rPr lang="en-US" sz="2200" b="1" dirty="0" err="1">
                <a:solidFill>
                  <a:srgbClr val="003366"/>
                </a:solidFill>
                <a:latin typeface="Calibri" pitchFamily="34" charset="0"/>
                <a:cs typeface="Arial" pitchFamily="34" charset="0"/>
              </a:rPr>
              <a:t>vụ</a:t>
            </a:r>
            <a:r>
              <a:rPr lang="en-US" sz="2200" b="1" dirty="0">
                <a:solidFill>
                  <a:srgbClr val="003366"/>
                </a:solidFill>
                <a:latin typeface="Calibri" pitchFamily="34" charset="0"/>
                <a:cs typeface="Arial" pitchFamily="34" charset="0"/>
              </a:rPr>
              <a:t> </a:t>
            </a:r>
            <a:r>
              <a:rPr lang="en-US" sz="2200" b="1" dirty="0" err="1">
                <a:solidFill>
                  <a:srgbClr val="003366"/>
                </a:solidFill>
                <a:latin typeface="Calibri" pitchFamily="34" charset="0"/>
                <a:cs typeface="Arial" pitchFamily="34" charset="0"/>
              </a:rPr>
              <a:t>bưu</a:t>
            </a:r>
            <a:r>
              <a:rPr lang="en-US" sz="2200" b="1" dirty="0">
                <a:solidFill>
                  <a:srgbClr val="003366"/>
                </a:solidFill>
                <a:latin typeface="Calibri" pitchFamily="34" charset="0"/>
                <a:cs typeface="Arial" pitchFamily="34" charset="0"/>
              </a:rPr>
              <a:t> </a:t>
            </a:r>
            <a:r>
              <a:rPr lang="en-US" sz="2200" b="1" dirty="0" err="1">
                <a:solidFill>
                  <a:srgbClr val="003366"/>
                </a:solidFill>
                <a:latin typeface="Calibri" pitchFamily="34" charset="0"/>
                <a:cs typeface="Arial" pitchFamily="34" charset="0"/>
              </a:rPr>
              <a:t>chính</a:t>
            </a:r>
            <a:r>
              <a:rPr lang="en-US" sz="2200" b="1" dirty="0">
                <a:solidFill>
                  <a:srgbClr val="003366"/>
                </a:solidFill>
                <a:latin typeface="Calibri" pitchFamily="34" charset="0"/>
                <a:cs typeface="Arial" pitchFamily="34" charset="0"/>
              </a:rPr>
              <a:t> </a:t>
            </a:r>
            <a:r>
              <a:rPr lang="en-US" sz="2200" b="1" dirty="0" err="1">
                <a:solidFill>
                  <a:srgbClr val="003366"/>
                </a:solidFill>
                <a:latin typeface="Calibri" pitchFamily="34" charset="0"/>
                <a:cs typeface="Arial" pitchFamily="34" charset="0"/>
              </a:rPr>
              <a:t>công</a:t>
            </a:r>
            <a:r>
              <a:rPr lang="en-US" sz="2200" b="1" dirty="0">
                <a:solidFill>
                  <a:srgbClr val="003366"/>
                </a:solidFill>
                <a:latin typeface="Calibri" pitchFamily="34" charset="0"/>
                <a:cs typeface="Arial" pitchFamily="34" charset="0"/>
              </a:rPr>
              <a:t> </a:t>
            </a:r>
            <a:r>
              <a:rPr lang="en-US" sz="2200" b="1" dirty="0" err="1">
                <a:solidFill>
                  <a:srgbClr val="003366"/>
                </a:solidFill>
                <a:latin typeface="Calibri" pitchFamily="34" charset="0"/>
                <a:cs typeface="Arial" pitchFamily="34" charset="0"/>
              </a:rPr>
              <a:t>ích</a:t>
            </a:r>
            <a:r>
              <a:rPr lang="en-US" sz="2200" b="1" dirty="0">
                <a:solidFill>
                  <a:srgbClr val="003366"/>
                </a:solidFill>
                <a:latin typeface="Calibri" pitchFamily="34" charset="0"/>
                <a:cs typeface="Arial" pitchFamily="34" charset="0"/>
              </a:rPr>
              <a:t>(</a:t>
            </a:r>
            <a:r>
              <a:rPr lang="en-US" sz="2200" b="1" dirty="0" err="1">
                <a:solidFill>
                  <a:srgbClr val="003366"/>
                </a:solidFill>
                <a:latin typeface="Calibri" pitchFamily="34" charset="0"/>
                <a:cs typeface="Arial" pitchFamily="34" charset="0"/>
              </a:rPr>
              <a:t>Bưu</a:t>
            </a:r>
            <a:r>
              <a:rPr lang="en-US" sz="2200" b="1" dirty="0">
                <a:solidFill>
                  <a:srgbClr val="003366"/>
                </a:solidFill>
                <a:latin typeface="Calibri" pitchFamily="34" charset="0"/>
                <a:cs typeface="Arial" pitchFamily="34" charset="0"/>
              </a:rPr>
              <a:t> </a:t>
            </a:r>
            <a:r>
              <a:rPr lang="en-US" sz="2200" b="1" dirty="0" err="1">
                <a:solidFill>
                  <a:srgbClr val="003366"/>
                </a:solidFill>
                <a:latin typeface="Calibri" pitchFamily="34" charset="0"/>
                <a:cs typeface="Arial" pitchFamily="34" charset="0"/>
              </a:rPr>
              <a:t>điện</a:t>
            </a:r>
            <a:r>
              <a:rPr lang="en-US" sz="2200" b="1" dirty="0">
                <a:solidFill>
                  <a:srgbClr val="003366"/>
                </a:solidFill>
                <a:latin typeface="Calibri" pitchFamily="34" charset="0"/>
                <a:cs typeface="Arial" pitchFamily="34" charset="0"/>
              </a:rPr>
              <a:t>)</a:t>
            </a:r>
          </a:p>
          <a:p>
            <a:pPr algn="just">
              <a:lnSpc>
                <a:spcPct val="100000"/>
              </a:lnSpc>
              <a:spcBef>
                <a:spcPts val="601"/>
              </a:spcBef>
            </a:pPr>
            <a:r>
              <a:rPr lang="en-US" sz="2000" dirty="0" err="1">
                <a:solidFill>
                  <a:srgbClr val="003366"/>
                </a:solidFill>
                <a:latin typeface="Calibri" pitchFamily="34" charset="0"/>
                <a:cs typeface="Arial" pitchFamily="34" charset="0"/>
              </a:rPr>
              <a:t>Thực</a:t>
            </a:r>
            <a:r>
              <a:rPr lang="en-US" sz="2000" dirty="0">
                <a:solidFill>
                  <a:srgbClr val="003366"/>
                </a:solidFill>
                <a:latin typeface="Calibri" pitchFamily="34" charset="0"/>
                <a:cs typeface="Arial" pitchFamily="34" charset="0"/>
              </a:rPr>
              <a:t> </a:t>
            </a:r>
            <a:r>
              <a:rPr lang="en-US" sz="2000" dirty="0" err="1">
                <a:solidFill>
                  <a:srgbClr val="003366"/>
                </a:solidFill>
                <a:latin typeface="Calibri" pitchFamily="34" charset="0"/>
                <a:cs typeface="Arial" pitchFamily="34" charset="0"/>
              </a:rPr>
              <a:t>hiện</a:t>
            </a:r>
            <a:r>
              <a:rPr lang="en-US" sz="2000" dirty="0">
                <a:solidFill>
                  <a:srgbClr val="003366"/>
                </a:solidFill>
                <a:latin typeface="Calibri" pitchFamily="34" charset="0"/>
                <a:cs typeface="Arial" pitchFamily="34" charset="0"/>
              </a:rPr>
              <a:t> </a:t>
            </a:r>
            <a:r>
              <a:rPr lang="en-US" sz="2000" dirty="0" err="1">
                <a:solidFill>
                  <a:srgbClr val="003366"/>
                </a:solidFill>
                <a:latin typeface="Calibri" pitchFamily="34" charset="0"/>
                <a:cs typeface="Arial" pitchFamily="34" charset="0"/>
              </a:rPr>
              <a:t>theo</a:t>
            </a:r>
            <a:r>
              <a:rPr lang="en-US" sz="2000" dirty="0">
                <a:solidFill>
                  <a:srgbClr val="003366"/>
                </a:solidFill>
                <a:latin typeface="Calibri" pitchFamily="34" charset="0"/>
                <a:cs typeface="Arial" pitchFamily="34" charset="0"/>
              </a:rPr>
              <a:t> </a:t>
            </a:r>
            <a:r>
              <a:rPr lang="en-US" sz="2000" dirty="0" err="1">
                <a:solidFill>
                  <a:srgbClr val="003366"/>
                </a:solidFill>
                <a:latin typeface="Calibri" pitchFamily="34" charset="0"/>
                <a:cs typeface="Arial" pitchFamily="34" charset="0"/>
              </a:rPr>
              <a:t>quyết</a:t>
            </a:r>
            <a:r>
              <a:rPr lang="en-US" sz="2000" dirty="0">
                <a:solidFill>
                  <a:srgbClr val="003366"/>
                </a:solidFill>
                <a:latin typeface="Calibri" pitchFamily="34" charset="0"/>
                <a:cs typeface="Arial" pitchFamily="34" charset="0"/>
              </a:rPr>
              <a:t> </a:t>
            </a:r>
            <a:r>
              <a:rPr lang="en-US" sz="2000" dirty="0" err="1">
                <a:solidFill>
                  <a:srgbClr val="003366"/>
                </a:solidFill>
                <a:latin typeface="Calibri" pitchFamily="34" charset="0"/>
                <a:cs typeface="Arial" pitchFamily="34" charset="0"/>
              </a:rPr>
              <a:t>định</a:t>
            </a:r>
            <a:r>
              <a:rPr lang="en-US" sz="2000" dirty="0">
                <a:solidFill>
                  <a:srgbClr val="003366"/>
                </a:solidFill>
                <a:latin typeface="Calibri" pitchFamily="34" charset="0"/>
                <a:cs typeface="Arial" pitchFamily="34" charset="0"/>
              </a:rPr>
              <a:t> 45/2016/QĐ-</a:t>
            </a:r>
            <a:r>
              <a:rPr lang="en-US" sz="2000" dirty="0" err="1">
                <a:solidFill>
                  <a:srgbClr val="003366"/>
                </a:solidFill>
                <a:latin typeface="Calibri" pitchFamily="34" charset="0"/>
                <a:cs typeface="Arial" pitchFamily="34" charset="0"/>
              </a:rPr>
              <a:t>Tgg</a:t>
            </a:r>
            <a:r>
              <a:rPr lang="en-US" sz="2000" dirty="0">
                <a:solidFill>
                  <a:srgbClr val="003366"/>
                </a:solidFill>
                <a:latin typeface="Calibri" pitchFamily="34" charset="0"/>
                <a:cs typeface="Arial" pitchFamily="34" charset="0"/>
              </a:rPr>
              <a:t> </a:t>
            </a:r>
            <a:r>
              <a:rPr lang="en-US" sz="2000" dirty="0" err="1">
                <a:solidFill>
                  <a:srgbClr val="003366"/>
                </a:solidFill>
                <a:latin typeface="Calibri" pitchFamily="34" charset="0"/>
                <a:cs typeface="Arial" pitchFamily="34" charset="0"/>
              </a:rPr>
              <a:t>về</a:t>
            </a:r>
            <a:r>
              <a:rPr lang="en-US" sz="2000" dirty="0">
                <a:solidFill>
                  <a:srgbClr val="003366"/>
                </a:solidFill>
                <a:latin typeface="Calibri" pitchFamily="34" charset="0"/>
                <a:cs typeface="Arial" pitchFamily="34" charset="0"/>
              </a:rPr>
              <a:t> </a:t>
            </a:r>
            <a:r>
              <a:rPr lang="en-US" sz="2000" dirty="0" err="1">
                <a:solidFill>
                  <a:srgbClr val="003366"/>
                </a:solidFill>
                <a:latin typeface="Calibri" pitchFamily="34" charset="0"/>
                <a:cs typeface="Arial" pitchFamily="34" charset="0"/>
              </a:rPr>
              <a:t>việc</a:t>
            </a:r>
            <a:r>
              <a:rPr lang="en-US" sz="2000" dirty="0">
                <a:solidFill>
                  <a:srgbClr val="003366"/>
                </a:solidFill>
                <a:latin typeface="Calibri" pitchFamily="34" charset="0"/>
                <a:cs typeface="Arial" pitchFamily="34" charset="0"/>
              </a:rPr>
              <a:t> </a:t>
            </a:r>
            <a:r>
              <a:rPr lang="en-US" sz="2000" dirty="0" err="1">
                <a:solidFill>
                  <a:srgbClr val="003366"/>
                </a:solidFill>
                <a:latin typeface="Calibri" pitchFamily="34" charset="0"/>
                <a:cs typeface="Arial" pitchFamily="34" charset="0"/>
              </a:rPr>
              <a:t>tiếp</a:t>
            </a:r>
            <a:r>
              <a:rPr lang="en-US" sz="2000" dirty="0">
                <a:solidFill>
                  <a:srgbClr val="003366"/>
                </a:solidFill>
                <a:latin typeface="Calibri" pitchFamily="34" charset="0"/>
                <a:cs typeface="Arial" pitchFamily="34" charset="0"/>
              </a:rPr>
              <a:t> </a:t>
            </a:r>
            <a:r>
              <a:rPr lang="en-US" sz="2000" dirty="0" err="1">
                <a:solidFill>
                  <a:srgbClr val="003366"/>
                </a:solidFill>
                <a:latin typeface="Calibri" pitchFamily="34" charset="0"/>
                <a:cs typeface="Arial" pitchFamily="34" charset="0"/>
              </a:rPr>
              <a:t>nhận</a:t>
            </a:r>
            <a:r>
              <a:rPr lang="en-US" sz="2000" dirty="0">
                <a:solidFill>
                  <a:srgbClr val="003366"/>
                </a:solidFill>
                <a:latin typeface="Calibri" pitchFamily="34" charset="0"/>
                <a:cs typeface="Arial" pitchFamily="34" charset="0"/>
              </a:rPr>
              <a:t> </a:t>
            </a:r>
            <a:r>
              <a:rPr lang="en-US" sz="2000" dirty="0" err="1">
                <a:solidFill>
                  <a:srgbClr val="003366"/>
                </a:solidFill>
                <a:latin typeface="Calibri" pitchFamily="34" charset="0"/>
                <a:cs typeface="Arial" pitchFamily="34" charset="0"/>
              </a:rPr>
              <a:t>hồ</a:t>
            </a:r>
            <a:r>
              <a:rPr lang="en-US" sz="2000" dirty="0">
                <a:solidFill>
                  <a:srgbClr val="003366"/>
                </a:solidFill>
                <a:latin typeface="Calibri" pitchFamily="34" charset="0"/>
                <a:cs typeface="Arial" pitchFamily="34" charset="0"/>
              </a:rPr>
              <a:t> </a:t>
            </a:r>
            <a:r>
              <a:rPr lang="en-US" sz="2000" dirty="0" err="1">
                <a:solidFill>
                  <a:srgbClr val="003366"/>
                </a:solidFill>
                <a:latin typeface="Calibri" pitchFamily="34" charset="0"/>
                <a:cs typeface="Arial" pitchFamily="34" charset="0"/>
              </a:rPr>
              <a:t>sơ</a:t>
            </a:r>
            <a:r>
              <a:rPr lang="en-US" sz="2000" dirty="0">
                <a:solidFill>
                  <a:srgbClr val="003366"/>
                </a:solidFill>
                <a:latin typeface="Calibri" pitchFamily="34" charset="0"/>
                <a:cs typeface="Arial" pitchFamily="34" charset="0"/>
              </a:rPr>
              <a:t>, </a:t>
            </a:r>
            <a:r>
              <a:rPr lang="en-US" sz="2000" dirty="0" err="1">
                <a:solidFill>
                  <a:srgbClr val="003366"/>
                </a:solidFill>
                <a:latin typeface="Calibri" pitchFamily="34" charset="0"/>
                <a:cs typeface="Arial" pitchFamily="34" charset="0"/>
              </a:rPr>
              <a:t>trả</a:t>
            </a:r>
            <a:r>
              <a:rPr lang="en-US" sz="2000" dirty="0">
                <a:solidFill>
                  <a:srgbClr val="003366"/>
                </a:solidFill>
                <a:latin typeface="Calibri" pitchFamily="34" charset="0"/>
                <a:cs typeface="Arial" pitchFamily="34" charset="0"/>
              </a:rPr>
              <a:t> </a:t>
            </a:r>
            <a:r>
              <a:rPr lang="en-US" sz="2000" dirty="0" err="1">
                <a:solidFill>
                  <a:srgbClr val="003366"/>
                </a:solidFill>
                <a:latin typeface="Calibri" pitchFamily="34" charset="0"/>
                <a:cs typeface="Arial" pitchFamily="34" charset="0"/>
              </a:rPr>
              <a:t>kết</a:t>
            </a:r>
            <a:r>
              <a:rPr lang="en-US" sz="2000" dirty="0">
                <a:solidFill>
                  <a:srgbClr val="003366"/>
                </a:solidFill>
                <a:latin typeface="Calibri" pitchFamily="34" charset="0"/>
                <a:cs typeface="Arial" pitchFamily="34" charset="0"/>
              </a:rPr>
              <a:t> </a:t>
            </a:r>
            <a:r>
              <a:rPr lang="en-US" sz="2000" dirty="0" err="1">
                <a:solidFill>
                  <a:srgbClr val="003366"/>
                </a:solidFill>
                <a:latin typeface="Calibri" pitchFamily="34" charset="0"/>
                <a:cs typeface="Arial" pitchFamily="34" charset="0"/>
              </a:rPr>
              <a:t>quả</a:t>
            </a:r>
            <a:r>
              <a:rPr lang="en-US" sz="2000" dirty="0">
                <a:solidFill>
                  <a:srgbClr val="003366"/>
                </a:solidFill>
                <a:latin typeface="Calibri" pitchFamily="34" charset="0"/>
                <a:cs typeface="Arial" pitchFamily="34" charset="0"/>
              </a:rPr>
              <a:t> </a:t>
            </a:r>
            <a:r>
              <a:rPr lang="en-US" sz="2000" dirty="0" err="1">
                <a:solidFill>
                  <a:srgbClr val="003366"/>
                </a:solidFill>
                <a:latin typeface="Calibri" pitchFamily="34" charset="0"/>
                <a:cs typeface="Arial" pitchFamily="34" charset="0"/>
              </a:rPr>
              <a:t>giải</a:t>
            </a:r>
            <a:r>
              <a:rPr lang="en-US" sz="2000" dirty="0">
                <a:solidFill>
                  <a:srgbClr val="003366"/>
                </a:solidFill>
                <a:latin typeface="Calibri" pitchFamily="34" charset="0"/>
                <a:cs typeface="Arial" pitchFamily="34" charset="0"/>
              </a:rPr>
              <a:t> </a:t>
            </a:r>
            <a:r>
              <a:rPr lang="en-US" sz="2000" dirty="0" err="1">
                <a:solidFill>
                  <a:srgbClr val="003366"/>
                </a:solidFill>
                <a:latin typeface="Calibri" pitchFamily="34" charset="0"/>
                <a:cs typeface="Arial" pitchFamily="34" charset="0"/>
              </a:rPr>
              <a:t>quyết</a:t>
            </a:r>
            <a:r>
              <a:rPr lang="en-US" sz="2000" dirty="0">
                <a:solidFill>
                  <a:srgbClr val="003366"/>
                </a:solidFill>
                <a:latin typeface="Calibri" pitchFamily="34" charset="0"/>
                <a:cs typeface="Arial" pitchFamily="34" charset="0"/>
              </a:rPr>
              <a:t> </a:t>
            </a:r>
            <a:r>
              <a:rPr lang="en-US" sz="2000" dirty="0" err="1">
                <a:solidFill>
                  <a:srgbClr val="003366"/>
                </a:solidFill>
                <a:latin typeface="Calibri" pitchFamily="34" charset="0"/>
                <a:cs typeface="Arial" pitchFamily="34" charset="0"/>
              </a:rPr>
              <a:t>thủ</a:t>
            </a:r>
            <a:r>
              <a:rPr lang="en-US" sz="2000" dirty="0">
                <a:solidFill>
                  <a:srgbClr val="003366"/>
                </a:solidFill>
                <a:latin typeface="Calibri" pitchFamily="34" charset="0"/>
                <a:cs typeface="Arial" pitchFamily="34" charset="0"/>
              </a:rPr>
              <a:t> </a:t>
            </a:r>
            <a:r>
              <a:rPr lang="en-US" sz="2000" dirty="0" err="1">
                <a:solidFill>
                  <a:srgbClr val="003366"/>
                </a:solidFill>
                <a:latin typeface="Calibri" pitchFamily="34" charset="0"/>
                <a:cs typeface="Arial" pitchFamily="34" charset="0"/>
              </a:rPr>
              <a:t>tục</a:t>
            </a:r>
            <a:r>
              <a:rPr lang="en-US" sz="2000" dirty="0">
                <a:solidFill>
                  <a:srgbClr val="003366"/>
                </a:solidFill>
                <a:latin typeface="Calibri" pitchFamily="34" charset="0"/>
                <a:cs typeface="Arial" pitchFamily="34" charset="0"/>
              </a:rPr>
              <a:t> </a:t>
            </a:r>
            <a:r>
              <a:rPr lang="en-US" sz="2000" dirty="0" err="1">
                <a:solidFill>
                  <a:srgbClr val="003366"/>
                </a:solidFill>
                <a:latin typeface="Calibri" pitchFamily="34" charset="0"/>
                <a:cs typeface="Arial" pitchFamily="34" charset="0"/>
              </a:rPr>
              <a:t>hành</a:t>
            </a:r>
            <a:r>
              <a:rPr lang="en-US" sz="2000" dirty="0">
                <a:solidFill>
                  <a:srgbClr val="003366"/>
                </a:solidFill>
                <a:latin typeface="Calibri" pitchFamily="34" charset="0"/>
                <a:cs typeface="Arial" pitchFamily="34" charset="0"/>
              </a:rPr>
              <a:t> </a:t>
            </a:r>
            <a:r>
              <a:rPr lang="en-US" sz="2000" dirty="0" err="1">
                <a:solidFill>
                  <a:srgbClr val="003366"/>
                </a:solidFill>
                <a:latin typeface="Calibri" pitchFamily="34" charset="0"/>
                <a:cs typeface="Arial" pitchFamily="34" charset="0"/>
              </a:rPr>
              <a:t>chính</a:t>
            </a:r>
            <a:r>
              <a:rPr lang="en-US" sz="2000" dirty="0">
                <a:solidFill>
                  <a:srgbClr val="003366"/>
                </a:solidFill>
                <a:latin typeface="Calibri" pitchFamily="34" charset="0"/>
                <a:cs typeface="Arial" pitchFamily="34" charset="0"/>
              </a:rPr>
              <a:t> qua </a:t>
            </a:r>
            <a:r>
              <a:rPr lang="en-US" sz="2000" dirty="0" err="1">
                <a:solidFill>
                  <a:srgbClr val="003366"/>
                </a:solidFill>
                <a:latin typeface="Calibri" pitchFamily="34" charset="0"/>
                <a:cs typeface="Arial" pitchFamily="34" charset="0"/>
              </a:rPr>
              <a:t>dịch</a:t>
            </a:r>
            <a:r>
              <a:rPr lang="en-US" sz="2000" dirty="0">
                <a:solidFill>
                  <a:srgbClr val="003366"/>
                </a:solidFill>
                <a:latin typeface="Calibri" pitchFamily="34" charset="0"/>
                <a:cs typeface="Arial" pitchFamily="34" charset="0"/>
              </a:rPr>
              <a:t> </a:t>
            </a:r>
            <a:r>
              <a:rPr lang="en-US" sz="2000" dirty="0" err="1">
                <a:solidFill>
                  <a:srgbClr val="003366"/>
                </a:solidFill>
                <a:latin typeface="Calibri" pitchFamily="34" charset="0"/>
                <a:cs typeface="Arial" pitchFamily="34" charset="0"/>
              </a:rPr>
              <a:t>vụ</a:t>
            </a:r>
            <a:r>
              <a:rPr lang="en-US" sz="2000" dirty="0">
                <a:solidFill>
                  <a:srgbClr val="003366"/>
                </a:solidFill>
                <a:latin typeface="Calibri" pitchFamily="34" charset="0"/>
                <a:cs typeface="Arial" pitchFamily="34" charset="0"/>
              </a:rPr>
              <a:t> </a:t>
            </a:r>
            <a:r>
              <a:rPr lang="en-US" sz="2000" dirty="0" err="1">
                <a:solidFill>
                  <a:srgbClr val="003366"/>
                </a:solidFill>
                <a:latin typeface="Calibri" pitchFamily="34" charset="0"/>
                <a:cs typeface="Arial" pitchFamily="34" charset="0"/>
              </a:rPr>
              <a:t>bưu</a:t>
            </a:r>
            <a:r>
              <a:rPr lang="en-US" sz="2000" dirty="0">
                <a:solidFill>
                  <a:srgbClr val="003366"/>
                </a:solidFill>
                <a:latin typeface="Calibri" pitchFamily="34" charset="0"/>
                <a:cs typeface="Arial" pitchFamily="34" charset="0"/>
              </a:rPr>
              <a:t> </a:t>
            </a:r>
            <a:r>
              <a:rPr lang="en-US" sz="2000" dirty="0" err="1">
                <a:solidFill>
                  <a:srgbClr val="003366"/>
                </a:solidFill>
                <a:latin typeface="Calibri" pitchFamily="34" charset="0"/>
                <a:cs typeface="Arial" pitchFamily="34" charset="0"/>
              </a:rPr>
              <a:t>chính</a:t>
            </a:r>
            <a:r>
              <a:rPr lang="en-US" sz="2000" dirty="0">
                <a:solidFill>
                  <a:srgbClr val="003366"/>
                </a:solidFill>
                <a:latin typeface="Calibri" pitchFamily="34" charset="0"/>
                <a:cs typeface="Arial" pitchFamily="34" charset="0"/>
              </a:rPr>
              <a:t> </a:t>
            </a:r>
            <a:r>
              <a:rPr lang="en-US" sz="2000" dirty="0" err="1">
                <a:solidFill>
                  <a:srgbClr val="003366"/>
                </a:solidFill>
                <a:latin typeface="Calibri" pitchFamily="34" charset="0"/>
                <a:cs typeface="Arial" pitchFamily="34" charset="0"/>
              </a:rPr>
              <a:t>công</a:t>
            </a:r>
            <a:r>
              <a:rPr lang="en-US" sz="2000" dirty="0">
                <a:solidFill>
                  <a:srgbClr val="003366"/>
                </a:solidFill>
                <a:latin typeface="Calibri" pitchFamily="34" charset="0"/>
                <a:cs typeface="Arial" pitchFamily="34" charset="0"/>
              </a:rPr>
              <a:t> </a:t>
            </a:r>
            <a:r>
              <a:rPr lang="en-US" sz="2000" dirty="0" err="1">
                <a:solidFill>
                  <a:srgbClr val="003366"/>
                </a:solidFill>
                <a:latin typeface="Calibri" pitchFamily="34" charset="0"/>
                <a:cs typeface="Arial" pitchFamily="34" charset="0"/>
              </a:rPr>
              <a:t>ích</a:t>
            </a:r>
            <a:endParaRPr lang="en-US" sz="2000" dirty="0">
              <a:solidFill>
                <a:srgbClr val="003366"/>
              </a:solidFill>
              <a:latin typeface="Calibri" pitchFamily="34" charset="0"/>
              <a:cs typeface="Arial" pitchFamily="34" charset="0"/>
            </a:endParaRPr>
          </a:p>
        </p:txBody>
      </p:sp>
      <p:pic>
        <p:nvPicPr>
          <p:cNvPr id="10" name="Picture 7">
            <a:extLst>
              <a:ext uri="{FF2B5EF4-FFF2-40B4-BE49-F238E27FC236}">
                <a16:creationId xmlns:a16="http://schemas.microsoft.com/office/drawing/2014/main" id="{403B413D-7BFC-4B04-9345-5C9A2E4FA9F7}"/>
              </a:ext>
            </a:extLst>
          </p:cNvPr>
          <p:cNvPicPr/>
          <p:nvPr/>
        </p:nvPicPr>
        <p:blipFill>
          <a:blip r:embed="rId3"/>
          <a:stretch/>
        </p:blipFill>
        <p:spPr>
          <a:xfrm>
            <a:off x="336590" y="1698630"/>
            <a:ext cx="2730240" cy="609120"/>
          </a:xfrm>
          <a:prstGeom prst="rect">
            <a:avLst/>
          </a:prstGeom>
          <a:ln>
            <a:noFill/>
          </a:ln>
        </p:spPr>
      </p:pic>
      <p:sp>
        <p:nvSpPr>
          <p:cNvPr id="11" name="Rectangle 10">
            <a:extLst>
              <a:ext uri="{FF2B5EF4-FFF2-40B4-BE49-F238E27FC236}">
                <a16:creationId xmlns:a16="http://schemas.microsoft.com/office/drawing/2014/main" id="{5164BA0F-66CD-4901-8264-4EF86D8B91F4}"/>
              </a:ext>
            </a:extLst>
          </p:cNvPr>
          <p:cNvSpPr/>
          <p:nvPr/>
        </p:nvSpPr>
        <p:spPr>
          <a:xfrm>
            <a:off x="828457" y="2842091"/>
            <a:ext cx="7327262" cy="3046988"/>
          </a:xfrm>
          <a:prstGeom prst="rect">
            <a:avLst/>
          </a:prstGeom>
        </p:spPr>
        <p:txBody>
          <a:bodyPr wrap="none">
            <a:spAutoFit/>
          </a:bodyPr>
          <a:lstStyle/>
          <a:p>
            <a:pPr>
              <a:defRPr/>
            </a:pPr>
            <a:r>
              <a:rPr lang="vi-VN" sz="2200" b="1" i="1" dirty="0">
                <a:solidFill>
                  <a:srgbClr val="003366"/>
                </a:solidFill>
              </a:rPr>
              <a:t>Chiều tiếp nhận hồ sơ: </a:t>
            </a:r>
          </a:p>
          <a:p>
            <a:pPr>
              <a:defRPr/>
            </a:pPr>
            <a:r>
              <a:rPr lang="vi-VN" sz="2000" dirty="0">
                <a:solidFill>
                  <a:srgbClr val="003366"/>
                </a:solidFill>
              </a:rPr>
              <a:t>1. Đang chờ bưu điện xác nhận thu gom</a:t>
            </a:r>
          </a:p>
          <a:p>
            <a:pPr>
              <a:defRPr/>
            </a:pPr>
            <a:r>
              <a:rPr lang="vi-VN" sz="2000" dirty="0">
                <a:solidFill>
                  <a:srgbClr val="003366"/>
                </a:solidFill>
              </a:rPr>
              <a:t>2. Bưu điện đã chấp nhận yêu cầu thu gom</a:t>
            </a:r>
          </a:p>
          <a:p>
            <a:pPr algn="just">
              <a:defRPr/>
            </a:pPr>
            <a:r>
              <a:rPr lang="vi-VN" sz="2000" dirty="0">
                <a:solidFill>
                  <a:srgbClr val="003366"/>
                </a:solidFill>
              </a:rPr>
              <a:t>3. Bưu điện đã mang đến phát cho CQHC để xử lý thành công</a:t>
            </a:r>
            <a:endParaRPr lang="en-US" sz="2000" dirty="0">
              <a:solidFill>
                <a:srgbClr val="003366"/>
              </a:solidFill>
            </a:endParaRPr>
          </a:p>
          <a:p>
            <a:pPr>
              <a:defRPr/>
            </a:pPr>
            <a:endParaRPr lang="vi-VN" sz="2400" dirty="0">
              <a:solidFill>
                <a:srgbClr val="003366"/>
              </a:solidFill>
            </a:endParaRPr>
          </a:p>
          <a:p>
            <a:pPr>
              <a:defRPr/>
            </a:pPr>
            <a:r>
              <a:rPr lang="vi-VN" sz="2200" b="1" i="1" dirty="0">
                <a:solidFill>
                  <a:srgbClr val="003366"/>
                </a:solidFill>
              </a:rPr>
              <a:t>Chiều trả kết quả</a:t>
            </a:r>
          </a:p>
          <a:p>
            <a:pPr>
              <a:defRPr/>
            </a:pPr>
            <a:r>
              <a:rPr lang="vi-VN" sz="2000" dirty="0">
                <a:solidFill>
                  <a:srgbClr val="003366"/>
                </a:solidFill>
              </a:rPr>
              <a:t>1. Hồ sơ đã có kết quả, Đang chờ bưu điện xác nhận yêu cầu phát trả</a:t>
            </a:r>
          </a:p>
          <a:p>
            <a:pPr>
              <a:defRPr/>
            </a:pPr>
            <a:r>
              <a:rPr lang="vi-VN" sz="2000" dirty="0">
                <a:solidFill>
                  <a:srgbClr val="003366"/>
                </a:solidFill>
              </a:rPr>
              <a:t>2.  Hồ sơ đã trả kết quả, Bưu điện đã chấp nhận yêu cầu phát trả</a:t>
            </a:r>
          </a:p>
          <a:p>
            <a:pPr algn="just">
              <a:defRPr/>
            </a:pPr>
            <a:r>
              <a:rPr lang="vi-VN" sz="2000" dirty="0">
                <a:solidFill>
                  <a:srgbClr val="003366"/>
                </a:solidFill>
              </a:rPr>
              <a:t>3. Bưu điện đã phát trả thành công</a:t>
            </a:r>
            <a:endParaRPr lang="en-US" sz="2000" dirty="0">
              <a:solidFill>
                <a:srgbClr val="003366"/>
              </a:solidFill>
            </a:endParaRPr>
          </a:p>
        </p:txBody>
      </p:sp>
    </p:spTree>
    <p:extLst>
      <p:ext uri="{BB962C8B-B14F-4D97-AF65-F5344CB8AC3E}">
        <p14:creationId xmlns:p14="http://schemas.microsoft.com/office/powerpoint/2010/main" val="172900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repl">
                                        <p:cTn id="7" dur="500" fill="hold"/>
                                        <p:tgtEl>
                                          <p:spTgt spid="9"/>
                                        </p:tgtEl>
                                        <p:attrNameLst>
                                          <p:attrName>ppt_x</p:attrName>
                                        </p:attrNameLst>
                                      </p:cBhvr>
                                      <p:tavLst>
                                        <p:tav tm="0">
                                          <p:val>
                                            <p:strVal val="1+#ppt_w/2"/>
                                          </p:val>
                                        </p:tav>
                                        <p:tav tm="100000">
                                          <p:val>
                                            <p:strVal val="#ppt_x"/>
                                          </p:val>
                                        </p:tav>
                                      </p:tavLst>
                                    </p:anim>
                                    <p:anim calcmode="lin" valueType="num">
                                      <p:cBhvr additive="repl">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repl">
                                        <p:cTn id="11" dur="500" fill="hold"/>
                                        <p:tgtEl>
                                          <p:spTgt spid="10"/>
                                        </p:tgtEl>
                                        <p:attrNameLst>
                                          <p:attrName>ppt_x</p:attrName>
                                        </p:attrNameLst>
                                      </p:cBhvr>
                                      <p:tavLst>
                                        <p:tav tm="0">
                                          <p:val>
                                            <p:strVal val="1+#ppt_w/2"/>
                                          </p:val>
                                        </p:tav>
                                        <p:tav tm="100000">
                                          <p:val>
                                            <p:strVal val="#ppt_x"/>
                                          </p:val>
                                        </p:tav>
                                      </p:tavLst>
                                    </p:anim>
                                    <p:anim calcmode="lin" valueType="num">
                                      <p:cBhvr additive="repl">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bwMode="auto">
          <a:xfrm>
            <a:off x="475533" y="288350"/>
            <a:ext cx="8250455" cy="5069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dirty="0">
                <a:solidFill>
                  <a:srgbClr val="0064B1"/>
                </a:solidFill>
                <a:latin typeface="Arial" panose="020B0604020202020204" pitchFamily="34" charset="0"/>
                <a:cs typeface="Arial" panose="020B0604020202020204" pitchFamily="34" charset="0"/>
              </a:rPr>
              <a:t>3. LIÊN THÔNG TÍCH HỢP</a:t>
            </a:r>
          </a:p>
        </p:txBody>
      </p:sp>
      <p:sp>
        <p:nvSpPr>
          <p:cNvPr id="2" name="Slide Number Placeholder 1"/>
          <p:cNvSpPr>
            <a:spLocks noGrp="1"/>
          </p:cNvSpPr>
          <p:nvPr>
            <p:ph type="sldNum" sz="quarter" idx="12"/>
          </p:nvPr>
        </p:nvSpPr>
        <p:spPr/>
        <p:txBody>
          <a:bodyPr/>
          <a:lstStyle/>
          <a:p>
            <a:pPr>
              <a:defRPr/>
            </a:pPr>
            <a:fld id="{8210FE5D-9EE9-4EC9-A8C4-A65BF59B3D3B}" type="slidenum">
              <a:rPr lang="en-US" smtClean="0">
                <a:latin typeface="Arial" panose="020B0604020202020204" pitchFamily="34" charset="0"/>
                <a:cs typeface="Arial" panose="020B0604020202020204" pitchFamily="34" charset="0"/>
              </a:rPr>
              <a:pPr>
                <a:defRPr/>
              </a:pPr>
              <a:t>26</a:t>
            </a:fld>
            <a:endParaRPr lang="en-US">
              <a:latin typeface="Arial" panose="020B0604020202020204" pitchFamily="34" charset="0"/>
              <a:cs typeface="Arial" panose="020B0604020202020204" pitchFamily="34" charset="0"/>
            </a:endParaRPr>
          </a:p>
        </p:txBody>
      </p:sp>
      <p:sp>
        <p:nvSpPr>
          <p:cNvPr id="6" name="Rectangle 5"/>
          <p:cNvSpPr/>
          <p:nvPr/>
        </p:nvSpPr>
        <p:spPr>
          <a:xfrm>
            <a:off x="475533" y="1171033"/>
            <a:ext cx="4033476" cy="430887"/>
          </a:xfrm>
          <a:prstGeom prst="rect">
            <a:avLst/>
          </a:prstGeom>
        </p:spPr>
        <p:txBody>
          <a:bodyPr wrap="none">
            <a:spAutoFit/>
          </a:bodyPr>
          <a:lstStyle/>
          <a:p>
            <a:r>
              <a:rPr lang="en-US" sz="2200" b="1" dirty="0" smtClean="0">
                <a:solidFill>
                  <a:schemeClr val="accent5">
                    <a:lumMod val="75000"/>
                  </a:schemeClr>
                </a:solidFill>
                <a:latin typeface="Arial" panose="020B0604020202020204" pitchFamily="34" charset="0"/>
              </a:rPr>
              <a:t>3.4. </a:t>
            </a:r>
            <a:r>
              <a:rPr lang="en-US" sz="2200" b="1" dirty="0" err="1">
                <a:solidFill>
                  <a:schemeClr val="accent5">
                    <a:lumMod val="75000"/>
                  </a:schemeClr>
                </a:solidFill>
                <a:latin typeface="Arial" panose="020B0604020202020204" pitchFamily="34" charset="0"/>
              </a:rPr>
              <a:t>Tích</a:t>
            </a:r>
            <a:r>
              <a:rPr lang="en-US" sz="2200" b="1" dirty="0">
                <a:solidFill>
                  <a:schemeClr val="accent5">
                    <a:lumMod val="75000"/>
                  </a:schemeClr>
                </a:solidFill>
                <a:latin typeface="Arial" panose="020B0604020202020204" pitchFamily="34" charset="0"/>
              </a:rPr>
              <a:t> </a:t>
            </a:r>
            <a:r>
              <a:rPr lang="en-US" sz="2200" b="1" dirty="0" err="1">
                <a:solidFill>
                  <a:schemeClr val="accent5">
                    <a:lumMod val="75000"/>
                  </a:schemeClr>
                </a:solidFill>
                <a:latin typeface="Arial" panose="020B0604020202020204" pitchFamily="34" charset="0"/>
              </a:rPr>
              <a:t>hợp</a:t>
            </a:r>
            <a:r>
              <a:rPr lang="en-US" sz="2200" b="1" dirty="0">
                <a:solidFill>
                  <a:schemeClr val="accent5">
                    <a:lumMod val="75000"/>
                  </a:schemeClr>
                </a:solidFill>
                <a:latin typeface="Arial" panose="020B0604020202020204" pitchFamily="34" charset="0"/>
              </a:rPr>
              <a:t> </a:t>
            </a:r>
            <a:r>
              <a:rPr lang="en-US" sz="2200" b="1" dirty="0" err="1">
                <a:solidFill>
                  <a:schemeClr val="accent5">
                    <a:lumMod val="75000"/>
                  </a:schemeClr>
                </a:solidFill>
                <a:latin typeface="Arial" panose="020B0604020202020204" pitchFamily="34" charset="0"/>
              </a:rPr>
              <a:t>hệ</a:t>
            </a:r>
            <a:r>
              <a:rPr lang="en-US" sz="2200" b="1" dirty="0">
                <a:solidFill>
                  <a:schemeClr val="accent5">
                    <a:lumMod val="75000"/>
                  </a:schemeClr>
                </a:solidFill>
                <a:latin typeface="Arial" panose="020B0604020202020204" pitchFamily="34" charset="0"/>
              </a:rPr>
              <a:t> </a:t>
            </a:r>
            <a:r>
              <a:rPr lang="en-US" sz="2200" b="1" dirty="0" err="1">
                <a:solidFill>
                  <a:schemeClr val="accent5">
                    <a:lumMod val="75000"/>
                  </a:schemeClr>
                </a:solidFill>
                <a:latin typeface="Arial" panose="020B0604020202020204" pitchFamily="34" charset="0"/>
              </a:rPr>
              <a:t>thống</a:t>
            </a:r>
            <a:r>
              <a:rPr lang="en-US" sz="2200" b="1" dirty="0">
                <a:solidFill>
                  <a:schemeClr val="accent5">
                    <a:lumMod val="75000"/>
                  </a:schemeClr>
                </a:solidFill>
                <a:latin typeface="Arial" panose="020B0604020202020204" pitchFamily="34" charset="0"/>
              </a:rPr>
              <a:t> </a:t>
            </a:r>
            <a:r>
              <a:rPr lang="en-US" sz="2200" b="1" dirty="0" err="1">
                <a:solidFill>
                  <a:schemeClr val="accent5">
                    <a:lumMod val="75000"/>
                  </a:schemeClr>
                </a:solidFill>
                <a:latin typeface="Arial" panose="020B0604020202020204" pitchFamily="34" charset="0"/>
              </a:rPr>
              <a:t>khác</a:t>
            </a:r>
            <a:r>
              <a:rPr lang="en-US" sz="2200" b="1" dirty="0">
                <a:solidFill>
                  <a:schemeClr val="accent5">
                    <a:lumMod val="75000"/>
                  </a:schemeClr>
                </a:solidFill>
                <a:latin typeface="Arial" panose="020B0604020202020204" pitchFamily="34" charset="0"/>
              </a:rPr>
              <a:t>:</a:t>
            </a:r>
            <a:endParaRPr lang="en-US" sz="2200" dirty="0"/>
          </a:p>
        </p:txBody>
      </p:sp>
      <p:sp>
        <p:nvSpPr>
          <p:cNvPr id="4" name="Rectangle 3"/>
          <p:cNvSpPr/>
          <p:nvPr/>
        </p:nvSpPr>
        <p:spPr>
          <a:xfrm>
            <a:off x="828457" y="1681541"/>
            <a:ext cx="4978222" cy="400110"/>
          </a:xfrm>
          <a:prstGeom prst="rect">
            <a:avLst/>
          </a:prstGeom>
        </p:spPr>
        <p:txBody>
          <a:bodyPr wrap="none">
            <a:spAutoFit/>
          </a:bodyPr>
          <a:lstStyle/>
          <a:p>
            <a:pPr marL="342900" indent="-342900">
              <a:buFont typeface="Wingdings" panose="05000000000000000000" pitchFamily="2" charset="2"/>
              <a:buChar char="§"/>
              <a:defRPr/>
            </a:pPr>
            <a:r>
              <a:rPr lang="en-US" sz="2000" dirty="0" err="1">
                <a:solidFill>
                  <a:srgbClr val="003366"/>
                </a:solidFill>
                <a:latin typeface="Arial" panose="020B0604020202020204" pitchFamily="34" charset="0"/>
              </a:rPr>
              <a:t>Hỗ</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trợ</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liên</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thông</a:t>
            </a:r>
            <a:r>
              <a:rPr lang="en-US" sz="2000" dirty="0">
                <a:solidFill>
                  <a:srgbClr val="003366"/>
                </a:solidFill>
                <a:latin typeface="Arial" panose="020B0604020202020204" pitchFamily="34" charset="0"/>
              </a:rPr>
              <a:t> qua </a:t>
            </a:r>
            <a:r>
              <a:rPr lang="en-US" sz="2000" dirty="0" err="1">
                <a:solidFill>
                  <a:srgbClr val="003366"/>
                </a:solidFill>
                <a:latin typeface="Arial" panose="020B0604020202020204" pitchFamily="34" charset="0"/>
              </a:rPr>
              <a:t>trục</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eDoc</a:t>
            </a:r>
            <a:r>
              <a:rPr lang="en-US" sz="2000" dirty="0">
                <a:solidFill>
                  <a:srgbClr val="003366"/>
                </a:solidFill>
                <a:latin typeface="Arial" panose="020B0604020202020204" pitchFamily="34" charset="0"/>
              </a:rPr>
              <a:t>, LGSP</a:t>
            </a:r>
          </a:p>
        </p:txBody>
      </p:sp>
      <p:sp>
        <p:nvSpPr>
          <p:cNvPr id="3" name="Rectangle 2"/>
          <p:cNvSpPr/>
          <p:nvPr/>
        </p:nvSpPr>
        <p:spPr>
          <a:xfrm>
            <a:off x="828457" y="2260461"/>
            <a:ext cx="10576605" cy="400110"/>
          </a:xfrm>
          <a:prstGeom prst="rect">
            <a:avLst/>
          </a:prstGeom>
        </p:spPr>
        <p:txBody>
          <a:bodyPr wrap="square">
            <a:spAutoFit/>
          </a:bodyPr>
          <a:lstStyle/>
          <a:p>
            <a:pPr marL="342900" indent="-342900">
              <a:buFont typeface="Wingdings" panose="05000000000000000000" pitchFamily="2" charset="2"/>
              <a:buChar char="§"/>
              <a:defRPr/>
            </a:pPr>
            <a:r>
              <a:rPr lang="en-US" sz="2000" dirty="0" err="1">
                <a:solidFill>
                  <a:srgbClr val="003366"/>
                </a:solidFill>
                <a:latin typeface="Arial" panose="020B0604020202020204" pitchFamily="34" charset="0"/>
              </a:rPr>
              <a:t>Luôn</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sẳn</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sàn</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tích</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hợp</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với</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các</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phần</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mềm</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đặc</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thù</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của</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mỗi</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tỉnh</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thành</a:t>
            </a:r>
            <a:endParaRPr lang="en-US" sz="2000" dirty="0">
              <a:solidFill>
                <a:srgbClr val="003366"/>
              </a:solidFill>
              <a:latin typeface="Arial" panose="020B0604020202020204" pitchFamily="34" charset="0"/>
            </a:endParaRPr>
          </a:p>
        </p:txBody>
      </p:sp>
      <p:sp>
        <p:nvSpPr>
          <p:cNvPr id="9" name="Rectangle 8">
            <a:extLst>
              <a:ext uri="{FF2B5EF4-FFF2-40B4-BE49-F238E27FC236}">
                <a16:creationId xmlns:a16="http://schemas.microsoft.com/office/drawing/2014/main" id="{80D2CC48-C406-4959-87C6-31512C0DD83E}"/>
              </a:ext>
            </a:extLst>
          </p:cNvPr>
          <p:cNvSpPr/>
          <p:nvPr/>
        </p:nvSpPr>
        <p:spPr>
          <a:xfrm>
            <a:off x="828457" y="2839381"/>
            <a:ext cx="10576605" cy="400110"/>
          </a:xfrm>
          <a:prstGeom prst="rect">
            <a:avLst/>
          </a:prstGeom>
        </p:spPr>
        <p:txBody>
          <a:bodyPr wrap="square">
            <a:spAutoFit/>
          </a:bodyPr>
          <a:lstStyle/>
          <a:p>
            <a:pPr marL="342900" indent="-342900">
              <a:buFont typeface="Wingdings" panose="05000000000000000000" pitchFamily="2" charset="2"/>
              <a:buChar char="§"/>
              <a:defRPr/>
            </a:pPr>
            <a:r>
              <a:rPr lang="en-US" sz="2000" dirty="0" err="1">
                <a:solidFill>
                  <a:srgbClr val="003366"/>
                </a:solidFill>
                <a:latin typeface="Arial" panose="020B0604020202020204" pitchFamily="34" charset="0"/>
              </a:rPr>
              <a:t>Liên</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thông</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cổng</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dịch</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vụ</a:t>
            </a:r>
            <a:r>
              <a:rPr lang="en-US" sz="2000" dirty="0">
                <a:solidFill>
                  <a:srgbClr val="003366"/>
                </a:solidFill>
                <a:latin typeface="Arial" panose="020B0604020202020204" pitchFamily="34" charset="0"/>
              </a:rPr>
              <a:t> </a:t>
            </a:r>
            <a:r>
              <a:rPr lang="en-US" sz="2000" dirty="0" err="1">
                <a:solidFill>
                  <a:srgbClr val="003366"/>
                </a:solidFill>
                <a:latin typeface="Arial" panose="020B0604020202020204" pitchFamily="34" charset="0"/>
              </a:rPr>
              <a:t>công</a:t>
            </a:r>
            <a:r>
              <a:rPr lang="en-US" sz="2000" dirty="0">
                <a:solidFill>
                  <a:srgbClr val="003366"/>
                </a:solidFill>
                <a:latin typeface="Arial" panose="020B0604020202020204" pitchFamily="34" charset="0"/>
              </a:rPr>
              <a:t> Quốc </a:t>
            </a:r>
            <a:r>
              <a:rPr lang="en-US" sz="2000" dirty="0" err="1">
                <a:solidFill>
                  <a:srgbClr val="003366"/>
                </a:solidFill>
                <a:latin typeface="Arial" panose="020B0604020202020204" pitchFamily="34" charset="0"/>
              </a:rPr>
              <a:t>gia</a:t>
            </a:r>
            <a:endParaRPr lang="en-US" sz="2000" dirty="0">
              <a:solidFill>
                <a:srgbClr val="003366"/>
              </a:solidFill>
              <a:latin typeface="Arial" panose="020B0604020202020204" pitchFamily="34" charset="0"/>
            </a:endParaRPr>
          </a:p>
        </p:txBody>
      </p:sp>
    </p:spTree>
    <p:extLst>
      <p:ext uri="{BB962C8B-B14F-4D97-AF65-F5344CB8AC3E}">
        <p14:creationId xmlns:p14="http://schemas.microsoft.com/office/powerpoint/2010/main" val="2083150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bwMode="auto">
          <a:xfrm>
            <a:off x="475533" y="288350"/>
            <a:ext cx="8250455" cy="5069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dirty="0">
                <a:solidFill>
                  <a:srgbClr val="0064B1"/>
                </a:solidFill>
                <a:latin typeface="Arial" panose="020B0604020202020204" pitchFamily="34" charset="0"/>
                <a:cs typeface="Arial" panose="020B0604020202020204" pitchFamily="34" charset="0"/>
              </a:rPr>
              <a:t>4. HỖ TRỢ SẢN PHẨM</a:t>
            </a:r>
          </a:p>
        </p:txBody>
      </p:sp>
      <p:sp>
        <p:nvSpPr>
          <p:cNvPr id="2" name="Slide Number Placeholder 1"/>
          <p:cNvSpPr>
            <a:spLocks noGrp="1"/>
          </p:cNvSpPr>
          <p:nvPr>
            <p:ph type="sldNum" sz="quarter" idx="12"/>
          </p:nvPr>
        </p:nvSpPr>
        <p:spPr/>
        <p:txBody>
          <a:bodyPr/>
          <a:lstStyle/>
          <a:p>
            <a:pPr>
              <a:defRPr/>
            </a:pPr>
            <a:fld id="{8210FE5D-9EE9-4EC9-A8C4-A65BF59B3D3B}" type="slidenum">
              <a:rPr lang="en-US" smtClean="0">
                <a:latin typeface="Arial" panose="020B0604020202020204" pitchFamily="34" charset="0"/>
                <a:cs typeface="Arial" panose="020B0604020202020204" pitchFamily="34" charset="0"/>
              </a:rPr>
              <a:pPr>
                <a:defRPr/>
              </a:pPr>
              <a:t>27</a:t>
            </a:fld>
            <a:endParaRPr lang="en-US">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8E1947F-F967-49E8-A10F-39A2B91FEC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54" t="1544" r="7827" b="2466"/>
          <a:stretch/>
        </p:blipFill>
        <p:spPr>
          <a:xfrm>
            <a:off x="5081774" y="1504137"/>
            <a:ext cx="6410790" cy="4068889"/>
          </a:xfrm>
          <a:prstGeom prst="rect">
            <a:avLst/>
          </a:prstGeom>
          <a:ln>
            <a:noFill/>
          </a:ln>
          <a:effectLst>
            <a:softEdge rad="112500"/>
          </a:effectLst>
        </p:spPr>
      </p:pic>
      <p:sp>
        <p:nvSpPr>
          <p:cNvPr id="7" name="TextBox 6">
            <a:extLst>
              <a:ext uri="{FF2B5EF4-FFF2-40B4-BE49-F238E27FC236}">
                <a16:creationId xmlns:a16="http://schemas.microsoft.com/office/drawing/2014/main" id="{2071EB28-1F39-489E-BC28-5F7D9E198AFA}"/>
              </a:ext>
            </a:extLst>
          </p:cNvPr>
          <p:cNvSpPr txBox="1"/>
          <p:nvPr/>
        </p:nvSpPr>
        <p:spPr>
          <a:xfrm>
            <a:off x="269421" y="1772031"/>
            <a:ext cx="4735718" cy="3046988"/>
          </a:xfrm>
          <a:prstGeom prst="rect">
            <a:avLst/>
          </a:prstGeom>
          <a:noFill/>
        </p:spPr>
        <p:txBody>
          <a:bodyPr wrap="square" rtlCol="0">
            <a:spAutoFit/>
          </a:bodyPr>
          <a:lstStyle/>
          <a:p>
            <a:pPr marL="571500" indent="-571500">
              <a:buFont typeface="Wingdings" panose="05000000000000000000" pitchFamily="2" charset="2"/>
              <a:buChar char="§"/>
            </a:pPr>
            <a:r>
              <a:rPr lang="vi-VN" sz="2400" dirty="0">
                <a:solidFill>
                  <a:srgbClr val="003366"/>
                </a:solidFill>
                <a:latin typeface="+mn-lt"/>
              </a:rPr>
              <a:t>Hỗ trợ kỹ thuật (24/7)</a:t>
            </a:r>
            <a:endParaRPr lang="en-US" sz="2400" dirty="0">
              <a:solidFill>
                <a:srgbClr val="003366"/>
              </a:solidFill>
              <a:latin typeface="+mn-lt"/>
            </a:endParaRPr>
          </a:p>
          <a:p>
            <a:pPr marL="571500" indent="-571500">
              <a:buFont typeface="Wingdings" panose="05000000000000000000" pitchFamily="2" charset="2"/>
              <a:buChar char="§"/>
            </a:pPr>
            <a:r>
              <a:rPr lang="en-US" sz="2400" dirty="0" err="1" smtClean="0">
                <a:solidFill>
                  <a:srgbClr val="003366"/>
                </a:solidFill>
                <a:latin typeface="+mn-lt"/>
              </a:rPr>
              <a:t>Tổng</a:t>
            </a:r>
            <a:r>
              <a:rPr lang="en-US" sz="2400" dirty="0" smtClean="0">
                <a:solidFill>
                  <a:srgbClr val="003366"/>
                </a:solidFill>
                <a:latin typeface="+mn-lt"/>
              </a:rPr>
              <a:t> </a:t>
            </a:r>
            <a:r>
              <a:rPr lang="en-US" sz="2400" dirty="0" err="1" smtClean="0">
                <a:solidFill>
                  <a:srgbClr val="003366"/>
                </a:solidFill>
                <a:latin typeface="+mn-lt"/>
              </a:rPr>
              <a:t>đài</a:t>
            </a:r>
            <a:r>
              <a:rPr lang="en-US" sz="2400" dirty="0" smtClean="0">
                <a:solidFill>
                  <a:srgbClr val="003366"/>
                </a:solidFill>
                <a:latin typeface="+mn-lt"/>
              </a:rPr>
              <a:t> </a:t>
            </a:r>
            <a:r>
              <a:rPr lang="en-US" sz="2400" dirty="0" err="1" smtClean="0">
                <a:solidFill>
                  <a:srgbClr val="003366"/>
                </a:solidFill>
                <a:latin typeface="+mn-lt"/>
              </a:rPr>
              <a:t>hỗ</a:t>
            </a:r>
            <a:r>
              <a:rPr lang="en-US" sz="2400" dirty="0" smtClean="0">
                <a:solidFill>
                  <a:srgbClr val="003366"/>
                </a:solidFill>
                <a:latin typeface="+mn-lt"/>
              </a:rPr>
              <a:t> </a:t>
            </a:r>
            <a:r>
              <a:rPr lang="en-US" sz="2400" dirty="0" err="1" smtClean="0">
                <a:solidFill>
                  <a:srgbClr val="003366"/>
                </a:solidFill>
                <a:latin typeface="+mn-lt"/>
              </a:rPr>
              <a:t>trợ</a:t>
            </a:r>
            <a:r>
              <a:rPr lang="en-US" sz="2400" dirty="0">
                <a:solidFill>
                  <a:srgbClr val="003366"/>
                </a:solidFill>
                <a:latin typeface="+mn-lt"/>
              </a:rPr>
              <a:t>: </a:t>
            </a:r>
            <a:r>
              <a:rPr lang="en-US" sz="2400" dirty="0">
                <a:solidFill>
                  <a:srgbClr val="FF0000"/>
                </a:solidFill>
                <a:latin typeface="+mn-lt"/>
              </a:rPr>
              <a:t>02153 827 </a:t>
            </a:r>
            <a:r>
              <a:rPr lang="en-US" sz="2400" dirty="0" smtClean="0">
                <a:solidFill>
                  <a:srgbClr val="FF0000"/>
                </a:solidFill>
                <a:latin typeface="+mn-lt"/>
              </a:rPr>
              <a:t>668</a:t>
            </a:r>
          </a:p>
          <a:p>
            <a:pPr marL="571500" indent="-571500">
              <a:buFont typeface="Wingdings" panose="05000000000000000000" pitchFamily="2" charset="2"/>
              <a:buChar char="§"/>
            </a:pPr>
            <a:r>
              <a:rPr lang="en-US" sz="2400" dirty="0" err="1" smtClean="0">
                <a:solidFill>
                  <a:srgbClr val="003366"/>
                </a:solidFill>
                <a:latin typeface="+mn-lt"/>
              </a:rPr>
              <a:t>Cán</a:t>
            </a:r>
            <a:r>
              <a:rPr lang="en-US" sz="2400" dirty="0" smtClean="0">
                <a:solidFill>
                  <a:srgbClr val="003366"/>
                </a:solidFill>
                <a:latin typeface="+mn-lt"/>
              </a:rPr>
              <a:t> </a:t>
            </a:r>
            <a:r>
              <a:rPr lang="en-US" sz="2400" dirty="0" err="1" smtClean="0">
                <a:solidFill>
                  <a:srgbClr val="003366"/>
                </a:solidFill>
                <a:latin typeface="+mn-lt"/>
              </a:rPr>
              <a:t>bộ</a:t>
            </a:r>
            <a:r>
              <a:rPr lang="en-US" sz="2400" dirty="0" smtClean="0">
                <a:solidFill>
                  <a:srgbClr val="003366"/>
                </a:solidFill>
                <a:latin typeface="+mn-lt"/>
              </a:rPr>
              <a:t> </a:t>
            </a:r>
            <a:r>
              <a:rPr lang="en-US" sz="2400" dirty="0" err="1" smtClean="0">
                <a:solidFill>
                  <a:srgbClr val="003366"/>
                </a:solidFill>
                <a:latin typeface="+mn-lt"/>
              </a:rPr>
              <a:t>phụ</a:t>
            </a:r>
            <a:r>
              <a:rPr lang="en-US" sz="2400" dirty="0" smtClean="0">
                <a:solidFill>
                  <a:srgbClr val="003366"/>
                </a:solidFill>
                <a:latin typeface="+mn-lt"/>
              </a:rPr>
              <a:t> </a:t>
            </a:r>
            <a:r>
              <a:rPr lang="en-US" sz="2400" dirty="0" err="1" smtClean="0">
                <a:solidFill>
                  <a:srgbClr val="003366"/>
                </a:solidFill>
                <a:latin typeface="+mn-lt"/>
              </a:rPr>
              <a:t>trách</a:t>
            </a:r>
            <a:r>
              <a:rPr lang="en-US" sz="2400" dirty="0" smtClean="0">
                <a:solidFill>
                  <a:srgbClr val="003366"/>
                </a:solidFill>
                <a:latin typeface="+mn-lt"/>
              </a:rPr>
              <a:t>:</a:t>
            </a:r>
          </a:p>
          <a:p>
            <a:pPr marL="1028700" lvl="1" indent="-571500">
              <a:buFont typeface="Wingdings" panose="05000000000000000000" pitchFamily="2" charset="2"/>
              <a:buChar char="§"/>
            </a:pPr>
            <a:r>
              <a:rPr lang="en-US" sz="2400" dirty="0" err="1" smtClean="0">
                <a:solidFill>
                  <a:srgbClr val="003366"/>
                </a:solidFill>
                <a:latin typeface="+mn-lt"/>
              </a:rPr>
              <a:t>Trần</a:t>
            </a:r>
            <a:r>
              <a:rPr lang="en-US" sz="2400" dirty="0" smtClean="0">
                <a:solidFill>
                  <a:srgbClr val="003366"/>
                </a:solidFill>
                <a:latin typeface="+mn-lt"/>
              </a:rPr>
              <a:t> </a:t>
            </a:r>
            <a:r>
              <a:rPr lang="en-US" sz="2400" dirty="0" err="1" smtClean="0">
                <a:solidFill>
                  <a:srgbClr val="003366"/>
                </a:solidFill>
                <a:latin typeface="+mn-lt"/>
              </a:rPr>
              <a:t>Ngọc</a:t>
            </a:r>
            <a:r>
              <a:rPr lang="en-US" sz="2400" dirty="0" smtClean="0">
                <a:solidFill>
                  <a:srgbClr val="003366"/>
                </a:solidFill>
                <a:latin typeface="+mn-lt"/>
              </a:rPr>
              <a:t> Phương: 0946.251.469</a:t>
            </a:r>
          </a:p>
          <a:p>
            <a:pPr marL="1028700" lvl="1" indent="-571500">
              <a:buFont typeface="Wingdings" panose="05000000000000000000" pitchFamily="2" charset="2"/>
              <a:buChar char="§"/>
            </a:pPr>
            <a:r>
              <a:rPr lang="en-US" sz="2400" dirty="0" err="1" smtClean="0">
                <a:solidFill>
                  <a:srgbClr val="003366"/>
                </a:solidFill>
                <a:latin typeface="+mn-lt"/>
              </a:rPr>
              <a:t>Nguyễn</a:t>
            </a:r>
            <a:r>
              <a:rPr lang="en-US" sz="2400" dirty="0" smtClean="0">
                <a:solidFill>
                  <a:srgbClr val="003366"/>
                </a:solidFill>
                <a:latin typeface="+mn-lt"/>
              </a:rPr>
              <a:t> </a:t>
            </a:r>
            <a:r>
              <a:rPr lang="en-US" sz="2400" dirty="0" err="1" smtClean="0">
                <a:solidFill>
                  <a:srgbClr val="003366"/>
                </a:solidFill>
                <a:latin typeface="+mn-lt"/>
              </a:rPr>
              <a:t>Thị</a:t>
            </a:r>
            <a:r>
              <a:rPr lang="en-US" sz="2400" dirty="0" smtClean="0">
                <a:solidFill>
                  <a:srgbClr val="003366"/>
                </a:solidFill>
                <a:latin typeface="+mn-lt"/>
              </a:rPr>
              <a:t> </a:t>
            </a:r>
            <a:r>
              <a:rPr lang="en-US" sz="2400" dirty="0" err="1" smtClean="0">
                <a:solidFill>
                  <a:srgbClr val="003366"/>
                </a:solidFill>
                <a:latin typeface="+mn-lt"/>
              </a:rPr>
              <a:t>Khánh</a:t>
            </a:r>
            <a:r>
              <a:rPr lang="en-US" sz="2400" dirty="0" smtClean="0">
                <a:solidFill>
                  <a:srgbClr val="003366"/>
                </a:solidFill>
                <a:latin typeface="+mn-lt"/>
              </a:rPr>
              <a:t>: 0888.515.591</a:t>
            </a:r>
            <a:endParaRPr lang="en-US" sz="2400" dirty="0">
              <a:solidFill>
                <a:srgbClr val="003366"/>
              </a:solidFill>
              <a:latin typeface="+mn-lt"/>
            </a:endParaRPr>
          </a:p>
          <a:p>
            <a:pPr marL="571500" indent="-571500">
              <a:buFont typeface="Wingdings" panose="05000000000000000000" pitchFamily="2" charset="2"/>
              <a:buChar char="§"/>
            </a:pPr>
            <a:endParaRPr lang="vi-VN" sz="2400" dirty="0">
              <a:solidFill>
                <a:srgbClr val="003366"/>
              </a:solidFill>
              <a:latin typeface="+mn-lt"/>
            </a:endParaRPr>
          </a:p>
        </p:txBody>
      </p:sp>
      <p:pic>
        <p:nvPicPr>
          <p:cNvPr id="3" name="Picture 2"/>
          <p:cNvPicPr>
            <a:picLocks noChangeAspect="1"/>
          </p:cNvPicPr>
          <p:nvPr/>
        </p:nvPicPr>
        <p:blipFill>
          <a:blip r:embed="rId4"/>
          <a:stretch>
            <a:fillRect/>
          </a:stretch>
        </p:blipFill>
        <p:spPr>
          <a:xfrm>
            <a:off x="879794" y="4627563"/>
            <a:ext cx="1619250" cy="1628775"/>
          </a:xfrm>
          <a:prstGeom prst="rect">
            <a:avLst/>
          </a:prstGeom>
        </p:spPr>
      </p:pic>
      <p:sp>
        <p:nvSpPr>
          <p:cNvPr id="4" name="TextBox 3"/>
          <p:cNvSpPr txBox="1"/>
          <p:nvPr/>
        </p:nvSpPr>
        <p:spPr>
          <a:xfrm>
            <a:off x="500884" y="6256338"/>
            <a:ext cx="2550695" cy="261610"/>
          </a:xfrm>
          <a:prstGeom prst="rect">
            <a:avLst/>
          </a:prstGeom>
          <a:noFill/>
        </p:spPr>
        <p:txBody>
          <a:bodyPr wrap="square" rtlCol="0">
            <a:spAutoFit/>
          </a:bodyPr>
          <a:lstStyle/>
          <a:p>
            <a:r>
              <a:rPr lang="en-US" sz="1100" i="1" dirty="0" err="1" smtClean="0">
                <a:latin typeface="Times New Roman" panose="02020603050405020304" pitchFamily="18" charset="0"/>
                <a:cs typeface="Times New Roman" panose="02020603050405020304" pitchFamily="18" charset="0"/>
              </a:rPr>
              <a:t>Nhóm</a:t>
            </a:r>
            <a:r>
              <a:rPr lang="en-US" sz="1100" i="1" dirty="0" smtClean="0">
                <a:latin typeface="Times New Roman" panose="02020603050405020304" pitchFamily="18" charset="0"/>
                <a:cs typeface="Times New Roman" panose="02020603050405020304" pitchFamily="18" charset="0"/>
              </a:rPr>
              <a:t> </a:t>
            </a:r>
            <a:r>
              <a:rPr lang="en-US" sz="1100" i="1" dirty="0" err="1" smtClean="0">
                <a:latin typeface="Times New Roman" panose="02020603050405020304" pitchFamily="18" charset="0"/>
                <a:cs typeface="Times New Roman" panose="02020603050405020304" pitchFamily="18" charset="0"/>
              </a:rPr>
              <a:t>hỗ</a:t>
            </a:r>
            <a:r>
              <a:rPr lang="en-US" sz="1100" i="1" dirty="0" smtClean="0">
                <a:latin typeface="Times New Roman" panose="02020603050405020304" pitchFamily="18" charset="0"/>
                <a:cs typeface="Times New Roman" panose="02020603050405020304" pitchFamily="18" charset="0"/>
              </a:rPr>
              <a:t> </a:t>
            </a:r>
            <a:r>
              <a:rPr lang="en-US" sz="1100" i="1" dirty="0" err="1" smtClean="0">
                <a:latin typeface="Times New Roman" panose="02020603050405020304" pitchFamily="18" charset="0"/>
                <a:cs typeface="Times New Roman" panose="02020603050405020304" pitchFamily="18" charset="0"/>
              </a:rPr>
              <a:t>trợ</a:t>
            </a:r>
            <a:r>
              <a:rPr lang="en-US" sz="1100" i="1" dirty="0" smtClean="0">
                <a:latin typeface="Times New Roman" panose="02020603050405020304" pitchFamily="18" charset="0"/>
                <a:cs typeface="Times New Roman" panose="02020603050405020304" pitchFamily="18" charset="0"/>
              </a:rPr>
              <a:t> </a:t>
            </a:r>
            <a:r>
              <a:rPr lang="en-US" sz="1100" i="1" dirty="0" err="1" smtClean="0">
                <a:latin typeface="Times New Roman" panose="02020603050405020304" pitchFamily="18" charset="0"/>
                <a:cs typeface="Times New Roman" panose="02020603050405020304" pitchFamily="18" charset="0"/>
              </a:rPr>
              <a:t>cổng</a:t>
            </a:r>
            <a:r>
              <a:rPr lang="en-US" sz="1100" i="1" dirty="0" smtClean="0">
                <a:latin typeface="Times New Roman" panose="02020603050405020304" pitchFamily="18" charset="0"/>
                <a:cs typeface="Times New Roman" panose="02020603050405020304" pitchFamily="18" charset="0"/>
              </a:rPr>
              <a:t> DVC </a:t>
            </a:r>
            <a:r>
              <a:rPr lang="en-US" sz="1100" i="1" dirty="0" err="1" smtClean="0">
                <a:latin typeface="Times New Roman" panose="02020603050405020304" pitchFamily="18" charset="0"/>
                <a:cs typeface="Times New Roman" panose="02020603050405020304" pitchFamily="18" charset="0"/>
              </a:rPr>
              <a:t>tỉnh</a:t>
            </a:r>
            <a:r>
              <a:rPr lang="en-US" sz="1100" i="1" dirty="0" smtClean="0">
                <a:latin typeface="Times New Roman" panose="02020603050405020304" pitchFamily="18" charset="0"/>
                <a:cs typeface="Times New Roman" panose="02020603050405020304" pitchFamily="18" charset="0"/>
              </a:rPr>
              <a:t> </a:t>
            </a:r>
            <a:r>
              <a:rPr lang="en-US" sz="1100" i="1" dirty="0" err="1" smtClean="0">
                <a:latin typeface="Times New Roman" panose="02020603050405020304" pitchFamily="18" charset="0"/>
                <a:cs typeface="Times New Roman" panose="02020603050405020304" pitchFamily="18" charset="0"/>
              </a:rPr>
              <a:t>Điện</a:t>
            </a:r>
            <a:r>
              <a:rPr lang="en-US" sz="1100" i="1" dirty="0" smtClean="0">
                <a:latin typeface="Times New Roman" panose="02020603050405020304" pitchFamily="18" charset="0"/>
                <a:cs typeface="Times New Roman" panose="02020603050405020304" pitchFamily="18" charset="0"/>
              </a:rPr>
              <a:t> </a:t>
            </a:r>
            <a:r>
              <a:rPr lang="en-US" sz="1100" i="1" dirty="0" err="1" smtClean="0">
                <a:latin typeface="Times New Roman" panose="02020603050405020304" pitchFamily="18" charset="0"/>
                <a:cs typeface="Times New Roman" panose="02020603050405020304" pitchFamily="18" charset="0"/>
              </a:rPr>
              <a:t>Biên</a:t>
            </a:r>
            <a:endParaRPr lang="en-US" sz="1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3346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7D63C2-AE22-470F-8157-B328B391E758}"/>
              </a:ext>
            </a:extLst>
          </p:cNvPr>
          <p:cNvSpPr>
            <a:spLocks noGrp="1"/>
          </p:cNvSpPr>
          <p:nvPr>
            <p:ph type="sldNum" sz="quarter" idx="12"/>
          </p:nvPr>
        </p:nvSpPr>
        <p:spPr/>
        <p:txBody>
          <a:bodyPr/>
          <a:lstStyle/>
          <a:p>
            <a:pPr>
              <a:defRPr/>
            </a:pPr>
            <a:fld id="{8210FE5D-9EE9-4EC9-A8C4-A65BF59B3D3B}" type="slidenum">
              <a:rPr lang="en-US" smtClean="0"/>
              <a:pPr>
                <a:defRPr/>
              </a:pPr>
              <a:t>28</a:t>
            </a:fld>
            <a:endParaRPr lang="en-US"/>
          </a:p>
        </p:txBody>
      </p:sp>
      <p:pic>
        <p:nvPicPr>
          <p:cNvPr id="5" name="Picture 2">
            <a:extLst>
              <a:ext uri="{FF2B5EF4-FFF2-40B4-BE49-F238E27FC236}">
                <a16:creationId xmlns:a16="http://schemas.microsoft.com/office/drawing/2014/main" id="{6B8985AD-8161-4222-982F-CA98CC8472E3}"/>
              </a:ext>
            </a:extLst>
          </p:cNvPr>
          <p:cNvPicPr/>
          <p:nvPr/>
        </p:nvPicPr>
        <p:blipFill>
          <a:blip r:embed="rId2"/>
          <a:stretch/>
        </p:blipFill>
        <p:spPr>
          <a:xfrm>
            <a:off x="0" y="0"/>
            <a:ext cx="12191760" cy="6857640"/>
          </a:xfrm>
          <a:prstGeom prst="rect">
            <a:avLst/>
          </a:prstGeom>
          <a:ln>
            <a:noFill/>
          </a:ln>
        </p:spPr>
      </p:pic>
    </p:spTree>
    <p:extLst>
      <p:ext uri="{BB962C8B-B14F-4D97-AF65-F5344CB8AC3E}">
        <p14:creationId xmlns:p14="http://schemas.microsoft.com/office/powerpoint/2010/main" val="3504256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E28B8CF6-4DF3-4231-AB2B-4355119F6910}"/>
              </a:ext>
            </a:extLst>
          </p:cNvPr>
          <p:cNvSpPr txBox="1"/>
          <p:nvPr/>
        </p:nvSpPr>
        <p:spPr>
          <a:xfrm>
            <a:off x="729525" y="4331373"/>
            <a:ext cx="10732951" cy="748795"/>
          </a:xfrm>
          <a:prstGeom prst="rect">
            <a:avLst/>
          </a:prstGeom>
          <a:noFill/>
        </p:spPr>
        <p:txBody>
          <a:bodyPr wrap="square">
            <a:spAutoFit/>
          </a:bodyPr>
          <a:lstStyle/>
          <a:p>
            <a:pPr algn="ctr"/>
            <a:r>
              <a:rPr lang="vi-VN" sz="2133" i="1" dirty="0">
                <a:latin typeface="Arial" charset="0"/>
                <a:cs typeface="Calibri" panose="020F0502020204030204" pitchFamily="34" charset="0"/>
              </a:rPr>
              <a:t>“</a:t>
            </a:r>
            <a:r>
              <a:rPr lang="en-US" sz="2133" i="1" dirty="0">
                <a:latin typeface="Arial" charset="0"/>
                <a:cs typeface="Calibri" panose="020F0502020204030204" pitchFamily="34" charset="0"/>
              </a:rPr>
              <a:t>Là </a:t>
            </a:r>
            <a:r>
              <a:rPr lang="en-US" sz="2133" i="1" dirty="0" err="1">
                <a:latin typeface="Arial" charset="0"/>
                <a:cs typeface="Calibri" panose="020F0502020204030204" pitchFamily="34" charset="0"/>
              </a:rPr>
              <a:t>hệ</a:t>
            </a:r>
            <a:r>
              <a:rPr lang="en-US" sz="2133" i="1" dirty="0">
                <a:latin typeface="Arial" charset="0"/>
                <a:cs typeface="Calibri" panose="020F0502020204030204" pitchFamily="34" charset="0"/>
              </a:rPr>
              <a:t> </a:t>
            </a:r>
            <a:r>
              <a:rPr lang="en-US" sz="2133" i="1" dirty="0" err="1">
                <a:latin typeface="Arial" charset="0"/>
                <a:cs typeface="Calibri" panose="020F0502020204030204" pitchFamily="34" charset="0"/>
              </a:rPr>
              <a:t>thống</a:t>
            </a:r>
            <a:r>
              <a:rPr lang="en-US" sz="2133" i="1" dirty="0">
                <a:latin typeface="Arial" charset="0"/>
                <a:cs typeface="Calibri" panose="020F0502020204030204" pitchFamily="34" charset="0"/>
              </a:rPr>
              <a:t> được </a:t>
            </a:r>
            <a:r>
              <a:rPr lang="en-US" sz="2133" i="1" dirty="0" err="1">
                <a:latin typeface="Arial" charset="0"/>
                <a:cs typeface="Calibri" panose="020F0502020204030204" pitchFamily="34" charset="0"/>
              </a:rPr>
              <a:t>xây</a:t>
            </a:r>
            <a:r>
              <a:rPr lang="en-US" sz="2133" i="1" dirty="0">
                <a:latin typeface="Arial" charset="0"/>
                <a:cs typeface="Calibri" panose="020F0502020204030204" pitchFamily="34" charset="0"/>
              </a:rPr>
              <a:t> </a:t>
            </a:r>
            <a:r>
              <a:rPr lang="en-US" sz="2133" i="1" dirty="0" err="1">
                <a:latin typeface="Arial" charset="0"/>
                <a:cs typeface="Calibri" panose="020F0502020204030204" pitchFamily="34" charset="0"/>
              </a:rPr>
              <a:t>dựng</a:t>
            </a:r>
            <a:r>
              <a:rPr lang="en-US" sz="2133" i="1" dirty="0">
                <a:latin typeface="Arial" charset="0"/>
                <a:cs typeface="Calibri" panose="020F0502020204030204" pitchFamily="34" charset="0"/>
              </a:rPr>
              <a:t> và </a:t>
            </a:r>
            <a:r>
              <a:rPr lang="en-US" sz="2133" i="1" dirty="0" err="1">
                <a:latin typeface="Arial" charset="0"/>
                <a:cs typeface="Calibri" panose="020F0502020204030204" pitchFamily="34" charset="0"/>
              </a:rPr>
              <a:t>nâng</a:t>
            </a:r>
            <a:r>
              <a:rPr lang="en-US" sz="2133" i="1" dirty="0">
                <a:latin typeface="Arial" charset="0"/>
                <a:cs typeface="Calibri" panose="020F0502020204030204" pitchFamily="34" charset="0"/>
              </a:rPr>
              <a:t> </a:t>
            </a:r>
            <a:r>
              <a:rPr lang="en-US" sz="2133" i="1" dirty="0" err="1">
                <a:latin typeface="Arial" charset="0"/>
                <a:cs typeface="Calibri" panose="020F0502020204030204" pitchFamily="34" charset="0"/>
              </a:rPr>
              <a:t>cấp</a:t>
            </a:r>
            <a:r>
              <a:rPr lang="en-US" sz="2133" i="1" dirty="0">
                <a:latin typeface="Arial" charset="0"/>
                <a:cs typeface="Calibri" panose="020F0502020204030204" pitchFamily="34" charset="0"/>
              </a:rPr>
              <a:t> trên </a:t>
            </a:r>
            <a:r>
              <a:rPr lang="en-US" sz="2133" i="1" dirty="0" err="1">
                <a:latin typeface="Arial" charset="0"/>
                <a:cs typeface="Calibri" panose="020F0502020204030204" pitchFamily="34" charset="0"/>
              </a:rPr>
              <a:t>cơ</a:t>
            </a:r>
            <a:r>
              <a:rPr lang="en-US" sz="2133" i="1" dirty="0">
                <a:latin typeface="Arial" charset="0"/>
                <a:cs typeface="Calibri" panose="020F0502020204030204" pitchFamily="34" charset="0"/>
              </a:rPr>
              <a:t> sở hợp </a:t>
            </a:r>
            <a:r>
              <a:rPr lang="en-US" sz="2133" i="1" dirty="0" err="1">
                <a:latin typeface="Arial" charset="0"/>
                <a:cs typeface="Calibri" panose="020F0502020204030204" pitchFamily="34" charset="0"/>
              </a:rPr>
              <a:t>nhất</a:t>
            </a:r>
            <a:r>
              <a:rPr lang="en-US" sz="2133" i="1" dirty="0">
                <a:latin typeface="Arial" charset="0"/>
                <a:cs typeface="Calibri" panose="020F0502020204030204" pitchFamily="34" charset="0"/>
              </a:rPr>
              <a:t> </a:t>
            </a:r>
            <a:r>
              <a:rPr lang="en-US" sz="2133" i="1" dirty="0" err="1">
                <a:latin typeface="Arial" charset="0"/>
                <a:cs typeface="Calibri" panose="020F0502020204030204" pitchFamily="34" charset="0"/>
              </a:rPr>
              <a:t>Cổng</a:t>
            </a:r>
            <a:r>
              <a:rPr lang="en-US" sz="2133" i="1" dirty="0">
                <a:latin typeface="Arial" charset="0"/>
                <a:cs typeface="Calibri" panose="020F0502020204030204" pitchFamily="34" charset="0"/>
              </a:rPr>
              <a:t> </a:t>
            </a:r>
            <a:r>
              <a:rPr lang="en-US" sz="2133" i="1" dirty="0" err="1">
                <a:latin typeface="Arial" charset="0"/>
                <a:cs typeface="Calibri" panose="020F0502020204030204" pitchFamily="34" charset="0"/>
              </a:rPr>
              <a:t>dịch</a:t>
            </a:r>
            <a:r>
              <a:rPr lang="en-US" sz="2133" i="1" dirty="0">
                <a:latin typeface="Arial" charset="0"/>
                <a:cs typeface="Calibri" panose="020F0502020204030204" pitchFamily="34" charset="0"/>
              </a:rPr>
              <a:t> </a:t>
            </a:r>
            <a:r>
              <a:rPr lang="en-US" sz="2133" i="1" dirty="0" err="1">
                <a:latin typeface="Arial" charset="0"/>
                <a:cs typeface="Calibri" panose="020F0502020204030204" pitchFamily="34" charset="0"/>
              </a:rPr>
              <a:t>vụ</a:t>
            </a:r>
            <a:r>
              <a:rPr lang="en-US" sz="2133" i="1" dirty="0">
                <a:latin typeface="Arial" charset="0"/>
                <a:cs typeface="Calibri" panose="020F0502020204030204" pitchFamily="34" charset="0"/>
              </a:rPr>
              <a:t> </a:t>
            </a:r>
            <a:r>
              <a:rPr lang="en-US" sz="2133" i="1" dirty="0" err="1">
                <a:latin typeface="Arial" charset="0"/>
                <a:cs typeface="Calibri" panose="020F0502020204030204" pitchFamily="34" charset="0"/>
              </a:rPr>
              <a:t>công</a:t>
            </a:r>
            <a:r>
              <a:rPr lang="en-US" sz="2133" i="1" dirty="0">
                <a:latin typeface="Arial" charset="0"/>
                <a:cs typeface="Calibri" panose="020F0502020204030204" pitchFamily="34" charset="0"/>
              </a:rPr>
              <a:t> và </a:t>
            </a:r>
            <a:r>
              <a:rPr lang="en-US" sz="2133" i="1" dirty="0" err="1">
                <a:latin typeface="Arial" charset="0"/>
                <a:cs typeface="Calibri" panose="020F0502020204030204" pitchFamily="34" charset="0"/>
              </a:rPr>
              <a:t>Hệ</a:t>
            </a:r>
            <a:r>
              <a:rPr lang="en-US" sz="2133" i="1" dirty="0">
                <a:latin typeface="Arial" charset="0"/>
                <a:cs typeface="Calibri" panose="020F0502020204030204" pitchFamily="34" charset="0"/>
              </a:rPr>
              <a:t> </a:t>
            </a:r>
            <a:r>
              <a:rPr lang="en-US" sz="2133" i="1" dirty="0" err="1">
                <a:latin typeface="Arial" charset="0"/>
                <a:cs typeface="Calibri" panose="020F0502020204030204" pitchFamily="34" charset="0"/>
              </a:rPr>
              <a:t>thống</a:t>
            </a:r>
            <a:r>
              <a:rPr lang="en-US" sz="2133" i="1" dirty="0">
                <a:latin typeface="Arial" charset="0"/>
                <a:cs typeface="Calibri" panose="020F0502020204030204" pitchFamily="34" charset="0"/>
              </a:rPr>
              <a:t> thông tin </a:t>
            </a:r>
            <a:r>
              <a:rPr lang="en-US" sz="2133" i="1" dirty="0" err="1">
                <a:latin typeface="Arial" charset="0"/>
                <a:cs typeface="Calibri" panose="020F0502020204030204" pitchFamily="34" charset="0"/>
              </a:rPr>
              <a:t>một</a:t>
            </a:r>
            <a:r>
              <a:rPr lang="en-US" sz="2133" i="1" dirty="0">
                <a:latin typeface="Arial" charset="0"/>
                <a:cs typeface="Calibri" panose="020F0502020204030204" pitchFamily="34" charset="0"/>
              </a:rPr>
              <a:t> </a:t>
            </a:r>
            <a:r>
              <a:rPr lang="en-US" sz="2133" i="1" dirty="0" err="1">
                <a:latin typeface="Arial" charset="0"/>
                <a:cs typeface="Calibri" panose="020F0502020204030204" pitchFamily="34" charset="0"/>
              </a:rPr>
              <a:t>cửa</a:t>
            </a:r>
            <a:r>
              <a:rPr lang="en-US" sz="2133" i="1" dirty="0">
                <a:latin typeface="Arial" charset="0"/>
                <a:cs typeface="Calibri" panose="020F0502020204030204" pitchFamily="34" charset="0"/>
              </a:rPr>
              <a:t> </a:t>
            </a:r>
            <a:r>
              <a:rPr lang="en-US" sz="2133" i="1" dirty="0" err="1">
                <a:latin typeface="Arial" charset="0"/>
                <a:cs typeface="Calibri" panose="020F0502020204030204" pitchFamily="34" charset="0"/>
              </a:rPr>
              <a:t>điện</a:t>
            </a:r>
            <a:r>
              <a:rPr lang="en-US" sz="2133" i="1" dirty="0">
                <a:latin typeface="Arial" charset="0"/>
                <a:cs typeface="Calibri" panose="020F0502020204030204" pitchFamily="34" charset="0"/>
              </a:rPr>
              <a:t> </a:t>
            </a:r>
            <a:r>
              <a:rPr lang="en-US" sz="2133" i="1" dirty="0" err="1">
                <a:latin typeface="Arial" charset="0"/>
                <a:cs typeface="Calibri" panose="020F0502020204030204" pitchFamily="34" charset="0"/>
              </a:rPr>
              <a:t>tử</a:t>
            </a:r>
            <a:r>
              <a:rPr lang="en-US" sz="2133" i="1" dirty="0">
                <a:latin typeface="Arial" charset="0"/>
                <a:cs typeface="Calibri" panose="020F0502020204030204" pitchFamily="34" charset="0"/>
              </a:rPr>
              <a:t> </a:t>
            </a:r>
            <a:r>
              <a:rPr lang="en-US" sz="2133" i="1" dirty="0" err="1">
                <a:latin typeface="Arial" charset="0"/>
                <a:cs typeface="Calibri" panose="020F0502020204030204" pitchFamily="34" charset="0"/>
              </a:rPr>
              <a:t>tỉnh</a:t>
            </a:r>
            <a:r>
              <a:rPr lang="en-US" sz="2133" i="1" dirty="0">
                <a:latin typeface="Arial" charset="0"/>
                <a:cs typeface="Calibri" panose="020F0502020204030204" pitchFamily="34" charset="0"/>
              </a:rPr>
              <a:t> </a:t>
            </a:r>
            <a:r>
              <a:rPr lang="en-US" sz="2133" i="1" dirty="0" err="1">
                <a:latin typeface="Arial" charset="0"/>
                <a:cs typeface="Calibri" panose="020F0502020204030204" pitchFamily="34" charset="0"/>
              </a:rPr>
              <a:t>Điện</a:t>
            </a:r>
            <a:r>
              <a:rPr lang="en-US" sz="2133" i="1" dirty="0">
                <a:latin typeface="Arial" charset="0"/>
                <a:cs typeface="Calibri" panose="020F0502020204030204" pitchFamily="34" charset="0"/>
              </a:rPr>
              <a:t> </a:t>
            </a:r>
            <a:r>
              <a:rPr lang="en-US" sz="2133" i="1" dirty="0" err="1">
                <a:latin typeface="Arial" charset="0"/>
                <a:cs typeface="Calibri" panose="020F0502020204030204" pitchFamily="34" charset="0"/>
              </a:rPr>
              <a:t>Biên</a:t>
            </a:r>
            <a:r>
              <a:rPr lang="vi-VN" sz="2133" i="1" dirty="0">
                <a:latin typeface="Arial" charset="0"/>
                <a:cs typeface="Calibri" panose="020F0502020204030204" pitchFamily="34" charset="0"/>
              </a:rPr>
              <a:t>”</a:t>
            </a:r>
            <a:endParaRPr lang="en-US" sz="2133" i="1" dirty="0">
              <a:latin typeface="Arial" charset="0"/>
              <a:cs typeface="Calibri" panose="020F0502020204030204" pitchFamily="34" charset="0"/>
            </a:endParaRPr>
          </a:p>
        </p:txBody>
      </p:sp>
      <p:graphicFrame>
        <p:nvGraphicFramePr>
          <p:cNvPr id="4" name="Diagram 3">
            <a:extLst>
              <a:ext uri="{FF2B5EF4-FFF2-40B4-BE49-F238E27FC236}">
                <a16:creationId xmlns:a16="http://schemas.microsoft.com/office/drawing/2014/main" id="{2190FEDE-F30D-4DB3-AA39-5014F4886A43}"/>
              </a:ext>
            </a:extLst>
          </p:cNvPr>
          <p:cNvGraphicFramePr/>
          <p:nvPr>
            <p:extLst/>
          </p:nvPr>
        </p:nvGraphicFramePr>
        <p:xfrm>
          <a:off x="2006600" y="753533"/>
          <a:ext cx="8288867" cy="4086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bwMode="auto">
          <a:xfrm>
            <a:off x="475533" y="288350"/>
            <a:ext cx="8250455" cy="5069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dirty="0">
                <a:solidFill>
                  <a:srgbClr val="0064B1"/>
                </a:solidFill>
                <a:latin typeface="Arial" panose="020B0604020202020204" pitchFamily="34" charset="0"/>
                <a:cs typeface="Arial" panose="020B0604020202020204" pitchFamily="34" charset="0"/>
              </a:rPr>
              <a:t>1. TỔNG QUAN HỆ THỐNG</a:t>
            </a:r>
          </a:p>
        </p:txBody>
      </p:sp>
    </p:spTree>
    <p:extLst>
      <p:ext uri="{BB962C8B-B14F-4D97-AF65-F5344CB8AC3E}">
        <p14:creationId xmlns:p14="http://schemas.microsoft.com/office/powerpoint/2010/main" val="3560891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bwMode="auto">
          <a:xfrm>
            <a:off x="475533" y="288350"/>
            <a:ext cx="8250455" cy="5069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dirty="0">
                <a:solidFill>
                  <a:srgbClr val="0064B1"/>
                </a:solidFill>
                <a:latin typeface="Arial" panose="020B0604020202020204" pitchFamily="34" charset="0"/>
                <a:cs typeface="Arial" panose="020B0604020202020204" pitchFamily="34" charset="0"/>
              </a:rPr>
              <a:t>1. TỔNG QUAN HỆ THỐNG</a:t>
            </a:r>
          </a:p>
        </p:txBody>
      </p:sp>
      <p:sp>
        <p:nvSpPr>
          <p:cNvPr id="2" name="Slide Number Placeholder 1"/>
          <p:cNvSpPr>
            <a:spLocks noGrp="1"/>
          </p:cNvSpPr>
          <p:nvPr>
            <p:ph type="sldNum" sz="quarter" idx="12"/>
          </p:nvPr>
        </p:nvSpPr>
        <p:spPr/>
        <p:txBody>
          <a:bodyPr/>
          <a:lstStyle/>
          <a:p>
            <a:pPr>
              <a:defRPr/>
            </a:pPr>
            <a:fld id="{8210FE5D-9EE9-4EC9-A8C4-A65BF59B3D3B}" type="slidenum">
              <a:rPr lang="en-US" smtClean="0">
                <a:latin typeface="Arial" panose="020B0604020202020204" pitchFamily="34" charset="0"/>
                <a:cs typeface="Arial" panose="020B0604020202020204" pitchFamily="34" charset="0"/>
              </a:rPr>
              <a:pPr>
                <a:defRPr/>
              </a:pPr>
              <a:t>4</a:t>
            </a:fld>
            <a:endParaRPr lang="en-US">
              <a:latin typeface="Arial" panose="020B0604020202020204" pitchFamily="34" charset="0"/>
              <a:cs typeface="Arial" panose="020B0604020202020204" pitchFamily="34" charset="0"/>
            </a:endParaRPr>
          </a:p>
        </p:txBody>
      </p:sp>
      <p:sp>
        <p:nvSpPr>
          <p:cNvPr id="5" name="Rectangle 4"/>
          <p:cNvSpPr/>
          <p:nvPr/>
        </p:nvSpPr>
        <p:spPr>
          <a:xfrm>
            <a:off x="475533" y="1158030"/>
            <a:ext cx="1426994" cy="430887"/>
          </a:xfrm>
          <a:prstGeom prst="rect">
            <a:avLst/>
          </a:prstGeom>
        </p:spPr>
        <p:txBody>
          <a:bodyPr wrap="none">
            <a:spAutoFit/>
          </a:bodyPr>
          <a:lstStyle/>
          <a:p>
            <a:r>
              <a:rPr lang="en-US" sz="2200" b="1" dirty="0" smtClean="0">
                <a:solidFill>
                  <a:schemeClr val="accent5">
                    <a:lumMod val="75000"/>
                  </a:schemeClr>
                </a:solidFill>
                <a:latin typeface="Arial" panose="020B0604020202020204" pitchFamily="34" charset="0"/>
              </a:rPr>
              <a:t>Mục </a:t>
            </a:r>
            <a:r>
              <a:rPr lang="en-US" sz="2200" b="1" dirty="0" err="1">
                <a:solidFill>
                  <a:schemeClr val="accent5">
                    <a:lumMod val="75000"/>
                  </a:schemeClr>
                </a:solidFill>
                <a:latin typeface="Arial" panose="020B0604020202020204" pitchFamily="34" charset="0"/>
              </a:rPr>
              <a:t>tiêu</a:t>
            </a:r>
            <a:r>
              <a:rPr lang="en-US" sz="2200" b="1" dirty="0">
                <a:solidFill>
                  <a:schemeClr val="accent5">
                    <a:lumMod val="75000"/>
                  </a:schemeClr>
                </a:solidFill>
                <a:latin typeface="Arial" panose="020B0604020202020204" pitchFamily="34" charset="0"/>
              </a:rPr>
              <a:t>:</a:t>
            </a:r>
            <a:endParaRPr lang="en-US" sz="2200" dirty="0"/>
          </a:p>
        </p:txBody>
      </p:sp>
      <p:sp>
        <p:nvSpPr>
          <p:cNvPr id="6" name="CustomShape 4">
            <a:extLst>
              <a:ext uri="{FF2B5EF4-FFF2-40B4-BE49-F238E27FC236}">
                <a16:creationId xmlns:a16="http://schemas.microsoft.com/office/drawing/2014/main" id="{1065029B-5F14-4904-BDCC-9EFDEB63AF40}"/>
              </a:ext>
            </a:extLst>
          </p:cNvPr>
          <p:cNvSpPr/>
          <p:nvPr/>
        </p:nvSpPr>
        <p:spPr>
          <a:xfrm>
            <a:off x="939910" y="1622486"/>
            <a:ext cx="6626254" cy="361302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2900" indent="-342900" algn="just">
              <a:buFont typeface="Wingdings" panose="05000000000000000000" pitchFamily="2" charset="2"/>
              <a:buChar char="§"/>
            </a:pPr>
            <a:r>
              <a:rPr lang="vi-VN" sz="2000" dirty="0">
                <a:solidFill>
                  <a:srgbClr val="002060"/>
                </a:solidFill>
                <a:latin typeface="Arial" charset="0"/>
                <a:cs typeface="Calibri" panose="020F0502020204030204" pitchFamily="34" charset="0"/>
              </a:rPr>
              <a:t>Hệ thống </a:t>
            </a:r>
            <a:r>
              <a:rPr lang="en-US" sz="2000" dirty="0" smtClean="0">
                <a:solidFill>
                  <a:srgbClr val="002060"/>
                </a:solidFill>
                <a:latin typeface="Arial" charset="0"/>
                <a:cs typeface="Calibri" panose="020F0502020204030204" pitchFamily="34" charset="0"/>
              </a:rPr>
              <a:t>Thông tin </a:t>
            </a:r>
            <a:r>
              <a:rPr lang="en-US" sz="2000" dirty="0" err="1" smtClean="0">
                <a:solidFill>
                  <a:srgbClr val="002060"/>
                </a:solidFill>
                <a:latin typeface="Arial" charset="0"/>
                <a:cs typeface="Calibri" panose="020F0502020204030204" pitchFamily="34" charset="0"/>
              </a:rPr>
              <a:t>giải</a:t>
            </a:r>
            <a:r>
              <a:rPr lang="en-US" sz="2000" dirty="0" smtClean="0">
                <a:solidFill>
                  <a:srgbClr val="002060"/>
                </a:solidFill>
                <a:latin typeface="Arial" charset="0"/>
                <a:cs typeface="Calibri" panose="020F0502020204030204" pitchFamily="34" charset="0"/>
              </a:rPr>
              <a:t> </a:t>
            </a:r>
            <a:r>
              <a:rPr lang="en-US" sz="2000" dirty="0" err="1" smtClean="0">
                <a:solidFill>
                  <a:srgbClr val="002060"/>
                </a:solidFill>
                <a:latin typeface="Arial" charset="0"/>
                <a:cs typeface="Calibri" panose="020F0502020204030204" pitchFamily="34" charset="0"/>
              </a:rPr>
              <a:t>quyết</a:t>
            </a:r>
            <a:r>
              <a:rPr lang="en-US" sz="2000" dirty="0" smtClean="0">
                <a:solidFill>
                  <a:srgbClr val="002060"/>
                </a:solidFill>
                <a:latin typeface="Arial" charset="0"/>
                <a:cs typeface="Calibri" panose="020F0502020204030204" pitchFamily="34" charset="0"/>
              </a:rPr>
              <a:t> TTHC </a:t>
            </a:r>
            <a:r>
              <a:rPr lang="en-US" sz="2000" dirty="0" err="1" smtClean="0">
                <a:solidFill>
                  <a:srgbClr val="002060"/>
                </a:solidFill>
                <a:latin typeface="Arial" charset="0"/>
                <a:cs typeface="Calibri" panose="020F0502020204030204" pitchFamily="34" charset="0"/>
              </a:rPr>
              <a:t>tỉnh</a:t>
            </a:r>
            <a:r>
              <a:rPr lang="en-US" sz="2000" dirty="0" smtClean="0">
                <a:solidFill>
                  <a:srgbClr val="002060"/>
                </a:solidFill>
                <a:latin typeface="Arial" charset="0"/>
                <a:cs typeface="Calibri" panose="020F0502020204030204" pitchFamily="34" charset="0"/>
              </a:rPr>
              <a:t> </a:t>
            </a:r>
            <a:r>
              <a:rPr lang="en-US" sz="2000" dirty="0" err="1" smtClean="0">
                <a:solidFill>
                  <a:srgbClr val="002060"/>
                </a:solidFill>
                <a:latin typeface="Arial" charset="0"/>
                <a:cs typeface="Calibri" panose="020F0502020204030204" pitchFamily="34" charset="0"/>
              </a:rPr>
              <a:t>Điện</a:t>
            </a:r>
            <a:r>
              <a:rPr lang="en-US" sz="2000" dirty="0" smtClean="0">
                <a:solidFill>
                  <a:srgbClr val="002060"/>
                </a:solidFill>
                <a:latin typeface="Arial" charset="0"/>
                <a:cs typeface="Calibri" panose="020F0502020204030204" pitchFamily="34" charset="0"/>
              </a:rPr>
              <a:t> </a:t>
            </a:r>
            <a:r>
              <a:rPr lang="en-US" sz="2000" dirty="0" err="1" smtClean="0">
                <a:solidFill>
                  <a:srgbClr val="002060"/>
                </a:solidFill>
                <a:latin typeface="Arial" charset="0"/>
                <a:cs typeface="Calibri" panose="020F0502020204030204" pitchFamily="34" charset="0"/>
              </a:rPr>
              <a:t>Biên</a:t>
            </a:r>
            <a:r>
              <a:rPr lang="en-US" sz="2000" dirty="0" smtClean="0">
                <a:solidFill>
                  <a:srgbClr val="002060"/>
                </a:solidFill>
                <a:latin typeface="Arial" charset="0"/>
                <a:cs typeface="Calibri" panose="020F0502020204030204" pitchFamily="34" charset="0"/>
              </a:rPr>
              <a:t> </a:t>
            </a:r>
            <a:r>
              <a:rPr lang="vi-VN" sz="2000" dirty="0" smtClean="0">
                <a:solidFill>
                  <a:srgbClr val="002060"/>
                </a:solidFill>
                <a:latin typeface="Arial" charset="0"/>
                <a:cs typeface="Calibri" panose="020F0502020204030204" pitchFamily="34" charset="0"/>
              </a:rPr>
              <a:t>là </a:t>
            </a:r>
            <a:r>
              <a:rPr lang="vi-VN" sz="2000" dirty="0">
                <a:solidFill>
                  <a:srgbClr val="002060"/>
                </a:solidFill>
                <a:latin typeface="Arial" charset="0"/>
                <a:cs typeface="Calibri" panose="020F0502020204030204" pitchFamily="34" charset="0"/>
              </a:rPr>
              <a:t>công cụ giúp cho các Cơ quan quản lý nhà nước nâng cao chất lượng phục vụ công dân, tổ chức thông qua việc ứng dụng công nghệ thông tin để tiếp nhận, giải quyết hồ sơ thủ tục hành chính và công khai tình trạng giải quyết hồ sơ.</a:t>
            </a:r>
            <a:endParaRPr lang="en-US" sz="2000" dirty="0">
              <a:solidFill>
                <a:srgbClr val="002060"/>
              </a:solidFill>
              <a:latin typeface="Arial" charset="0"/>
              <a:cs typeface="Calibri" panose="020F0502020204030204" pitchFamily="34" charset="0"/>
            </a:endParaRPr>
          </a:p>
          <a:p>
            <a:pPr algn="just"/>
            <a:endParaRPr lang="vi-VN" sz="2000" dirty="0">
              <a:solidFill>
                <a:srgbClr val="002060"/>
              </a:solidFill>
              <a:latin typeface="Arial" charset="0"/>
              <a:cs typeface="Calibri" panose="020F0502020204030204" pitchFamily="34" charset="0"/>
            </a:endParaRPr>
          </a:p>
          <a:p>
            <a:pPr algn="just"/>
            <a:r>
              <a:rPr lang="en-US" sz="2000" i="1" dirty="0">
                <a:solidFill>
                  <a:srgbClr val="002060"/>
                </a:solidFill>
                <a:latin typeface="Arial" charset="0"/>
                <a:cs typeface="Calibri" panose="020F0502020204030204" pitchFamily="34" charset="0"/>
              </a:rPr>
              <a:t>   </a:t>
            </a:r>
            <a:r>
              <a:rPr lang="vi-VN" sz="2000" i="1" dirty="0">
                <a:solidFill>
                  <a:srgbClr val="002060"/>
                </a:solidFill>
                <a:latin typeface="Arial" charset="0"/>
                <a:cs typeface="Calibri" panose="020F0502020204030204" pitchFamily="34" charset="0"/>
              </a:rPr>
              <a:t>“Tin học hóa việc giải quyết các thủ tục hành chính tại các cơ quan nhà nước theo cơ chế một cửa, cơ chế một cửa liên thông”</a:t>
            </a:r>
            <a:endParaRPr lang="en-US" sz="2000" i="1" dirty="0">
              <a:solidFill>
                <a:srgbClr val="002060"/>
              </a:solidFill>
              <a:latin typeface="Arial" charset="0"/>
              <a:cs typeface="Calibri" panose="020F0502020204030204" pitchFamily="34" charset="0"/>
            </a:endParaRPr>
          </a:p>
          <a:p>
            <a:pPr algn="just"/>
            <a:endParaRPr lang="en-US" sz="2000" i="1" dirty="0">
              <a:solidFill>
                <a:srgbClr val="002060"/>
              </a:solidFill>
              <a:latin typeface="Arial" charset="0"/>
              <a:cs typeface="Calibri" panose="020F0502020204030204" pitchFamily="34" charset="0"/>
            </a:endParaRPr>
          </a:p>
          <a:p>
            <a:pPr marL="342900" indent="-342900" algn="just">
              <a:buFont typeface="Wingdings" panose="05000000000000000000" pitchFamily="2" charset="2"/>
              <a:buChar char="§"/>
            </a:pPr>
            <a:r>
              <a:rPr lang="en-US" sz="2000" dirty="0">
                <a:solidFill>
                  <a:srgbClr val="002060"/>
                </a:solidFill>
                <a:latin typeface="Arial" charset="0"/>
                <a:cs typeface="Calibri" panose="020F0502020204030204" pitchFamily="34" charset="0"/>
              </a:rPr>
              <a:t>  </a:t>
            </a:r>
            <a:r>
              <a:rPr lang="en-US" sz="2000" dirty="0" err="1">
                <a:solidFill>
                  <a:srgbClr val="002060"/>
                </a:solidFill>
                <a:latin typeface="Arial" charset="0"/>
                <a:cs typeface="Calibri" panose="020F0502020204030204" pitchFamily="34" charset="0"/>
              </a:rPr>
              <a:t>Hệ</a:t>
            </a:r>
            <a:r>
              <a:rPr lang="en-US" sz="2000" dirty="0">
                <a:solidFill>
                  <a:srgbClr val="002060"/>
                </a:solidFill>
                <a:latin typeface="Arial" charset="0"/>
                <a:cs typeface="Calibri" panose="020F0502020204030204" pitchFamily="34" charset="0"/>
              </a:rPr>
              <a:t> </a:t>
            </a:r>
            <a:r>
              <a:rPr lang="en-US" sz="2000" dirty="0" err="1">
                <a:solidFill>
                  <a:srgbClr val="002060"/>
                </a:solidFill>
                <a:latin typeface="Arial" charset="0"/>
                <a:cs typeface="Calibri" panose="020F0502020204030204" pitchFamily="34" charset="0"/>
              </a:rPr>
              <a:t>thống</a:t>
            </a:r>
            <a:r>
              <a:rPr lang="en-US" sz="2000" dirty="0">
                <a:solidFill>
                  <a:srgbClr val="002060"/>
                </a:solidFill>
                <a:latin typeface="Arial" charset="0"/>
                <a:cs typeface="Calibri" panose="020F0502020204030204" pitchFamily="34" charset="0"/>
              </a:rPr>
              <a:t> </a:t>
            </a:r>
            <a:r>
              <a:rPr lang="en-US" sz="2000" dirty="0" err="1">
                <a:solidFill>
                  <a:srgbClr val="002060"/>
                </a:solidFill>
                <a:latin typeface="Arial" charset="0"/>
                <a:cs typeface="Calibri" panose="020F0502020204030204" pitchFamily="34" charset="0"/>
              </a:rPr>
              <a:t>gồm</a:t>
            </a:r>
            <a:r>
              <a:rPr lang="en-US" sz="2000" dirty="0">
                <a:solidFill>
                  <a:srgbClr val="002060"/>
                </a:solidFill>
                <a:latin typeface="Arial" charset="0"/>
                <a:cs typeface="Calibri" panose="020F0502020204030204" pitchFamily="34" charset="0"/>
              </a:rPr>
              <a:t> 2 </a:t>
            </a:r>
            <a:r>
              <a:rPr lang="en-US" sz="2000" dirty="0" err="1">
                <a:solidFill>
                  <a:srgbClr val="002060"/>
                </a:solidFill>
                <a:latin typeface="Arial" charset="0"/>
                <a:cs typeface="Calibri" panose="020F0502020204030204" pitchFamily="34" charset="0"/>
              </a:rPr>
              <a:t>phân</a:t>
            </a:r>
            <a:r>
              <a:rPr lang="en-US" sz="2000" dirty="0">
                <a:solidFill>
                  <a:srgbClr val="002060"/>
                </a:solidFill>
                <a:latin typeface="Arial" charset="0"/>
                <a:cs typeface="Calibri" panose="020F0502020204030204" pitchFamily="34" charset="0"/>
              </a:rPr>
              <a:t> </a:t>
            </a:r>
            <a:r>
              <a:rPr lang="en-US" sz="2000" dirty="0" err="1">
                <a:solidFill>
                  <a:srgbClr val="002060"/>
                </a:solidFill>
                <a:latin typeface="Arial" charset="0"/>
                <a:cs typeface="Calibri" panose="020F0502020204030204" pitchFamily="34" charset="0"/>
              </a:rPr>
              <a:t>hệ</a:t>
            </a:r>
            <a:r>
              <a:rPr lang="en-US" sz="2000" dirty="0">
                <a:solidFill>
                  <a:srgbClr val="002060"/>
                </a:solidFill>
                <a:latin typeface="Arial" charset="0"/>
                <a:cs typeface="Calibri" panose="020F0502020204030204" pitchFamily="34" charset="0"/>
              </a:rPr>
              <a:t> </a:t>
            </a:r>
            <a:r>
              <a:rPr lang="en-US" sz="2000" dirty="0" err="1">
                <a:solidFill>
                  <a:srgbClr val="002060"/>
                </a:solidFill>
                <a:latin typeface="Arial" charset="0"/>
                <a:cs typeface="Calibri" panose="020F0502020204030204" pitchFamily="34" charset="0"/>
              </a:rPr>
              <a:t>chính</a:t>
            </a:r>
            <a:r>
              <a:rPr lang="en-US" sz="2000" dirty="0">
                <a:solidFill>
                  <a:srgbClr val="002060"/>
                </a:solidFill>
                <a:latin typeface="Arial" charset="0"/>
                <a:cs typeface="Calibri" panose="020F0502020204030204" pitchFamily="34" charset="0"/>
              </a:rPr>
              <a:t>:</a:t>
            </a:r>
          </a:p>
          <a:p>
            <a:pPr marL="800100" lvl="1" indent="-342900" algn="just">
              <a:buFont typeface="Courier New" panose="02070309020205020404" pitchFamily="49" charset="0"/>
              <a:buChar char="o"/>
            </a:pPr>
            <a:r>
              <a:rPr lang="en-US" sz="2000" dirty="0" err="1">
                <a:solidFill>
                  <a:srgbClr val="002060"/>
                </a:solidFill>
                <a:latin typeface="Arial" charset="0"/>
                <a:cs typeface="Calibri" panose="020F0502020204030204" pitchFamily="34" charset="0"/>
              </a:rPr>
              <a:t>Cổng</a:t>
            </a:r>
            <a:r>
              <a:rPr lang="en-US" sz="2000" dirty="0">
                <a:solidFill>
                  <a:srgbClr val="002060"/>
                </a:solidFill>
                <a:latin typeface="Arial" charset="0"/>
                <a:cs typeface="Calibri" panose="020F0502020204030204" pitchFamily="34" charset="0"/>
              </a:rPr>
              <a:t> </a:t>
            </a:r>
            <a:r>
              <a:rPr lang="en-US" sz="2000" dirty="0" err="1">
                <a:solidFill>
                  <a:srgbClr val="002060"/>
                </a:solidFill>
                <a:latin typeface="Arial" charset="0"/>
                <a:cs typeface="Calibri" panose="020F0502020204030204" pitchFamily="34" charset="0"/>
              </a:rPr>
              <a:t>dịch</a:t>
            </a:r>
            <a:r>
              <a:rPr lang="en-US" sz="2000" dirty="0">
                <a:solidFill>
                  <a:srgbClr val="002060"/>
                </a:solidFill>
                <a:latin typeface="Arial" charset="0"/>
                <a:cs typeface="Calibri" panose="020F0502020204030204" pitchFamily="34" charset="0"/>
              </a:rPr>
              <a:t> </a:t>
            </a:r>
            <a:r>
              <a:rPr lang="en-US" sz="2000" dirty="0" err="1">
                <a:solidFill>
                  <a:srgbClr val="002060"/>
                </a:solidFill>
                <a:latin typeface="Arial" charset="0"/>
                <a:cs typeface="Calibri" panose="020F0502020204030204" pitchFamily="34" charset="0"/>
              </a:rPr>
              <a:t>vụ</a:t>
            </a:r>
            <a:r>
              <a:rPr lang="en-US" sz="2000" dirty="0">
                <a:solidFill>
                  <a:srgbClr val="002060"/>
                </a:solidFill>
                <a:latin typeface="Arial" charset="0"/>
                <a:cs typeface="Calibri" panose="020F0502020204030204" pitchFamily="34" charset="0"/>
              </a:rPr>
              <a:t> </a:t>
            </a:r>
            <a:r>
              <a:rPr lang="en-US" sz="2000" dirty="0" err="1">
                <a:solidFill>
                  <a:srgbClr val="002060"/>
                </a:solidFill>
                <a:latin typeface="Arial" charset="0"/>
                <a:cs typeface="Calibri" panose="020F0502020204030204" pitchFamily="34" charset="0"/>
              </a:rPr>
              <a:t>công</a:t>
            </a:r>
            <a:r>
              <a:rPr lang="en-US" sz="2000" dirty="0">
                <a:solidFill>
                  <a:srgbClr val="002060"/>
                </a:solidFill>
                <a:latin typeface="Arial" charset="0"/>
                <a:cs typeface="Calibri" panose="020F0502020204030204" pitchFamily="34" charset="0"/>
              </a:rPr>
              <a:t> </a:t>
            </a:r>
            <a:r>
              <a:rPr lang="en-US" sz="2000" dirty="0" err="1">
                <a:solidFill>
                  <a:srgbClr val="002060"/>
                </a:solidFill>
                <a:latin typeface="Arial" charset="0"/>
                <a:cs typeface="Calibri" panose="020F0502020204030204" pitchFamily="34" charset="0"/>
              </a:rPr>
              <a:t>trực</a:t>
            </a:r>
            <a:r>
              <a:rPr lang="en-US" sz="2000" dirty="0">
                <a:solidFill>
                  <a:srgbClr val="002060"/>
                </a:solidFill>
                <a:latin typeface="Arial" charset="0"/>
                <a:cs typeface="Calibri" panose="020F0502020204030204" pitchFamily="34" charset="0"/>
              </a:rPr>
              <a:t> </a:t>
            </a:r>
            <a:r>
              <a:rPr lang="en-US" sz="2000" dirty="0" err="1">
                <a:solidFill>
                  <a:srgbClr val="002060"/>
                </a:solidFill>
                <a:latin typeface="Arial" charset="0"/>
                <a:cs typeface="Calibri" panose="020F0502020204030204" pitchFamily="34" charset="0"/>
              </a:rPr>
              <a:t>tuyến</a:t>
            </a:r>
            <a:endParaRPr lang="en-US" sz="2000" dirty="0">
              <a:solidFill>
                <a:srgbClr val="002060"/>
              </a:solidFill>
              <a:latin typeface="Arial" charset="0"/>
              <a:cs typeface="Calibri" panose="020F0502020204030204" pitchFamily="34" charset="0"/>
            </a:endParaRPr>
          </a:p>
          <a:p>
            <a:pPr marL="800100" lvl="1" indent="-342900" algn="just">
              <a:spcBef>
                <a:spcPts val="561"/>
              </a:spcBef>
              <a:buFont typeface="Courier New" panose="02070309020205020404" pitchFamily="49" charset="0"/>
              <a:buChar char="o"/>
            </a:pPr>
            <a:r>
              <a:rPr lang="en-US" sz="2000" dirty="0" err="1">
                <a:solidFill>
                  <a:srgbClr val="002060"/>
                </a:solidFill>
                <a:latin typeface="Arial" charset="0"/>
                <a:cs typeface="Calibri" panose="020F0502020204030204" pitchFamily="34" charset="0"/>
              </a:rPr>
              <a:t>Một</a:t>
            </a:r>
            <a:r>
              <a:rPr lang="en-US" sz="2000" dirty="0">
                <a:solidFill>
                  <a:srgbClr val="002060"/>
                </a:solidFill>
                <a:latin typeface="Arial" charset="0"/>
                <a:cs typeface="Calibri" panose="020F0502020204030204" pitchFamily="34" charset="0"/>
              </a:rPr>
              <a:t> </a:t>
            </a:r>
            <a:r>
              <a:rPr lang="en-US" sz="2000" dirty="0" err="1">
                <a:solidFill>
                  <a:srgbClr val="002060"/>
                </a:solidFill>
                <a:latin typeface="Arial" charset="0"/>
                <a:cs typeface="Calibri" panose="020F0502020204030204" pitchFamily="34" charset="0"/>
              </a:rPr>
              <a:t>cửa</a:t>
            </a:r>
            <a:r>
              <a:rPr lang="en-US" sz="2000" dirty="0">
                <a:solidFill>
                  <a:srgbClr val="002060"/>
                </a:solidFill>
                <a:latin typeface="Arial" charset="0"/>
                <a:cs typeface="Calibri" panose="020F0502020204030204" pitchFamily="34" charset="0"/>
              </a:rPr>
              <a:t> </a:t>
            </a:r>
            <a:r>
              <a:rPr lang="en-US" sz="2000" dirty="0" err="1">
                <a:solidFill>
                  <a:srgbClr val="002060"/>
                </a:solidFill>
                <a:latin typeface="Arial" charset="0"/>
                <a:cs typeface="Calibri" panose="020F0502020204030204" pitchFamily="34" charset="0"/>
              </a:rPr>
              <a:t>điện</a:t>
            </a:r>
            <a:r>
              <a:rPr lang="en-US" sz="2000" dirty="0">
                <a:solidFill>
                  <a:srgbClr val="002060"/>
                </a:solidFill>
                <a:latin typeface="Arial" charset="0"/>
                <a:cs typeface="Calibri" panose="020F0502020204030204" pitchFamily="34" charset="0"/>
              </a:rPr>
              <a:t> </a:t>
            </a:r>
            <a:r>
              <a:rPr lang="en-US" sz="2000" dirty="0" err="1">
                <a:solidFill>
                  <a:srgbClr val="002060"/>
                </a:solidFill>
                <a:latin typeface="Arial" charset="0"/>
                <a:cs typeface="Calibri" panose="020F0502020204030204" pitchFamily="34" charset="0"/>
              </a:rPr>
              <a:t>tử</a:t>
            </a:r>
            <a:endParaRPr lang="en-US" sz="2000" dirty="0">
              <a:solidFill>
                <a:srgbClr val="002060"/>
              </a:solidFill>
              <a:latin typeface="Arial" charset="0"/>
              <a:cs typeface="Calibri" panose="020F0502020204030204" pitchFamily="34" charset="0"/>
            </a:endParaRPr>
          </a:p>
          <a:p>
            <a:pPr>
              <a:lnSpc>
                <a:spcPct val="100000"/>
              </a:lnSpc>
              <a:spcBef>
                <a:spcPts val="561"/>
              </a:spcBef>
            </a:pPr>
            <a:endParaRPr lang="en-US" sz="2800" b="0" strike="noStrike" spc="-1" dirty="0">
              <a:latin typeface="Arial"/>
            </a:endParaRPr>
          </a:p>
        </p:txBody>
      </p:sp>
      <p:pic>
        <p:nvPicPr>
          <p:cNvPr id="7" name="Picture 2">
            <a:extLst>
              <a:ext uri="{FF2B5EF4-FFF2-40B4-BE49-F238E27FC236}">
                <a16:creationId xmlns:a16="http://schemas.microsoft.com/office/drawing/2014/main" id="{BCBF16CB-70FF-485B-ABB6-E89E0B26B8F5}"/>
              </a:ext>
            </a:extLst>
          </p:cNvPr>
          <p:cNvPicPr/>
          <p:nvPr/>
        </p:nvPicPr>
        <p:blipFill>
          <a:blip r:embed="rId3"/>
          <a:stretch/>
        </p:blipFill>
        <p:spPr>
          <a:xfrm>
            <a:off x="7711807" y="1622486"/>
            <a:ext cx="4373697" cy="2512853"/>
          </a:xfrm>
          <a:prstGeom prst="rect">
            <a:avLst/>
          </a:prstGeom>
          <a:ln>
            <a:noFill/>
          </a:ln>
          <a:effectLst>
            <a:reflection blurRad="12700" stA="38000" endPos="28000" dist="5000" dir="5400000" sy="-100000" algn="bl" rotWithShape="0"/>
          </a:effectLst>
        </p:spPr>
      </p:pic>
    </p:spTree>
    <p:extLst>
      <p:ext uri="{BB962C8B-B14F-4D97-AF65-F5344CB8AC3E}">
        <p14:creationId xmlns:p14="http://schemas.microsoft.com/office/powerpoint/2010/main" val="48185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additive="repl">
                                        <p:cTn id="7" dur="1000"/>
                                        <p:tgtEl>
                                          <p:spTgt spid="6">
                                            <p:txEl>
                                              <p:pRg st="0" end="0"/>
                                            </p:txEl>
                                          </p:spTgt>
                                        </p:tgtEl>
                                      </p:cBhvr>
                                    </p:animEffect>
                                    <p:anim calcmode="lin" valueType="num">
                                      <p:cBhvr additive="repl">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repl">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additive="repl">
                                        <p:cTn id="12" dur="1000"/>
                                        <p:tgtEl>
                                          <p:spTgt spid="6">
                                            <p:txEl>
                                              <p:pRg st="2" end="2"/>
                                            </p:txEl>
                                          </p:spTgt>
                                        </p:tgtEl>
                                      </p:cBhvr>
                                    </p:animEffect>
                                    <p:anim calcmode="lin" valueType="num">
                                      <p:cBhvr additive="repl">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repl">
                                        <p:cTn id="1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5" presetID="42" presetClass="entr"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additive="repl">
                                        <p:cTn id="17" dur="1000"/>
                                        <p:tgtEl>
                                          <p:spTgt spid="6">
                                            <p:txEl>
                                              <p:pRg st="4" end="4"/>
                                            </p:txEl>
                                          </p:spTgt>
                                        </p:tgtEl>
                                      </p:cBhvr>
                                    </p:animEffect>
                                    <p:anim calcmode="lin" valueType="num">
                                      <p:cBhvr additive="repl">
                                        <p:cTn id="1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repl">
                                        <p:cTn id="1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0" presetID="42" presetClass="entr"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additive="repl">
                                        <p:cTn id="22" dur="1000"/>
                                        <p:tgtEl>
                                          <p:spTgt spid="6">
                                            <p:txEl>
                                              <p:pRg st="5" end="5"/>
                                            </p:txEl>
                                          </p:spTgt>
                                        </p:tgtEl>
                                      </p:cBhvr>
                                    </p:animEffect>
                                    <p:anim calcmode="lin" valueType="num">
                                      <p:cBhvr additive="repl">
                                        <p:cTn id="2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repl">
                                        <p:cTn id="24" dur="1000" fill="hold"/>
                                        <p:tgtEl>
                                          <p:spTgt spid="6">
                                            <p:txEl>
                                              <p:pRg st="5" end="5"/>
                                            </p:txEl>
                                          </p:spTgt>
                                        </p:tgtEl>
                                        <p:attrNameLst>
                                          <p:attrName>ppt_y</p:attrName>
                                        </p:attrNameLst>
                                      </p:cBhvr>
                                      <p:tavLst>
                                        <p:tav tm="0">
                                          <p:val>
                                            <p:strVal val="#ppt_y+.1"/>
                                          </p:val>
                                        </p:tav>
                                        <p:tav tm="100000">
                                          <p:val>
                                            <p:strVal val="#ppt_y"/>
                                          </p:val>
                                        </p:tav>
                                      </p:tavLst>
                                    </p:anim>
                                  </p:childTnLst>
                                </p:cTn>
                              </p:par>
                              <p:par>
                                <p:cTn id="25" presetID="42" presetClass="entr"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additive="repl">
                                        <p:cTn id="27" dur="1000"/>
                                        <p:tgtEl>
                                          <p:spTgt spid="6">
                                            <p:txEl>
                                              <p:pRg st="6" end="6"/>
                                            </p:txEl>
                                          </p:spTgt>
                                        </p:tgtEl>
                                      </p:cBhvr>
                                    </p:animEffect>
                                    <p:anim calcmode="lin" valueType="num">
                                      <p:cBhvr additive="repl">
                                        <p:cTn id="2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repl">
                                        <p:cTn id="29"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bwMode="auto">
          <a:xfrm>
            <a:off x="475533" y="288350"/>
            <a:ext cx="8250455" cy="5069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dirty="0">
                <a:solidFill>
                  <a:srgbClr val="0064B1"/>
                </a:solidFill>
                <a:latin typeface="Arial" panose="020B0604020202020204" pitchFamily="34" charset="0"/>
                <a:cs typeface="Arial" panose="020B0604020202020204" pitchFamily="34" charset="0"/>
              </a:rPr>
              <a:t>1. TỔNG QUAN HỆ THỐNG</a:t>
            </a:r>
          </a:p>
        </p:txBody>
      </p:sp>
      <p:sp>
        <p:nvSpPr>
          <p:cNvPr id="2" name="Slide Number Placeholder 1"/>
          <p:cNvSpPr>
            <a:spLocks noGrp="1"/>
          </p:cNvSpPr>
          <p:nvPr>
            <p:ph type="sldNum" sz="quarter" idx="12"/>
          </p:nvPr>
        </p:nvSpPr>
        <p:spPr/>
        <p:txBody>
          <a:bodyPr/>
          <a:lstStyle/>
          <a:p>
            <a:pPr>
              <a:defRPr/>
            </a:pPr>
            <a:fld id="{8210FE5D-9EE9-4EC9-A8C4-A65BF59B3D3B}" type="slidenum">
              <a:rPr lang="en-US" smtClean="0">
                <a:latin typeface="Arial" panose="020B0604020202020204" pitchFamily="34" charset="0"/>
                <a:cs typeface="Arial" panose="020B0604020202020204" pitchFamily="34" charset="0"/>
              </a:rPr>
              <a:pPr>
                <a:defRPr/>
              </a:pPr>
              <a:t>5</a:t>
            </a:fld>
            <a:endParaRPr lang="en-US">
              <a:latin typeface="Arial" panose="020B0604020202020204" pitchFamily="34" charset="0"/>
              <a:cs typeface="Arial" panose="020B0604020202020204" pitchFamily="34" charset="0"/>
            </a:endParaRPr>
          </a:p>
        </p:txBody>
      </p:sp>
      <p:sp>
        <p:nvSpPr>
          <p:cNvPr id="5" name="Rectangle 4"/>
          <p:cNvSpPr/>
          <p:nvPr/>
        </p:nvSpPr>
        <p:spPr>
          <a:xfrm>
            <a:off x="475533" y="1075578"/>
            <a:ext cx="4586512" cy="430887"/>
          </a:xfrm>
          <a:prstGeom prst="rect">
            <a:avLst/>
          </a:prstGeom>
        </p:spPr>
        <p:txBody>
          <a:bodyPr wrap="none">
            <a:spAutoFit/>
          </a:bodyPr>
          <a:lstStyle/>
          <a:p>
            <a:r>
              <a:rPr lang="en-US" sz="2200" b="1" dirty="0" smtClean="0">
                <a:solidFill>
                  <a:schemeClr val="accent5">
                    <a:lumMod val="75000"/>
                  </a:schemeClr>
                </a:solidFill>
                <a:latin typeface="Arial" panose="020B0604020202020204" pitchFamily="34" charset="0"/>
              </a:rPr>
              <a:t>Các </a:t>
            </a:r>
            <a:r>
              <a:rPr lang="en-US" sz="2200" b="1" dirty="0" err="1">
                <a:solidFill>
                  <a:schemeClr val="accent5">
                    <a:lumMod val="75000"/>
                  </a:schemeClr>
                </a:solidFill>
                <a:latin typeface="Arial" panose="020B0604020202020204" pitchFamily="34" charset="0"/>
              </a:rPr>
              <a:t>chức</a:t>
            </a:r>
            <a:r>
              <a:rPr lang="en-US" sz="2200" b="1" dirty="0">
                <a:solidFill>
                  <a:schemeClr val="accent5">
                    <a:lumMod val="75000"/>
                  </a:schemeClr>
                </a:solidFill>
                <a:latin typeface="Arial" panose="020B0604020202020204" pitchFamily="34" charset="0"/>
              </a:rPr>
              <a:t> </a:t>
            </a:r>
            <a:r>
              <a:rPr lang="en-US" sz="2200" b="1" dirty="0" err="1">
                <a:solidFill>
                  <a:schemeClr val="accent5">
                    <a:lumMod val="75000"/>
                  </a:schemeClr>
                </a:solidFill>
                <a:latin typeface="Arial" panose="020B0604020202020204" pitchFamily="34" charset="0"/>
              </a:rPr>
              <a:t>năng</a:t>
            </a:r>
            <a:r>
              <a:rPr lang="en-US" sz="2200" b="1" dirty="0">
                <a:solidFill>
                  <a:schemeClr val="accent5">
                    <a:lumMod val="75000"/>
                  </a:schemeClr>
                </a:solidFill>
                <a:latin typeface="Arial" panose="020B0604020202020204" pitchFamily="34" charset="0"/>
              </a:rPr>
              <a:t>, </a:t>
            </a:r>
            <a:r>
              <a:rPr lang="en-US" sz="2200" b="1" dirty="0" err="1">
                <a:solidFill>
                  <a:schemeClr val="accent5">
                    <a:lumMod val="75000"/>
                  </a:schemeClr>
                </a:solidFill>
                <a:latin typeface="Arial" panose="020B0604020202020204" pitchFamily="34" charset="0"/>
              </a:rPr>
              <a:t>tính</a:t>
            </a:r>
            <a:r>
              <a:rPr lang="en-US" sz="2200" b="1" dirty="0">
                <a:solidFill>
                  <a:schemeClr val="accent5">
                    <a:lumMod val="75000"/>
                  </a:schemeClr>
                </a:solidFill>
                <a:latin typeface="Arial" panose="020B0604020202020204" pitchFamily="34" charset="0"/>
              </a:rPr>
              <a:t> </a:t>
            </a:r>
            <a:r>
              <a:rPr lang="en-US" sz="2200" b="1" dirty="0" err="1">
                <a:solidFill>
                  <a:schemeClr val="accent5">
                    <a:lumMod val="75000"/>
                  </a:schemeClr>
                </a:solidFill>
                <a:latin typeface="Arial" panose="020B0604020202020204" pitchFamily="34" charset="0"/>
              </a:rPr>
              <a:t>năng</a:t>
            </a:r>
            <a:r>
              <a:rPr lang="en-US" sz="2200" b="1" dirty="0">
                <a:solidFill>
                  <a:schemeClr val="accent5">
                    <a:lumMod val="75000"/>
                  </a:schemeClr>
                </a:solidFill>
                <a:latin typeface="Arial" panose="020B0604020202020204" pitchFamily="34" charset="0"/>
              </a:rPr>
              <a:t> </a:t>
            </a:r>
            <a:r>
              <a:rPr lang="en-US" sz="2200" b="1" dirty="0" err="1">
                <a:solidFill>
                  <a:schemeClr val="accent5">
                    <a:lumMod val="75000"/>
                  </a:schemeClr>
                </a:solidFill>
                <a:latin typeface="Arial" panose="020B0604020202020204" pitchFamily="34" charset="0"/>
              </a:rPr>
              <a:t>chính</a:t>
            </a:r>
            <a:r>
              <a:rPr lang="en-US" sz="2200" b="1" dirty="0">
                <a:solidFill>
                  <a:schemeClr val="accent5">
                    <a:lumMod val="75000"/>
                  </a:schemeClr>
                </a:solidFill>
                <a:latin typeface="Arial" panose="020B0604020202020204" pitchFamily="34" charset="0"/>
              </a:rPr>
              <a:t>:</a:t>
            </a:r>
            <a:endParaRPr lang="en-US" sz="2200" dirty="0"/>
          </a:p>
        </p:txBody>
      </p:sp>
      <p:sp>
        <p:nvSpPr>
          <p:cNvPr id="9" name="Rectangle 8">
            <a:extLst>
              <a:ext uri="{FF2B5EF4-FFF2-40B4-BE49-F238E27FC236}">
                <a16:creationId xmlns:a16="http://schemas.microsoft.com/office/drawing/2014/main" id="{37E628FC-4785-41C8-A343-43267D52BE94}"/>
              </a:ext>
            </a:extLst>
          </p:cNvPr>
          <p:cNvSpPr/>
          <p:nvPr/>
        </p:nvSpPr>
        <p:spPr>
          <a:xfrm>
            <a:off x="475533" y="1725142"/>
            <a:ext cx="9411417" cy="2097434"/>
          </a:xfrm>
          <a:prstGeom prst="rect">
            <a:avLst/>
          </a:prstGeom>
        </p:spPr>
        <p:txBody>
          <a:bodyPr wrap="square">
            <a:spAutoFit/>
          </a:bodyPr>
          <a:lstStyle/>
          <a:p>
            <a:pPr marL="342900" indent="-342900" algn="just">
              <a:lnSpc>
                <a:spcPct val="110000"/>
              </a:lnSpc>
              <a:buFont typeface="Wingdings" panose="05000000000000000000" pitchFamily="2" charset="2"/>
              <a:buChar char="§"/>
            </a:pPr>
            <a:r>
              <a:rPr lang="vi-VN" sz="2000" dirty="0">
                <a:solidFill>
                  <a:srgbClr val="002060"/>
                </a:solidFill>
                <a:latin typeface="Arial "/>
              </a:rPr>
              <a:t>Bảo đảm khả năng tiếp nhận, kết nối, chia sẽ thông tin giữa cơ quan chính quyền với tổ chức, cá nhân có nhu cầu thực hiện thủ tục hành chính. </a:t>
            </a:r>
            <a:endParaRPr lang="en-US" sz="2000" dirty="0">
              <a:solidFill>
                <a:srgbClr val="002060"/>
              </a:solidFill>
              <a:latin typeface="Arial "/>
            </a:endParaRPr>
          </a:p>
          <a:p>
            <a:pPr marL="342900" indent="-342900" algn="just">
              <a:lnSpc>
                <a:spcPct val="110000"/>
              </a:lnSpc>
              <a:buFont typeface="Wingdings" panose="05000000000000000000" pitchFamily="2" charset="2"/>
              <a:buChar char="§"/>
            </a:pPr>
            <a:r>
              <a:rPr lang="vi-VN" sz="2000" dirty="0">
                <a:solidFill>
                  <a:srgbClr val="002060"/>
                </a:solidFill>
                <a:latin typeface="Arial "/>
              </a:rPr>
              <a:t>Bảo đảm khả năng kết nối chia sẽ thông tin giữa các hệ thống thông tin của các cơ quan nhà nước với nhau;</a:t>
            </a:r>
            <a:endParaRPr lang="en-US" sz="2000" dirty="0">
              <a:solidFill>
                <a:srgbClr val="002060"/>
              </a:solidFill>
              <a:latin typeface="Arial "/>
            </a:endParaRPr>
          </a:p>
          <a:p>
            <a:pPr marL="342900" indent="-342900" algn="just">
              <a:lnSpc>
                <a:spcPct val="110000"/>
              </a:lnSpc>
              <a:buFont typeface="Wingdings" panose="05000000000000000000" pitchFamily="2" charset="2"/>
              <a:buChar char="§"/>
            </a:pPr>
            <a:r>
              <a:rPr lang="vi-VN" sz="2000" dirty="0">
                <a:solidFill>
                  <a:srgbClr val="002060"/>
                </a:solidFill>
                <a:latin typeface="Arial "/>
              </a:rPr>
              <a:t>Bảo đảm tuân thủ Khung Kiến Trúc Chính phủ Việt Nam; </a:t>
            </a:r>
            <a:endParaRPr lang="en-US" sz="2000" dirty="0">
              <a:solidFill>
                <a:srgbClr val="002060"/>
              </a:solidFill>
              <a:latin typeface="Arial "/>
            </a:endParaRPr>
          </a:p>
          <a:p>
            <a:pPr marL="342900" indent="-342900" algn="just">
              <a:lnSpc>
                <a:spcPct val="110000"/>
              </a:lnSpc>
              <a:buFont typeface="Wingdings" panose="05000000000000000000" pitchFamily="2" charset="2"/>
              <a:buChar char="§"/>
            </a:pPr>
            <a:r>
              <a:rPr lang="vi-VN" sz="2000" dirty="0">
                <a:solidFill>
                  <a:srgbClr val="002060"/>
                </a:solidFill>
                <a:latin typeface="Arial "/>
              </a:rPr>
              <a:t>Đáp ứng đầy đủ các tiêu chí đánh giá phần mềm Hệ thống MCĐT, cổng DVC. </a:t>
            </a:r>
            <a:endParaRPr lang="en-US" sz="2000" dirty="0">
              <a:solidFill>
                <a:srgbClr val="002060"/>
              </a:solidFill>
              <a:latin typeface="Arial "/>
            </a:endParaRPr>
          </a:p>
        </p:txBody>
      </p:sp>
    </p:spTree>
    <p:extLst>
      <p:ext uri="{BB962C8B-B14F-4D97-AF65-F5344CB8AC3E}">
        <p14:creationId xmlns:p14="http://schemas.microsoft.com/office/powerpoint/2010/main" val="2656318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bwMode="auto">
          <a:xfrm>
            <a:off x="475533" y="288350"/>
            <a:ext cx="8250455" cy="5069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dirty="0">
                <a:solidFill>
                  <a:srgbClr val="0064B1"/>
                </a:solidFill>
                <a:latin typeface="Arial" panose="020B0604020202020204" pitchFamily="34" charset="0"/>
                <a:cs typeface="Arial" panose="020B0604020202020204" pitchFamily="34" charset="0"/>
              </a:rPr>
              <a:t>1. TỔNG QUAN HỆ THỐNG</a:t>
            </a:r>
          </a:p>
        </p:txBody>
      </p:sp>
      <p:sp>
        <p:nvSpPr>
          <p:cNvPr id="2" name="Slide Number Placeholder 1"/>
          <p:cNvSpPr>
            <a:spLocks noGrp="1"/>
          </p:cNvSpPr>
          <p:nvPr>
            <p:ph type="sldNum" sz="quarter" idx="12"/>
          </p:nvPr>
        </p:nvSpPr>
        <p:spPr/>
        <p:txBody>
          <a:bodyPr/>
          <a:lstStyle/>
          <a:p>
            <a:pPr>
              <a:defRPr/>
            </a:pPr>
            <a:fld id="{8210FE5D-9EE9-4EC9-A8C4-A65BF59B3D3B}" type="slidenum">
              <a:rPr lang="en-US" smtClean="0">
                <a:latin typeface="Arial" panose="020B0604020202020204" pitchFamily="34" charset="0"/>
                <a:cs typeface="Arial" panose="020B0604020202020204" pitchFamily="34" charset="0"/>
              </a:rPr>
              <a:pPr>
                <a:defRPr/>
              </a:pPr>
              <a:t>6</a:t>
            </a:fld>
            <a:endParaRPr lang="en-US">
              <a:latin typeface="Arial" panose="020B0604020202020204" pitchFamily="34" charset="0"/>
              <a:cs typeface="Arial" panose="020B0604020202020204" pitchFamily="34" charset="0"/>
            </a:endParaRPr>
          </a:p>
        </p:txBody>
      </p:sp>
      <p:sp>
        <p:nvSpPr>
          <p:cNvPr id="5" name="Rectangle 4"/>
          <p:cNvSpPr/>
          <p:nvPr/>
        </p:nvSpPr>
        <p:spPr>
          <a:xfrm>
            <a:off x="475533" y="1153230"/>
            <a:ext cx="5327099" cy="430887"/>
          </a:xfrm>
          <a:prstGeom prst="rect">
            <a:avLst/>
          </a:prstGeom>
        </p:spPr>
        <p:txBody>
          <a:bodyPr wrap="none">
            <a:spAutoFit/>
          </a:bodyPr>
          <a:lstStyle/>
          <a:p>
            <a:r>
              <a:rPr lang="en-US" sz="2200" b="1" dirty="0" err="1" smtClean="0">
                <a:solidFill>
                  <a:schemeClr val="accent5">
                    <a:lumMod val="75000"/>
                  </a:schemeClr>
                </a:solidFill>
                <a:latin typeface="Arial" panose="020B0604020202020204" pitchFamily="34" charset="0"/>
              </a:rPr>
              <a:t>Tính</a:t>
            </a:r>
            <a:r>
              <a:rPr lang="en-US" sz="2200" b="1" dirty="0" smtClean="0">
                <a:solidFill>
                  <a:schemeClr val="accent5">
                    <a:lumMod val="75000"/>
                  </a:schemeClr>
                </a:solidFill>
                <a:latin typeface="Arial" panose="020B0604020202020204" pitchFamily="34" charset="0"/>
              </a:rPr>
              <a:t> </a:t>
            </a:r>
            <a:r>
              <a:rPr lang="en-US" sz="2200" b="1" dirty="0" err="1">
                <a:solidFill>
                  <a:schemeClr val="accent5">
                    <a:lumMod val="75000"/>
                  </a:schemeClr>
                </a:solidFill>
                <a:latin typeface="Arial" panose="020B0604020202020204" pitchFamily="34" charset="0"/>
              </a:rPr>
              <a:t>năng</a:t>
            </a:r>
            <a:r>
              <a:rPr lang="en-US" sz="2200" b="1" dirty="0">
                <a:solidFill>
                  <a:schemeClr val="accent5">
                    <a:lumMod val="75000"/>
                  </a:schemeClr>
                </a:solidFill>
                <a:latin typeface="Arial" panose="020B0604020202020204" pitchFamily="34" charset="0"/>
              </a:rPr>
              <a:t> </a:t>
            </a:r>
            <a:r>
              <a:rPr lang="vi-VN" sz="2200" b="1" dirty="0">
                <a:solidFill>
                  <a:schemeClr val="accent5">
                    <a:lumMod val="75000"/>
                  </a:schemeClr>
                </a:solidFill>
                <a:latin typeface="Arial" panose="020B0604020202020204" pitchFamily="34" charset="0"/>
              </a:rPr>
              <a:t>ư</a:t>
            </a:r>
            <a:r>
              <a:rPr lang="en-US" sz="2200" b="1" dirty="0">
                <a:solidFill>
                  <a:schemeClr val="accent5">
                    <a:lumMod val="75000"/>
                  </a:schemeClr>
                </a:solidFill>
                <a:latin typeface="Arial" panose="020B0604020202020204" pitchFamily="34" charset="0"/>
              </a:rPr>
              <a:t>u </a:t>
            </a:r>
            <a:r>
              <a:rPr lang="en-US" sz="2200" b="1" dirty="0" err="1">
                <a:solidFill>
                  <a:schemeClr val="accent5">
                    <a:lumMod val="75000"/>
                  </a:schemeClr>
                </a:solidFill>
                <a:latin typeface="Arial" panose="020B0604020202020204" pitchFamily="34" charset="0"/>
              </a:rPr>
              <a:t>việt</a:t>
            </a:r>
            <a:r>
              <a:rPr lang="en-US" sz="2200" b="1" dirty="0">
                <a:solidFill>
                  <a:schemeClr val="accent5">
                    <a:lumMod val="75000"/>
                  </a:schemeClr>
                </a:solidFill>
                <a:latin typeface="Arial" panose="020B0604020202020204" pitchFamily="34" charset="0"/>
              </a:rPr>
              <a:t> </a:t>
            </a:r>
            <a:r>
              <a:rPr lang="en-US" sz="2200" b="1" dirty="0" err="1">
                <a:solidFill>
                  <a:schemeClr val="accent5">
                    <a:lumMod val="75000"/>
                  </a:schemeClr>
                </a:solidFill>
                <a:latin typeface="Arial" panose="020B0604020202020204" pitchFamily="34" charset="0"/>
              </a:rPr>
              <a:t>dành</a:t>
            </a:r>
            <a:r>
              <a:rPr lang="en-US" sz="2200" b="1" dirty="0">
                <a:solidFill>
                  <a:schemeClr val="accent5">
                    <a:lumMod val="75000"/>
                  </a:schemeClr>
                </a:solidFill>
                <a:latin typeface="Arial" panose="020B0604020202020204" pitchFamily="34" charset="0"/>
              </a:rPr>
              <a:t> </a:t>
            </a:r>
            <a:r>
              <a:rPr lang="en-US" sz="2200" b="1" dirty="0" err="1">
                <a:solidFill>
                  <a:schemeClr val="accent5">
                    <a:lumMod val="75000"/>
                  </a:schemeClr>
                </a:solidFill>
                <a:latin typeface="Arial" panose="020B0604020202020204" pitchFamily="34" charset="0"/>
              </a:rPr>
              <a:t>cho</a:t>
            </a:r>
            <a:r>
              <a:rPr lang="en-US" sz="2200" b="1" dirty="0">
                <a:solidFill>
                  <a:schemeClr val="accent5">
                    <a:lumMod val="75000"/>
                  </a:schemeClr>
                </a:solidFill>
                <a:latin typeface="Arial" panose="020B0604020202020204" pitchFamily="34" charset="0"/>
              </a:rPr>
              <a:t> </a:t>
            </a:r>
            <a:r>
              <a:rPr lang="en-US" sz="2200" b="1" dirty="0" err="1">
                <a:solidFill>
                  <a:schemeClr val="accent5">
                    <a:lumMod val="75000"/>
                  </a:schemeClr>
                </a:solidFill>
                <a:latin typeface="Arial" panose="020B0604020202020204" pitchFamily="34" charset="0"/>
              </a:rPr>
              <a:t>công</a:t>
            </a:r>
            <a:r>
              <a:rPr lang="en-US" sz="2200" b="1" dirty="0">
                <a:solidFill>
                  <a:schemeClr val="accent5">
                    <a:lumMod val="75000"/>
                  </a:schemeClr>
                </a:solidFill>
                <a:latin typeface="Arial" panose="020B0604020202020204" pitchFamily="34" charset="0"/>
              </a:rPr>
              <a:t> </a:t>
            </a:r>
            <a:r>
              <a:rPr lang="en-US" sz="2200" b="1" dirty="0" err="1">
                <a:solidFill>
                  <a:schemeClr val="accent5">
                    <a:lumMod val="75000"/>
                  </a:schemeClr>
                </a:solidFill>
                <a:latin typeface="Arial" panose="020B0604020202020204" pitchFamily="34" charset="0"/>
              </a:rPr>
              <a:t>dân</a:t>
            </a:r>
            <a:r>
              <a:rPr lang="en-US" sz="2200" b="1" dirty="0">
                <a:solidFill>
                  <a:schemeClr val="accent5">
                    <a:lumMod val="75000"/>
                  </a:schemeClr>
                </a:solidFill>
                <a:latin typeface="Arial" panose="020B0604020202020204" pitchFamily="34" charset="0"/>
              </a:rPr>
              <a:t>:</a:t>
            </a:r>
            <a:endParaRPr lang="en-US" sz="2200" dirty="0"/>
          </a:p>
        </p:txBody>
      </p:sp>
      <p:sp>
        <p:nvSpPr>
          <p:cNvPr id="6" name="Line 1">
            <a:extLst>
              <a:ext uri="{FF2B5EF4-FFF2-40B4-BE49-F238E27FC236}">
                <a16:creationId xmlns:a16="http://schemas.microsoft.com/office/drawing/2014/main" id="{51D8443D-4913-40DC-972D-DA1FA3285C3B}"/>
              </a:ext>
            </a:extLst>
          </p:cNvPr>
          <p:cNvSpPr/>
          <p:nvPr/>
        </p:nvSpPr>
        <p:spPr>
          <a:xfrm>
            <a:off x="6159960" y="1705797"/>
            <a:ext cx="360" cy="3149640"/>
          </a:xfrm>
          <a:prstGeom prst="line">
            <a:avLst/>
          </a:prstGeom>
          <a:ln w="3240">
            <a:solidFill>
              <a:schemeClr val="tx1">
                <a:alpha val="50000"/>
              </a:schemeClr>
            </a:solidFill>
            <a:round/>
          </a:ln>
        </p:spPr>
        <p:style>
          <a:lnRef idx="2">
            <a:schemeClr val="accent1"/>
          </a:lnRef>
          <a:fillRef idx="0">
            <a:schemeClr val="accent1"/>
          </a:fillRef>
          <a:effectRef idx="1">
            <a:schemeClr val="accent1"/>
          </a:effectRef>
          <a:fontRef idx="minor"/>
        </p:style>
      </p:sp>
      <p:sp>
        <p:nvSpPr>
          <p:cNvPr id="7" name="Line 2">
            <a:extLst>
              <a:ext uri="{FF2B5EF4-FFF2-40B4-BE49-F238E27FC236}">
                <a16:creationId xmlns:a16="http://schemas.microsoft.com/office/drawing/2014/main" id="{2C0BBE79-3AFF-419D-B315-047D63AEDF37}"/>
              </a:ext>
            </a:extLst>
          </p:cNvPr>
          <p:cNvSpPr/>
          <p:nvPr/>
        </p:nvSpPr>
        <p:spPr>
          <a:xfrm flipH="1">
            <a:off x="4581720" y="3280797"/>
            <a:ext cx="3149640" cy="360"/>
          </a:xfrm>
          <a:prstGeom prst="line">
            <a:avLst/>
          </a:prstGeom>
          <a:ln w="3240">
            <a:solidFill>
              <a:schemeClr val="tx1">
                <a:alpha val="50000"/>
              </a:schemeClr>
            </a:solidFill>
            <a:round/>
          </a:ln>
        </p:spPr>
        <p:style>
          <a:lnRef idx="2">
            <a:schemeClr val="accent1"/>
          </a:lnRef>
          <a:fillRef idx="0">
            <a:schemeClr val="accent1"/>
          </a:fillRef>
          <a:effectRef idx="1">
            <a:schemeClr val="accent1"/>
          </a:effectRef>
          <a:fontRef idx="minor"/>
        </p:style>
      </p:sp>
      <p:pic>
        <p:nvPicPr>
          <p:cNvPr id="8" name="Picture 3">
            <a:extLst>
              <a:ext uri="{FF2B5EF4-FFF2-40B4-BE49-F238E27FC236}">
                <a16:creationId xmlns:a16="http://schemas.microsoft.com/office/drawing/2014/main" id="{0043DC09-BED8-437A-926E-9B5467299E43}"/>
              </a:ext>
            </a:extLst>
          </p:cNvPr>
          <p:cNvPicPr/>
          <p:nvPr/>
        </p:nvPicPr>
        <p:blipFill>
          <a:blip r:embed="rId3"/>
          <a:stretch/>
        </p:blipFill>
        <p:spPr>
          <a:xfrm>
            <a:off x="5483880" y="2773197"/>
            <a:ext cx="1547640" cy="874080"/>
          </a:xfrm>
          <a:prstGeom prst="rect">
            <a:avLst/>
          </a:prstGeom>
          <a:ln>
            <a:noFill/>
          </a:ln>
        </p:spPr>
      </p:pic>
      <p:sp>
        <p:nvSpPr>
          <p:cNvPr id="9" name="CustomShape 3">
            <a:extLst>
              <a:ext uri="{FF2B5EF4-FFF2-40B4-BE49-F238E27FC236}">
                <a16:creationId xmlns:a16="http://schemas.microsoft.com/office/drawing/2014/main" id="{D2C13D72-9E3C-4235-8F74-14694C9CAC6D}"/>
              </a:ext>
            </a:extLst>
          </p:cNvPr>
          <p:cNvSpPr/>
          <p:nvPr/>
        </p:nvSpPr>
        <p:spPr>
          <a:xfrm>
            <a:off x="7734960" y="1770957"/>
            <a:ext cx="3329280" cy="304560"/>
          </a:xfrm>
          <a:custGeom>
            <a:avLst/>
            <a:gdLst/>
            <a:ahLst/>
            <a:cxnLst/>
            <a:rect l="l" t="t" r="r" b="b"/>
            <a:pathLst>
              <a:path w="3444240" h="568960">
                <a:moveTo>
                  <a:pt x="0" y="568960"/>
                </a:moveTo>
                <a:lnTo>
                  <a:pt x="690880" y="0"/>
                </a:lnTo>
                <a:lnTo>
                  <a:pt x="3444240" y="0"/>
                </a:lnTo>
              </a:path>
            </a:pathLst>
          </a:custGeom>
          <a:noFill/>
          <a:ln w="6480">
            <a:solidFill>
              <a:schemeClr val="tx1">
                <a:alpha val="50000"/>
              </a:schemeClr>
            </a:solidFill>
            <a:round/>
            <a:tailEnd type="oval" w="lg" len="lg"/>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 name="CustomShape 4">
            <a:extLst>
              <a:ext uri="{FF2B5EF4-FFF2-40B4-BE49-F238E27FC236}">
                <a16:creationId xmlns:a16="http://schemas.microsoft.com/office/drawing/2014/main" id="{D33FE81F-5650-4E6D-875A-707629335B23}"/>
              </a:ext>
            </a:extLst>
          </p:cNvPr>
          <p:cNvSpPr/>
          <p:nvPr/>
        </p:nvSpPr>
        <p:spPr>
          <a:xfrm flipV="1">
            <a:off x="7734960" y="4123197"/>
            <a:ext cx="3329280" cy="304560"/>
          </a:xfrm>
          <a:custGeom>
            <a:avLst/>
            <a:gdLst/>
            <a:ahLst/>
            <a:cxnLst/>
            <a:rect l="l" t="t" r="r" b="b"/>
            <a:pathLst>
              <a:path w="3444240" h="568960">
                <a:moveTo>
                  <a:pt x="0" y="568960"/>
                </a:moveTo>
                <a:lnTo>
                  <a:pt x="690880" y="0"/>
                </a:lnTo>
                <a:lnTo>
                  <a:pt x="3444240" y="0"/>
                </a:lnTo>
              </a:path>
            </a:pathLst>
          </a:custGeom>
          <a:noFill/>
          <a:ln w="6480">
            <a:solidFill>
              <a:schemeClr val="tx1">
                <a:alpha val="50000"/>
              </a:schemeClr>
            </a:solidFill>
            <a:round/>
            <a:tailEnd type="oval" w="lg" len="lg"/>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 name="CustomShape 5">
            <a:extLst>
              <a:ext uri="{FF2B5EF4-FFF2-40B4-BE49-F238E27FC236}">
                <a16:creationId xmlns:a16="http://schemas.microsoft.com/office/drawing/2014/main" id="{4D02E965-9780-48AB-9ECE-28011C94E182}"/>
              </a:ext>
            </a:extLst>
          </p:cNvPr>
          <p:cNvSpPr/>
          <p:nvPr/>
        </p:nvSpPr>
        <p:spPr>
          <a:xfrm flipH="1">
            <a:off x="1630800" y="1770957"/>
            <a:ext cx="2909880" cy="308880"/>
          </a:xfrm>
          <a:custGeom>
            <a:avLst/>
            <a:gdLst/>
            <a:ahLst/>
            <a:cxnLst/>
            <a:rect l="l" t="t" r="r" b="b"/>
            <a:pathLst>
              <a:path w="3444240" h="568960">
                <a:moveTo>
                  <a:pt x="0" y="568960"/>
                </a:moveTo>
                <a:lnTo>
                  <a:pt x="690880" y="0"/>
                </a:lnTo>
                <a:lnTo>
                  <a:pt x="3444240" y="0"/>
                </a:lnTo>
              </a:path>
            </a:pathLst>
          </a:custGeom>
          <a:noFill/>
          <a:ln w="6480">
            <a:solidFill>
              <a:schemeClr val="tx1">
                <a:alpha val="50000"/>
              </a:schemeClr>
            </a:solidFill>
            <a:round/>
            <a:tailEnd type="oval" w="lg" len="lg"/>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2" name="CustomShape 6">
            <a:extLst>
              <a:ext uri="{FF2B5EF4-FFF2-40B4-BE49-F238E27FC236}">
                <a16:creationId xmlns:a16="http://schemas.microsoft.com/office/drawing/2014/main" id="{CCE89F50-B4BF-4F50-BE57-DD4BB39C5EAA}"/>
              </a:ext>
            </a:extLst>
          </p:cNvPr>
          <p:cNvSpPr/>
          <p:nvPr/>
        </p:nvSpPr>
        <p:spPr>
          <a:xfrm flipH="1" flipV="1">
            <a:off x="1630800" y="4427757"/>
            <a:ext cx="2909880" cy="304560"/>
          </a:xfrm>
          <a:custGeom>
            <a:avLst/>
            <a:gdLst/>
            <a:ahLst/>
            <a:cxnLst/>
            <a:rect l="l" t="t" r="r" b="b"/>
            <a:pathLst>
              <a:path w="3444240" h="568960">
                <a:moveTo>
                  <a:pt x="0" y="568960"/>
                </a:moveTo>
                <a:lnTo>
                  <a:pt x="690880" y="0"/>
                </a:lnTo>
                <a:lnTo>
                  <a:pt x="3444240" y="0"/>
                </a:lnTo>
              </a:path>
            </a:pathLst>
          </a:custGeom>
          <a:noFill/>
          <a:ln w="6480">
            <a:solidFill>
              <a:schemeClr val="tx1">
                <a:alpha val="50000"/>
              </a:schemeClr>
            </a:solidFill>
            <a:round/>
            <a:tailEnd type="oval" w="lg" len="lg"/>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3" name="CustomShape 7">
            <a:extLst>
              <a:ext uri="{FF2B5EF4-FFF2-40B4-BE49-F238E27FC236}">
                <a16:creationId xmlns:a16="http://schemas.microsoft.com/office/drawing/2014/main" id="{88AE9743-EB9F-46C8-ACFA-09297660D0C7}"/>
              </a:ext>
            </a:extLst>
          </p:cNvPr>
          <p:cNvSpPr/>
          <p:nvPr/>
        </p:nvSpPr>
        <p:spPr>
          <a:xfrm>
            <a:off x="4563720" y="1688157"/>
            <a:ext cx="3185280" cy="3185280"/>
          </a:xfrm>
          <a:prstGeom prst="ellipse">
            <a:avLst/>
          </a:prstGeom>
          <a:noFill/>
          <a:ln w="19080">
            <a:solidFill>
              <a:schemeClr val="accent1"/>
            </a:solidFill>
            <a:round/>
          </a:ln>
          <a:effectLst>
            <a:outerShdw blurRad="40000" dist="23000" dir="5400000" rotWithShape="0">
              <a:srgbClr val="000000">
                <a:alpha val="35000"/>
              </a:srgbClr>
            </a:outerShdw>
          </a:effectLst>
        </p:spPr>
        <p:style>
          <a:lnRef idx="0">
            <a:scrgbClr r="0" g="0" b="0"/>
          </a:lnRef>
          <a:fillRef idx="0">
            <a:scrgbClr r="0" g="0" b="0"/>
          </a:fillRef>
          <a:effectRef idx="2">
            <a:scrgbClr r="0" g="0" b="0"/>
          </a:effectRef>
          <a:fontRef idx="minor"/>
        </p:style>
      </p:sp>
      <p:sp>
        <p:nvSpPr>
          <p:cNvPr id="14" name="CustomShape 8">
            <a:extLst>
              <a:ext uri="{FF2B5EF4-FFF2-40B4-BE49-F238E27FC236}">
                <a16:creationId xmlns:a16="http://schemas.microsoft.com/office/drawing/2014/main" id="{2BB3638B-C991-48F0-ADA3-2FDE81C90E98}"/>
              </a:ext>
            </a:extLst>
          </p:cNvPr>
          <p:cNvSpPr/>
          <p:nvPr/>
        </p:nvSpPr>
        <p:spPr>
          <a:xfrm>
            <a:off x="4355640" y="1480077"/>
            <a:ext cx="1529280" cy="1529280"/>
          </a:xfrm>
          <a:custGeom>
            <a:avLst/>
            <a:gdLst/>
            <a:ahLst/>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1"/>
          </a:solidFill>
          <a:ln>
            <a:noFill/>
          </a:ln>
          <a:effectLst>
            <a:outerShdw blurRad="40000" dist="23000" dir="5400000" rotWithShape="0">
              <a:srgbClr val="000000">
                <a:alpha val="35000"/>
              </a:srgbClr>
            </a:outerShdw>
          </a:effectLst>
        </p:spPr>
        <p:style>
          <a:lnRef idx="0">
            <a:schemeClr val="lt1">
              <a:hueOff val="0"/>
              <a:satOff val="0"/>
              <a:lumOff val="0"/>
              <a:alphaOff val="0"/>
            </a:schemeClr>
          </a:lnRef>
          <a:fillRef idx="0">
            <a:scrgbClr r="0" g="0" b="0"/>
          </a:fillRef>
          <a:effectRef idx="2">
            <a:scrgbClr r="0" g="0" b="0"/>
          </a:effectRef>
          <a:fontRef idx="minor"/>
        </p:style>
        <p:txBody>
          <a:bodyPr wrap="none" lIns="300240" tIns="300240" rIns="300240" bIns="300240" anchor="ctr"/>
          <a:lstStyle/>
          <a:p>
            <a:pPr algn="ctr">
              <a:lnSpc>
                <a:spcPct val="90000"/>
              </a:lnSpc>
              <a:spcAft>
                <a:spcPts val="700"/>
              </a:spcAft>
            </a:pPr>
            <a:r>
              <a:rPr lang="en-US" sz="2000" b="0" strike="noStrike" spc="-1">
                <a:solidFill>
                  <a:srgbClr val="FFFFFF"/>
                </a:solidFill>
                <a:latin typeface="Arial"/>
              </a:rPr>
              <a:t>Dễ dàng</a:t>
            </a:r>
            <a:endParaRPr lang="en-US" sz="2000" b="0" strike="noStrike" spc="-1">
              <a:latin typeface="Arial"/>
            </a:endParaRPr>
          </a:p>
        </p:txBody>
      </p:sp>
      <p:sp>
        <p:nvSpPr>
          <p:cNvPr id="15" name="CustomShape 9">
            <a:extLst>
              <a:ext uri="{FF2B5EF4-FFF2-40B4-BE49-F238E27FC236}">
                <a16:creationId xmlns:a16="http://schemas.microsoft.com/office/drawing/2014/main" id="{BB5E570D-88C9-46E1-8EC4-9CE69F7CDE59}"/>
              </a:ext>
            </a:extLst>
          </p:cNvPr>
          <p:cNvSpPr/>
          <p:nvPr/>
        </p:nvSpPr>
        <p:spPr>
          <a:xfrm>
            <a:off x="6428160" y="1480077"/>
            <a:ext cx="1529280" cy="1529280"/>
          </a:xfrm>
          <a:custGeom>
            <a:avLst/>
            <a:gdLst/>
            <a:ahLst/>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3"/>
          </a:solidFill>
          <a:ln>
            <a:noFill/>
          </a:ln>
          <a:effectLst>
            <a:outerShdw blurRad="40000" dist="23000" dir="5400000" rotWithShape="0">
              <a:srgbClr val="000000">
                <a:alpha val="35000"/>
              </a:srgbClr>
            </a:outerShdw>
          </a:effectLst>
        </p:spPr>
        <p:style>
          <a:lnRef idx="0">
            <a:schemeClr val="lt1">
              <a:hueOff val="0"/>
              <a:satOff val="0"/>
              <a:lumOff val="0"/>
              <a:alphaOff val="0"/>
            </a:schemeClr>
          </a:lnRef>
          <a:fillRef idx="0">
            <a:scrgbClr r="0" g="0" b="0"/>
          </a:fillRef>
          <a:effectRef idx="2">
            <a:scrgbClr r="0" g="0" b="0"/>
          </a:effectRef>
          <a:fontRef idx="minor"/>
        </p:style>
        <p:txBody>
          <a:bodyPr wrap="none" lIns="300240" tIns="300240" rIns="300240" bIns="300240" anchor="ctr"/>
          <a:lstStyle/>
          <a:p>
            <a:pPr algn="ctr">
              <a:lnSpc>
                <a:spcPct val="90000"/>
              </a:lnSpc>
              <a:spcAft>
                <a:spcPts val="700"/>
              </a:spcAft>
            </a:pPr>
            <a:r>
              <a:rPr lang="en-US" sz="2000" b="0" strike="noStrike" spc="-1" dirty="0" err="1">
                <a:solidFill>
                  <a:srgbClr val="002060"/>
                </a:solidFill>
                <a:latin typeface="Arial"/>
              </a:rPr>
              <a:t>Tìm</a:t>
            </a:r>
            <a:r>
              <a:rPr lang="en-US" sz="2000" b="0" strike="noStrike" spc="-1" dirty="0">
                <a:solidFill>
                  <a:srgbClr val="002060"/>
                </a:solidFill>
                <a:latin typeface="Arial"/>
              </a:rPr>
              <a:t> </a:t>
            </a:r>
            <a:r>
              <a:rPr lang="en-US" sz="2000" b="0" strike="noStrike" spc="-1" dirty="0" err="1">
                <a:solidFill>
                  <a:srgbClr val="002060"/>
                </a:solidFill>
                <a:latin typeface="Arial"/>
              </a:rPr>
              <a:t>kiếm</a:t>
            </a:r>
            <a:endParaRPr lang="en-US" sz="2000" b="0" strike="noStrike" spc="-1" dirty="0">
              <a:solidFill>
                <a:srgbClr val="002060"/>
              </a:solidFill>
              <a:latin typeface="Arial"/>
            </a:endParaRPr>
          </a:p>
        </p:txBody>
      </p:sp>
      <p:sp>
        <p:nvSpPr>
          <p:cNvPr id="16" name="CustomShape 10">
            <a:extLst>
              <a:ext uri="{FF2B5EF4-FFF2-40B4-BE49-F238E27FC236}">
                <a16:creationId xmlns:a16="http://schemas.microsoft.com/office/drawing/2014/main" id="{85059558-2CF2-4378-A577-86501B9873EA}"/>
              </a:ext>
            </a:extLst>
          </p:cNvPr>
          <p:cNvSpPr/>
          <p:nvPr/>
        </p:nvSpPr>
        <p:spPr>
          <a:xfrm>
            <a:off x="4355640" y="3552237"/>
            <a:ext cx="1529280" cy="1529280"/>
          </a:xfrm>
          <a:custGeom>
            <a:avLst/>
            <a:gdLst/>
            <a:ahLst/>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accent5"/>
          </a:solidFill>
          <a:ln>
            <a:noFill/>
          </a:ln>
          <a:effectLst>
            <a:outerShdw blurRad="40000" dist="23000" dir="5400000" rotWithShape="0">
              <a:srgbClr val="000000">
                <a:alpha val="35000"/>
              </a:srgbClr>
            </a:outerShdw>
          </a:effectLst>
        </p:spPr>
        <p:style>
          <a:lnRef idx="0">
            <a:schemeClr val="lt1">
              <a:hueOff val="0"/>
              <a:satOff val="0"/>
              <a:lumOff val="0"/>
              <a:alphaOff val="0"/>
            </a:schemeClr>
          </a:lnRef>
          <a:fillRef idx="0">
            <a:scrgbClr r="0" g="0" b="0"/>
          </a:fillRef>
          <a:effectRef idx="2">
            <a:scrgbClr r="0" g="0" b="0"/>
          </a:effectRef>
          <a:fontRef idx="minor"/>
        </p:style>
        <p:txBody>
          <a:bodyPr wrap="none" lIns="300240" tIns="300240" rIns="300240" bIns="300240" anchor="ctr"/>
          <a:lstStyle/>
          <a:p>
            <a:pPr algn="ctr">
              <a:lnSpc>
                <a:spcPct val="90000"/>
              </a:lnSpc>
              <a:spcAft>
                <a:spcPts val="700"/>
              </a:spcAft>
            </a:pPr>
            <a:r>
              <a:rPr lang="en-US" sz="2000" b="0" strike="noStrike" spc="-1" dirty="0" err="1">
                <a:solidFill>
                  <a:srgbClr val="FFFFFF"/>
                </a:solidFill>
                <a:latin typeface="Arial"/>
              </a:rPr>
              <a:t>Tài</a:t>
            </a:r>
            <a:r>
              <a:rPr lang="en-US" sz="2000" b="0" strike="noStrike" spc="-1" dirty="0">
                <a:solidFill>
                  <a:srgbClr val="FFFFFF"/>
                </a:solidFill>
                <a:latin typeface="Arial"/>
              </a:rPr>
              <a:t> </a:t>
            </a:r>
            <a:r>
              <a:rPr lang="en-US" sz="2000" b="0" strike="noStrike" spc="-1" dirty="0" err="1">
                <a:solidFill>
                  <a:srgbClr val="FFFFFF"/>
                </a:solidFill>
                <a:latin typeface="Arial"/>
              </a:rPr>
              <a:t>khoản</a:t>
            </a:r>
            <a:endParaRPr lang="en-US" sz="2000" b="0" strike="noStrike" spc="-1" dirty="0">
              <a:latin typeface="Arial"/>
            </a:endParaRPr>
          </a:p>
        </p:txBody>
      </p:sp>
      <p:sp>
        <p:nvSpPr>
          <p:cNvPr id="17" name="CustomShape 11">
            <a:extLst>
              <a:ext uri="{FF2B5EF4-FFF2-40B4-BE49-F238E27FC236}">
                <a16:creationId xmlns:a16="http://schemas.microsoft.com/office/drawing/2014/main" id="{A5408373-EC08-4EDB-ACD4-CCCE4D171717}"/>
              </a:ext>
            </a:extLst>
          </p:cNvPr>
          <p:cNvSpPr/>
          <p:nvPr/>
        </p:nvSpPr>
        <p:spPr>
          <a:xfrm>
            <a:off x="6428160" y="3552237"/>
            <a:ext cx="1529280" cy="1529280"/>
          </a:xfrm>
          <a:custGeom>
            <a:avLst/>
            <a:gdLst/>
            <a:ahLst/>
            <a:cxnLst/>
            <a:rect l="l" t="t" r="r" b="b"/>
            <a:pathLst>
              <a:path w="1147239" h="1147239">
                <a:moveTo>
                  <a:pt x="0" y="573620"/>
                </a:moveTo>
                <a:cubicBezTo>
                  <a:pt x="0" y="256818"/>
                  <a:pt x="256818" y="0"/>
                  <a:pt x="573620" y="0"/>
                </a:cubicBezTo>
                <a:cubicBezTo>
                  <a:pt x="890422" y="0"/>
                  <a:pt x="1147240" y="256818"/>
                  <a:pt x="1147240" y="573620"/>
                </a:cubicBezTo>
                <a:cubicBezTo>
                  <a:pt x="1147240" y="890422"/>
                  <a:pt x="890422" y="1147240"/>
                  <a:pt x="573620" y="1147240"/>
                </a:cubicBezTo>
                <a:cubicBezTo>
                  <a:pt x="256818" y="1147240"/>
                  <a:pt x="0" y="890422"/>
                  <a:pt x="0" y="573620"/>
                </a:cubicBezTo>
                <a:close/>
              </a:path>
            </a:pathLst>
          </a:custGeom>
          <a:solidFill>
            <a:schemeClr val="bg2"/>
          </a:solidFill>
          <a:ln>
            <a:noFill/>
          </a:ln>
          <a:effectLst>
            <a:outerShdw blurRad="40000" dist="23000" dir="5400000" rotWithShape="0">
              <a:srgbClr val="000000">
                <a:alpha val="35000"/>
              </a:srgbClr>
            </a:outerShdw>
          </a:effectLst>
        </p:spPr>
        <p:style>
          <a:lnRef idx="0">
            <a:schemeClr val="lt1">
              <a:hueOff val="0"/>
              <a:satOff val="0"/>
              <a:lumOff val="0"/>
              <a:alphaOff val="0"/>
            </a:schemeClr>
          </a:lnRef>
          <a:fillRef idx="0">
            <a:scrgbClr r="0" g="0" b="0"/>
          </a:fillRef>
          <a:effectRef idx="2">
            <a:scrgbClr r="0" g="0" b="0"/>
          </a:effectRef>
          <a:fontRef idx="minor"/>
        </p:style>
        <p:txBody>
          <a:bodyPr wrap="none" lIns="300240" tIns="300240" rIns="300240" bIns="300240" anchor="ctr"/>
          <a:lstStyle/>
          <a:p>
            <a:pPr algn="ctr">
              <a:lnSpc>
                <a:spcPct val="90000"/>
              </a:lnSpc>
              <a:spcAft>
                <a:spcPts val="700"/>
              </a:spcAft>
            </a:pPr>
            <a:r>
              <a:rPr lang="en-US" sz="2000" b="0" strike="noStrike" spc="-1" dirty="0" err="1">
                <a:solidFill>
                  <a:srgbClr val="002060"/>
                </a:solidFill>
                <a:latin typeface="Arial"/>
              </a:rPr>
              <a:t>Mức</a:t>
            </a:r>
            <a:r>
              <a:rPr lang="en-US" sz="2000" b="0" strike="noStrike" spc="-1" dirty="0">
                <a:solidFill>
                  <a:srgbClr val="002060"/>
                </a:solidFill>
                <a:latin typeface="Arial"/>
              </a:rPr>
              <a:t> </a:t>
            </a:r>
            <a:r>
              <a:rPr lang="en-US" sz="2000" b="0" strike="noStrike" spc="-1" dirty="0" err="1">
                <a:solidFill>
                  <a:srgbClr val="002060"/>
                </a:solidFill>
                <a:latin typeface="Arial"/>
              </a:rPr>
              <a:t>độ</a:t>
            </a:r>
            <a:r>
              <a:rPr lang="en-US" sz="2000" b="0" strike="noStrike" spc="-1" dirty="0">
                <a:solidFill>
                  <a:srgbClr val="002060"/>
                </a:solidFill>
                <a:latin typeface="Arial"/>
              </a:rPr>
              <a:t> 3,4</a:t>
            </a:r>
          </a:p>
        </p:txBody>
      </p:sp>
      <p:sp>
        <p:nvSpPr>
          <p:cNvPr id="18" name="CustomShape 12">
            <a:extLst>
              <a:ext uri="{FF2B5EF4-FFF2-40B4-BE49-F238E27FC236}">
                <a16:creationId xmlns:a16="http://schemas.microsoft.com/office/drawing/2014/main" id="{03A1F51F-134A-46C6-B8E9-3A96B8D421EA}"/>
              </a:ext>
            </a:extLst>
          </p:cNvPr>
          <p:cNvSpPr/>
          <p:nvPr/>
        </p:nvSpPr>
        <p:spPr>
          <a:xfrm>
            <a:off x="8402400" y="1558197"/>
            <a:ext cx="3454200" cy="2040480"/>
          </a:xfrm>
          <a:prstGeom prst="rect">
            <a:avLst/>
          </a:prstGeom>
          <a:noFill/>
          <a:ln>
            <a:noFill/>
          </a:ln>
        </p:spPr>
        <p:style>
          <a:lnRef idx="0">
            <a:scrgbClr r="0" g="0" b="0"/>
          </a:lnRef>
          <a:fillRef idx="0">
            <a:scrgbClr r="0" g="0" b="0"/>
          </a:fillRef>
          <a:effectRef idx="0">
            <a:scrgbClr r="0" g="0" b="0"/>
          </a:effectRef>
          <a:fontRef idx="minor"/>
        </p:style>
        <p:txBody>
          <a:bodyPr lIns="122040" tIns="45000" rIns="122040" bIns="45000"/>
          <a:lstStyle/>
          <a:p>
            <a:pPr>
              <a:lnSpc>
                <a:spcPct val="90000"/>
              </a:lnSpc>
              <a:spcBef>
                <a:spcPts val="1066"/>
              </a:spcBef>
            </a:pPr>
            <a:r>
              <a:rPr lang="en-US" sz="2000" b="0" strike="noStrike" spc="-1" dirty="0">
                <a:solidFill>
                  <a:srgbClr val="002060"/>
                </a:solidFill>
                <a:latin typeface="Arial"/>
              </a:rPr>
              <a:t> </a:t>
            </a:r>
          </a:p>
          <a:p>
            <a:pPr>
              <a:lnSpc>
                <a:spcPct val="90000"/>
              </a:lnSpc>
            </a:pPr>
            <a:r>
              <a:rPr lang="en-US" sz="2000" b="0" strike="noStrike" spc="-1" dirty="0">
                <a:solidFill>
                  <a:srgbClr val="002060"/>
                </a:solidFill>
                <a:latin typeface="Arial"/>
              </a:rPr>
              <a:t>- </a:t>
            </a:r>
            <a:r>
              <a:rPr lang="en-US" sz="2000" b="0" strike="noStrike" spc="-1" dirty="0" err="1">
                <a:solidFill>
                  <a:srgbClr val="002060"/>
                </a:solidFill>
                <a:latin typeface="Arial"/>
              </a:rPr>
              <a:t>Tra</a:t>
            </a:r>
            <a:r>
              <a:rPr lang="en-US" sz="2000" b="0" strike="noStrike" spc="-1" dirty="0">
                <a:solidFill>
                  <a:srgbClr val="002060"/>
                </a:solidFill>
                <a:latin typeface="Arial"/>
              </a:rPr>
              <a:t> </a:t>
            </a:r>
            <a:r>
              <a:rPr lang="en-US" sz="2000" b="0" strike="noStrike" spc="-1" dirty="0" err="1">
                <a:solidFill>
                  <a:srgbClr val="002060"/>
                </a:solidFill>
                <a:latin typeface="Arial"/>
              </a:rPr>
              <a:t>cứu</a:t>
            </a:r>
            <a:r>
              <a:rPr lang="en-US" sz="2000" b="0" strike="noStrike" spc="-1" dirty="0">
                <a:solidFill>
                  <a:srgbClr val="002060"/>
                </a:solidFill>
                <a:latin typeface="Arial"/>
              </a:rPr>
              <a:t> </a:t>
            </a:r>
            <a:r>
              <a:rPr lang="en-US" sz="2000" b="0" strike="noStrike" spc="-1" dirty="0" err="1">
                <a:solidFill>
                  <a:srgbClr val="002060"/>
                </a:solidFill>
                <a:latin typeface="Arial"/>
              </a:rPr>
              <a:t>thông</a:t>
            </a:r>
            <a:r>
              <a:rPr lang="en-US" sz="2000" b="0" strike="noStrike" spc="-1" dirty="0">
                <a:solidFill>
                  <a:srgbClr val="002060"/>
                </a:solidFill>
                <a:latin typeface="Arial"/>
              </a:rPr>
              <a:t> tin, </a:t>
            </a:r>
            <a:r>
              <a:rPr lang="en-US" sz="2000" b="0" strike="noStrike" spc="-1" dirty="0" err="1">
                <a:solidFill>
                  <a:srgbClr val="002060"/>
                </a:solidFill>
                <a:latin typeface="Arial"/>
              </a:rPr>
              <a:t>hướng</a:t>
            </a:r>
            <a:r>
              <a:rPr lang="en-US" sz="2000" b="0" strike="noStrike" spc="-1" dirty="0">
                <a:solidFill>
                  <a:srgbClr val="002060"/>
                </a:solidFill>
                <a:latin typeface="Arial"/>
              </a:rPr>
              <a:t> </a:t>
            </a:r>
            <a:r>
              <a:rPr lang="en-US" sz="2000" b="0" strike="noStrike" spc="-1" dirty="0" err="1">
                <a:solidFill>
                  <a:srgbClr val="002060"/>
                </a:solidFill>
                <a:latin typeface="Arial"/>
              </a:rPr>
              <a:t>dẫn</a:t>
            </a:r>
            <a:r>
              <a:rPr lang="en-US" sz="2000" b="0" strike="noStrike" spc="-1" dirty="0">
                <a:solidFill>
                  <a:srgbClr val="002060"/>
                </a:solidFill>
                <a:latin typeface="Arial"/>
              </a:rPr>
              <a:t> </a:t>
            </a:r>
            <a:r>
              <a:rPr lang="en-US" sz="2000" b="0" strike="noStrike" spc="-1" dirty="0" err="1">
                <a:solidFill>
                  <a:srgbClr val="002060"/>
                </a:solidFill>
                <a:latin typeface="Arial"/>
              </a:rPr>
              <a:t>về</a:t>
            </a:r>
            <a:r>
              <a:rPr lang="en-US" sz="2000" b="0" strike="noStrike" spc="-1" dirty="0">
                <a:solidFill>
                  <a:srgbClr val="002060"/>
                </a:solidFill>
                <a:latin typeface="Arial"/>
              </a:rPr>
              <a:t> </a:t>
            </a:r>
            <a:r>
              <a:rPr lang="en-US" sz="2000" b="0" strike="noStrike" spc="-1" dirty="0" err="1">
                <a:solidFill>
                  <a:srgbClr val="002060"/>
                </a:solidFill>
                <a:latin typeface="Arial"/>
              </a:rPr>
              <a:t>các</a:t>
            </a:r>
            <a:r>
              <a:rPr lang="en-US" sz="2000" b="0" strike="noStrike" spc="-1" dirty="0">
                <a:solidFill>
                  <a:srgbClr val="002060"/>
                </a:solidFill>
                <a:latin typeface="Arial"/>
              </a:rPr>
              <a:t> TTHC </a:t>
            </a:r>
            <a:r>
              <a:rPr lang="en-US" sz="2000" b="0" strike="noStrike" spc="-1" dirty="0" err="1">
                <a:solidFill>
                  <a:srgbClr val="002060"/>
                </a:solidFill>
                <a:latin typeface="Arial"/>
              </a:rPr>
              <a:t>công</a:t>
            </a:r>
            <a:r>
              <a:rPr lang="en-US" sz="2000" b="0" strike="noStrike" spc="-1" dirty="0">
                <a:solidFill>
                  <a:srgbClr val="002060"/>
                </a:solidFill>
                <a:latin typeface="Arial"/>
              </a:rPr>
              <a:t> </a:t>
            </a:r>
            <a:r>
              <a:rPr lang="en-US" sz="2000" b="0" strike="noStrike" spc="-1" dirty="0" err="1">
                <a:solidFill>
                  <a:srgbClr val="002060"/>
                </a:solidFill>
                <a:latin typeface="Arial"/>
              </a:rPr>
              <a:t>theo</a:t>
            </a:r>
            <a:r>
              <a:rPr lang="en-US" sz="2000" b="0" strike="noStrike" spc="-1" dirty="0">
                <a:solidFill>
                  <a:srgbClr val="002060"/>
                </a:solidFill>
                <a:latin typeface="Arial"/>
              </a:rPr>
              <a:t> </a:t>
            </a:r>
            <a:r>
              <a:rPr lang="en-US" sz="2000" b="0" strike="noStrike" spc="-1" dirty="0" err="1">
                <a:solidFill>
                  <a:srgbClr val="002060"/>
                </a:solidFill>
                <a:latin typeface="Arial"/>
              </a:rPr>
              <a:t>cơ</a:t>
            </a:r>
            <a:r>
              <a:rPr lang="en-US" sz="2000" b="0" strike="noStrike" spc="-1" dirty="0">
                <a:solidFill>
                  <a:srgbClr val="002060"/>
                </a:solidFill>
                <a:latin typeface="Arial"/>
              </a:rPr>
              <a:t> </a:t>
            </a:r>
            <a:r>
              <a:rPr lang="en-US" sz="2000" b="0" strike="noStrike" spc="-1" dirty="0" err="1">
                <a:solidFill>
                  <a:srgbClr val="002060"/>
                </a:solidFill>
                <a:latin typeface="Arial"/>
              </a:rPr>
              <a:t>quan</a:t>
            </a:r>
            <a:r>
              <a:rPr lang="en-US" sz="2000" b="0" strike="noStrike" spc="-1" dirty="0">
                <a:solidFill>
                  <a:srgbClr val="002060"/>
                </a:solidFill>
                <a:latin typeface="Arial"/>
              </a:rPr>
              <a:t>, </a:t>
            </a:r>
            <a:r>
              <a:rPr lang="en-US" sz="2000" b="0" strike="noStrike" spc="-1" dirty="0" err="1">
                <a:solidFill>
                  <a:srgbClr val="002060"/>
                </a:solidFill>
                <a:latin typeface="Arial"/>
              </a:rPr>
              <a:t>theo</a:t>
            </a:r>
            <a:r>
              <a:rPr lang="en-US" sz="2000" b="0" strike="noStrike" spc="-1" dirty="0">
                <a:solidFill>
                  <a:srgbClr val="002060"/>
                </a:solidFill>
                <a:latin typeface="Arial"/>
              </a:rPr>
              <a:t> </a:t>
            </a:r>
            <a:r>
              <a:rPr lang="en-US" sz="2000" b="0" strike="noStrike" spc="-1" dirty="0" err="1">
                <a:solidFill>
                  <a:srgbClr val="002060"/>
                </a:solidFill>
                <a:latin typeface="Arial"/>
              </a:rPr>
              <a:t>lĩnh</a:t>
            </a:r>
            <a:r>
              <a:rPr lang="en-US" sz="2000" b="0" strike="noStrike" spc="-1" dirty="0">
                <a:solidFill>
                  <a:srgbClr val="002060"/>
                </a:solidFill>
                <a:latin typeface="Arial"/>
              </a:rPr>
              <a:t> </a:t>
            </a:r>
            <a:r>
              <a:rPr lang="en-US" sz="2000" b="0" strike="noStrike" spc="-1" dirty="0" err="1">
                <a:solidFill>
                  <a:srgbClr val="002060"/>
                </a:solidFill>
                <a:latin typeface="Arial"/>
              </a:rPr>
              <a:t>vực</a:t>
            </a:r>
            <a:r>
              <a:rPr lang="en-US" sz="2000" b="0" strike="noStrike" spc="-1" dirty="0">
                <a:solidFill>
                  <a:srgbClr val="002060"/>
                </a:solidFill>
                <a:latin typeface="Arial"/>
              </a:rPr>
              <a:t>...</a:t>
            </a:r>
          </a:p>
          <a:p>
            <a:pPr>
              <a:lnSpc>
                <a:spcPct val="90000"/>
              </a:lnSpc>
            </a:pPr>
            <a:r>
              <a:rPr lang="en-US" sz="2000" b="0" strike="noStrike" spc="-1" dirty="0">
                <a:solidFill>
                  <a:srgbClr val="002060"/>
                </a:solidFill>
                <a:latin typeface="Arial"/>
              </a:rPr>
              <a:t>- </a:t>
            </a:r>
            <a:r>
              <a:rPr lang="en-US" sz="2000" b="0" strike="noStrike" spc="-1" dirty="0" err="1">
                <a:solidFill>
                  <a:srgbClr val="002060"/>
                </a:solidFill>
                <a:latin typeface="Arial"/>
              </a:rPr>
              <a:t>Tra</a:t>
            </a:r>
            <a:r>
              <a:rPr lang="en-US" sz="2000" b="0" strike="noStrike" spc="-1" dirty="0">
                <a:solidFill>
                  <a:srgbClr val="002060"/>
                </a:solidFill>
                <a:latin typeface="Arial"/>
              </a:rPr>
              <a:t> </a:t>
            </a:r>
            <a:r>
              <a:rPr lang="en-US" sz="2000" b="0" strike="noStrike" spc="-1" dirty="0" err="1">
                <a:solidFill>
                  <a:srgbClr val="002060"/>
                </a:solidFill>
                <a:latin typeface="Arial"/>
              </a:rPr>
              <a:t>cứu</a:t>
            </a:r>
            <a:r>
              <a:rPr lang="en-US" sz="2000" b="0" strike="noStrike" spc="-1" dirty="0">
                <a:solidFill>
                  <a:srgbClr val="002060"/>
                </a:solidFill>
                <a:latin typeface="Arial"/>
              </a:rPr>
              <a:t> </a:t>
            </a:r>
            <a:r>
              <a:rPr lang="en-US" sz="2000" b="0" strike="noStrike" spc="-1" dirty="0" err="1">
                <a:solidFill>
                  <a:srgbClr val="002060"/>
                </a:solidFill>
                <a:latin typeface="Arial"/>
              </a:rPr>
              <a:t>tiến</a:t>
            </a:r>
            <a:r>
              <a:rPr lang="en-US" sz="2000" b="0" strike="noStrike" spc="-1" dirty="0">
                <a:solidFill>
                  <a:srgbClr val="002060"/>
                </a:solidFill>
                <a:latin typeface="Arial"/>
              </a:rPr>
              <a:t> </a:t>
            </a:r>
            <a:r>
              <a:rPr lang="en-US" sz="2000" b="0" strike="noStrike" spc="-1" dirty="0" err="1">
                <a:solidFill>
                  <a:srgbClr val="002060"/>
                </a:solidFill>
                <a:latin typeface="Arial"/>
              </a:rPr>
              <a:t>độ</a:t>
            </a:r>
            <a:r>
              <a:rPr lang="en-US" sz="2000" b="0" strike="noStrike" spc="-1" dirty="0">
                <a:solidFill>
                  <a:srgbClr val="002060"/>
                </a:solidFill>
                <a:latin typeface="Arial"/>
              </a:rPr>
              <a:t> </a:t>
            </a:r>
            <a:r>
              <a:rPr lang="en-US" sz="2000" b="0" strike="noStrike" spc="-1" dirty="0" err="1">
                <a:solidFill>
                  <a:srgbClr val="002060"/>
                </a:solidFill>
                <a:latin typeface="Arial"/>
              </a:rPr>
              <a:t>giải</a:t>
            </a:r>
            <a:r>
              <a:rPr lang="en-US" sz="2000" b="0" strike="noStrike" spc="-1" dirty="0">
                <a:solidFill>
                  <a:srgbClr val="002060"/>
                </a:solidFill>
                <a:latin typeface="Arial"/>
              </a:rPr>
              <a:t> </a:t>
            </a:r>
            <a:r>
              <a:rPr lang="en-US" sz="2000" b="0" strike="noStrike" spc="-1" dirty="0" err="1">
                <a:solidFill>
                  <a:srgbClr val="002060"/>
                </a:solidFill>
                <a:latin typeface="Arial"/>
              </a:rPr>
              <a:t>quyết</a:t>
            </a:r>
            <a:r>
              <a:rPr lang="en-US" sz="2000" b="0" strike="noStrike" spc="-1" dirty="0">
                <a:solidFill>
                  <a:srgbClr val="002060"/>
                </a:solidFill>
                <a:latin typeface="Arial"/>
              </a:rPr>
              <a:t> </a:t>
            </a:r>
            <a:r>
              <a:rPr lang="en-US" sz="2000" b="0" strike="noStrike" spc="-1" dirty="0" err="1">
                <a:solidFill>
                  <a:srgbClr val="002060"/>
                </a:solidFill>
                <a:latin typeface="Arial"/>
              </a:rPr>
              <a:t>hồ</a:t>
            </a:r>
            <a:r>
              <a:rPr lang="en-US" sz="2000" b="0" strike="noStrike" spc="-1" dirty="0">
                <a:solidFill>
                  <a:srgbClr val="002060"/>
                </a:solidFill>
                <a:latin typeface="Arial"/>
              </a:rPr>
              <a:t> </a:t>
            </a:r>
            <a:r>
              <a:rPr lang="en-US" sz="2000" b="0" strike="noStrike" spc="-1" dirty="0" err="1">
                <a:solidFill>
                  <a:srgbClr val="002060"/>
                </a:solidFill>
                <a:latin typeface="Arial"/>
              </a:rPr>
              <a:t>sơ</a:t>
            </a:r>
            <a:r>
              <a:rPr lang="en-US" sz="2000" b="0" strike="noStrike" spc="-1" dirty="0">
                <a:solidFill>
                  <a:srgbClr val="002060"/>
                </a:solidFill>
                <a:latin typeface="Arial"/>
              </a:rPr>
              <a:t> qua </a:t>
            </a:r>
            <a:r>
              <a:rPr lang="en-US" sz="2000" b="0" strike="noStrike" spc="-1" dirty="0" err="1">
                <a:solidFill>
                  <a:srgbClr val="002060"/>
                </a:solidFill>
                <a:latin typeface="Arial"/>
              </a:rPr>
              <a:t>mã</a:t>
            </a:r>
            <a:r>
              <a:rPr lang="en-US" sz="2000" b="0" strike="noStrike" spc="-1" dirty="0">
                <a:solidFill>
                  <a:srgbClr val="002060"/>
                </a:solidFill>
                <a:latin typeface="Arial"/>
              </a:rPr>
              <a:t> </a:t>
            </a:r>
            <a:r>
              <a:rPr lang="en-US" sz="2000" b="0" strike="noStrike" spc="-1" dirty="0" err="1">
                <a:solidFill>
                  <a:srgbClr val="002060"/>
                </a:solidFill>
                <a:latin typeface="Arial"/>
              </a:rPr>
              <a:t>vạch</a:t>
            </a:r>
            <a:r>
              <a:rPr lang="en-US" sz="2000" b="0" strike="noStrike" spc="-1" dirty="0">
                <a:solidFill>
                  <a:srgbClr val="002060"/>
                </a:solidFill>
                <a:latin typeface="Arial"/>
              </a:rPr>
              <a:t>, SMS, email...</a:t>
            </a:r>
          </a:p>
        </p:txBody>
      </p:sp>
      <p:sp>
        <p:nvSpPr>
          <p:cNvPr id="19" name="CustomShape 13">
            <a:extLst>
              <a:ext uri="{FF2B5EF4-FFF2-40B4-BE49-F238E27FC236}">
                <a16:creationId xmlns:a16="http://schemas.microsoft.com/office/drawing/2014/main" id="{8705978F-3077-4EA2-84C2-016D70B6CDEE}"/>
              </a:ext>
            </a:extLst>
          </p:cNvPr>
          <p:cNvSpPr/>
          <p:nvPr/>
        </p:nvSpPr>
        <p:spPr>
          <a:xfrm>
            <a:off x="8402400" y="4350357"/>
            <a:ext cx="3562200" cy="1884960"/>
          </a:xfrm>
          <a:prstGeom prst="rect">
            <a:avLst/>
          </a:prstGeom>
          <a:noFill/>
          <a:ln>
            <a:noFill/>
          </a:ln>
        </p:spPr>
        <p:style>
          <a:lnRef idx="0">
            <a:scrgbClr r="0" g="0" b="0"/>
          </a:lnRef>
          <a:fillRef idx="0">
            <a:scrgbClr r="0" g="0" b="0"/>
          </a:fillRef>
          <a:effectRef idx="0">
            <a:scrgbClr r="0" g="0" b="0"/>
          </a:effectRef>
          <a:fontRef idx="minor"/>
        </p:style>
        <p:txBody>
          <a:bodyPr lIns="122040" tIns="45000" rIns="122040" bIns="45000"/>
          <a:lstStyle/>
          <a:p>
            <a:pPr>
              <a:lnSpc>
                <a:spcPct val="90000"/>
              </a:lnSpc>
              <a:spcBef>
                <a:spcPts val="1066"/>
              </a:spcBef>
            </a:pPr>
            <a:r>
              <a:rPr lang="en-US" sz="2000" b="0" strike="noStrike" spc="-1" dirty="0">
                <a:solidFill>
                  <a:srgbClr val="002060"/>
                </a:solidFill>
                <a:latin typeface="Arial"/>
              </a:rPr>
              <a:t> </a:t>
            </a:r>
          </a:p>
          <a:p>
            <a:pPr>
              <a:lnSpc>
                <a:spcPct val="100000"/>
              </a:lnSpc>
              <a:spcBef>
                <a:spcPts val="1066"/>
              </a:spcBef>
            </a:pPr>
            <a:r>
              <a:rPr lang="en-US" sz="2000" b="0" strike="noStrike" spc="-1" dirty="0">
                <a:solidFill>
                  <a:srgbClr val="002060"/>
                </a:solidFill>
                <a:latin typeface="Arial"/>
              </a:rPr>
              <a:t>- </a:t>
            </a:r>
            <a:r>
              <a:rPr lang="en-US" sz="2000" b="0" strike="noStrike" spc="-1" dirty="0" err="1">
                <a:solidFill>
                  <a:srgbClr val="002060"/>
                </a:solidFill>
                <a:latin typeface="Arial"/>
              </a:rPr>
              <a:t>Hỗ</a:t>
            </a:r>
            <a:r>
              <a:rPr lang="en-US" sz="2000" b="0" strike="noStrike" spc="-1" dirty="0">
                <a:solidFill>
                  <a:srgbClr val="002060"/>
                </a:solidFill>
                <a:latin typeface="Arial"/>
              </a:rPr>
              <a:t> </a:t>
            </a:r>
            <a:r>
              <a:rPr lang="en-US" sz="2000" b="0" strike="noStrike" spc="-1" dirty="0" err="1">
                <a:solidFill>
                  <a:srgbClr val="002060"/>
                </a:solidFill>
                <a:latin typeface="Arial"/>
              </a:rPr>
              <a:t>trợ</a:t>
            </a:r>
            <a:r>
              <a:rPr lang="en-US" sz="2000" b="0" strike="noStrike" spc="-1" dirty="0">
                <a:solidFill>
                  <a:srgbClr val="002060"/>
                </a:solidFill>
                <a:latin typeface="Arial"/>
              </a:rPr>
              <a:t> </a:t>
            </a:r>
            <a:r>
              <a:rPr lang="en-US" sz="2000" b="0" strike="noStrike" spc="-1" dirty="0" err="1">
                <a:solidFill>
                  <a:srgbClr val="002060"/>
                </a:solidFill>
                <a:latin typeface="Arial"/>
              </a:rPr>
              <a:t>nộp</a:t>
            </a:r>
            <a:r>
              <a:rPr lang="en-US" sz="2000" b="0" strike="noStrike" spc="-1" dirty="0">
                <a:solidFill>
                  <a:srgbClr val="002060"/>
                </a:solidFill>
                <a:latin typeface="Arial"/>
              </a:rPr>
              <a:t> </a:t>
            </a:r>
            <a:r>
              <a:rPr lang="en-US" sz="2000" b="0" strike="noStrike" spc="-1" dirty="0" err="1">
                <a:solidFill>
                  <a:srgbClr val="002060"/>
                </a:solidFill>
                <a:latin typeface="Arial"/>
              </a:rPr>
              <a:t>ngay</a:t>
            </a:r>
            <a:r>
              <a:rPr lang="en-US" sz="2000" b="0" strike="noStrike" spc="-1" dirty="0">
                <a:solidFill>
                  <a:srgbClr val="002060"/>
                </a:solidFill>
                <a:latin typeface="Arial"/>
              </a:rPr>
              <a:t> </a:t>
            </a:r>
            <a:r>
              <a:rPr lang="en-US" sz="2000" b="0" strike="noStrike" spc="-1" dirty="0" err="1">
                <a:solidFill>
                  <a:srgbClr val="002060"/>
                </a:solidFill>
                <a:latin typeface="Arial"/>
              </a:rPr>
              <a:t>tại</a:t>
            </a:r>
            <a:r>
              <a:rPr lang="en-US" sz="2000" b="0" strike="noStrike" spc="-1" dirty="0">
                <a:solidFill>
                  <a:srgbClr val="002060"/>
                </a:solidFill>
                <a:latin typeface="Arial"/>
              </a:rPr>
              <a:t> </a:t>
            </a:r>
            <a:r>
              <a:rPr lang="en-US" sz="2000" b="0" strike="noStrike" spc="-1" dirty="0" err="1">
                <a:solidFill>
                  <a:srgbClr val="002060"/>
                </a:solidFill>
                <a:latin typeface="Arial"/>
              </a:rPr>
              <a:t>nhà</a:t>
            </a:r>
            <a:r>
              <a:rPr lang="en-US" sz="2000" b="0" strike="noStrike" spc="-1" dirty="0">
                <a:solidFill>
                  <a:srgbClr val="002060"/>
                </a:solidFill>
                <a:latin typeface="Arial"/>
              </a:rPr>
              <a:t> </a:t>
            </a:r>
            <a:r>
              <a:rPr lang="en-US" sz="2000" b="0" strike="noStrike" spc="-1" dirty="0" err="1">
                <a:solidFill>
                  <a:srgbClr val="002060"/>
                </a:solidFill>
                <a:latin typeface="Arial"/>
              </a:rPr>
              <a:t>không</a:t>
            </a:r>
            <a:r>
              <a:rPr lang="en-US" sz="2000" b="0" strike="noStrike" spc="-1" dirty="0">
                <a:solidFill>
                  <a:srgbClr val="002060"/>
                </a:solidFill>
                <a:latin typeface="Arial"/>
              </a:rPr>
              <a:t> </a:t>
            </a:r>
            <a:r>
              <a:rPr lang="en-US" sz="2000" b="0" strike="noStrike" spc="-1" dirty="0" err="1">
                <a:solidFill>
                  <a:srgbClr val="002060"/>
                </a:solidFill>
                <a:latin typeface="Arial"/>
              </a:rPr>
              <a:t>cần</a:t>
            </a:r>
            <a:r>
              <a:rPr lang="en-US" sz="2000" b="0" strike="noStrike" spc="-1" dirty="0">
                <a:solidFill>
                  <a:srgbClr val="002060"/>
                </a:solidFill>
                <a:latin typeface="Arial"/>
              </a:rPr>
              <a:t> </a:t>
            </a:r>
            <a:r>
              <a:rPr lang="en-US" sz="2000" b="0" strike="noStrike" spc="-1" dirty="0" err="1">
                <a:solidFill>
                  <a:srgbClr val="002060"/>
                </a:solidFill>
                <a:latin typeface="Arial"/>
              </a:rPr>
              <a:t>đến</a:t>
            </a:r>
            <a:r>
              <a:rPr lang="en-US" sz="2000" b="0" strike="noStrike" spc="-1" dirty="0">
                <a:solidFill>
                  <a:srgbClr val="002060"/>
                </a:solidFill>
                <a:latin typeface="Arial"/>
              </a:rPr>
              <a:t> </a:t>
            </a:r>
            <a:r>
              <a:rPr lang="en-US" sz="2000" b="0" strike="noStrike" spc="-1" dirty="0" err="1">
                <a:solidFill>
                  <a:srgbClr val="002060"/>
                </a:solidFill>
                <a:latin typeface="Arial"/>
              </a:rPr>
              <a:t>bộ</a:t>
            </a:r>
            <a:r>
              <a:rPr lang="en-US" sz="2000" b="0" strike="noStrike" spc="-1" dirty="0">
                <a:solidFill>
                  <a:srgbClr val="002060"/>
                </a:solidFill>
                <a:latin typeface="Arial"/>
              </a:rPr>
              <a:t> </a:t>
            </a:r>
            <a:r>
              <a:rPr lang="en-US" sz="2000" b="0" strike="noStrike" spc="-1" dirty="0" err="1">
                <a:solidFill>
                  <a:srgbClr val="002060"/>
                </a:solidFill>
                <a:latin typeface="Arial"/>
              </a:rPr>
              <a:t>phận</a:t>
            </a:r>
            <a:r>
              <a:rPr lang="en-US" sz="2000" b="0" strike="noStrike" spc="-1" dirty="0">
                <a:solidFill>
                  <a:srgbClr val="002060"/>
                </a:solidFill>
                <a:latin typeface="Arial"/>
              </a:rPr>
              <a:t> </a:t>
            </a:r>
            <a:r>
              <a:rPr lang="en-US" sz="2000" b="0" strike="noStrike" spc="-1" dirty="0" err="1">
                <a:solidFill>
                  <a:srgbClr val="002060"/>
                </a:solidFill>
                <a:latin typeface="Arial"/>
              </a:rPr>
              <a:t>một</a:t>
            </a:r>
            <a:r>
              <a:rPr lang="en-US" sz="2000" b="0" strike="noStrike" spc="-1" dirty="0">
                <a:solidFill>
                  <a:srgbClr val="002060"/>
                </a:solidFill>
                <a:latin typeface="Arial"/>
              </a:rPr>
              <a:t> </a:t>
            </a:r>
            <a:r>
              <a:rPr lang="en-US" sz="2000" b="0" strike="noStrike" spc="-1" dirty="0" err="1">
                <a:solidFill>
                  <a:srgbClr val="002060"/>
                </a:solidFill>
                <a:latin typeface="Arial"/>
              </a:rPr>
              <a:t>cửa</a:t>
            </a:r>
            <a:r>
              <a:rPr lang="en-US" sz="2000" b="0" strike="noStrike" spc="-1" dirty="0">
                <a:solidFill>
                  <a:srgbClr val="002060"/>
                </a:solidFill>
                <a:latin typeface="Arial"/>
              </a:rPr>
              <a:t> </a:t>
            </a:r>
            <a:r>
              <a:rPr lang="en-US" sz="2000" b="0" strike="noStrike" spc="-1" dirty="0" err="1">
                <a:solidFill>
                  <a:srgbClr val="002060"/>
                </a:solidFill>
                <a:latin typeface="Arial"/>
              </a:rPr>
              <a:t>để</a:t>
            </a:r>
            <a:r>
              <a:rPr lang="en-US" sz="2000" b="0" strike="noStrike" spc="-1" dirty="0">
                <a:solidFill>
                  <a:srgbClr val="002060"/>
                </a:solidFill>
                <a:latin typeface="Arial"/>
              </a:rPr>
              <a:t> </a:t>
            </a:r>
            <a:r>
              <a:rPr lang="en-US" sz="2000" b="0" strike="noStrike" spc="-1" dirty="0" err="1">
                <a:solidFill>
                  <a:srgbClr val="002060"/>
                </a:solidFill>
                <a:latin typeface="Arial"/>
              </a:rPr>
              <a:t>nộp</a:t>
            </a:r>
            <a:r>
              <a:rPr lang="en-US" sz="2000" b="0" strike="noStrike" spc="-1" dirty="0">
                <a:solidFill>
                  <a:srgbClr val="002060"/>
                </a:solidFill>
                <a:latin typeface="Arial"/>
              </a:rPr>
              <a:t> </a:t>
            </a:r>
            <a:r>
              <a:rPr lang="en-US" sz="2000" b="0" strike="noStrike" spc="-1" dirty="0" err="1">
                <a:solidFill>
                  <a:srgbClr val="002060"/>
                </a:solidFill>
                <a:latin typeface="Arial"/>
              </a:rPr>
              <a:t>hồ</a:t>
            </a:r>
            <a:r>
              <a:rPr lang="en-US" sz="2000" b="0" strike="noStrike" spc="-1" dirty="0">
                <a:solidFill>
                  <a:srgbClr val="002060"/>
                </a:solidFill>
                <a:latin typeface="Arial"/>
              </a:rPr>
              <a:t> </a:t>
            </a:r>
            <a:r>
              <a:rPr lang="en-US" sz="2000" b="0" strike="noStrike" spc="-1" dirty="0" err="1">
                <a:solidFill>
                  <a:srgbClr val="002060"/>
                </a:solidFill>
                <a:latin typeface="Arial"/>
              </a:rPr>
              <a:t>sơ</a:t>
            </a:r>
            <a:endParaRPr lang="en-US" sz="2000" b="0" strike="noStrike" spc="-1" dirty="0">
              <a:solidFill>
                <a:srgbClr val="002060"/>
              </a:solidFill>
              <a:latin typeface="Arial"/>
            </a:endParaRPr>
          </a:p>
          <a:p>
            <a:pPr>
              <a:lnSpc>
                <a:spcPct val="100000"/>
              </a:lnSpc>
              <a:spcBef>
                <a:spcPts val="1066"/>
              </a:spcBef>
            </a:pPr>
            <a:r>
              <a:rPr lang="en-US" sz="2000" b="0" strike="noStrike" spc="-1" dirty="0">
                <a:solidFill>
                  <a:srgbClr val="002060"/>
                </a:solidFill>
                <a:latin typeface="Arial"/>
              </a:rPr>
              <a:t>- Thanh </a:t>
            </a:r>
            <a:r>
              <a:rPr lang="en-US" sz="2000" b="0" strike="noStrike" spc="-1" dirty="0" err="1">
                <a:solidFill>
                  <a:srgbClr val="002060"/>
                </a:solidFill>
                <a:latin typeface="Arial"/>
              </a:rPr>
              <a:t>toán</a:t>
            </a:r>
            <a:r>
              <a:rPr lang="en-US" sz="2000" b="0" strike="noStrike" spc="-1" dirty="0">
                <a:solidFill>
                  <a:srgbClr val="002060"/>
                </a:solidFill>
                <a:latin typeface="Arial"/>
              </a:rPr>
              <a:t> </a:t>
            </a:r>
            <a:r>
              <a:rPr lang="en-US" sz="2000" b="0" strike="noStrike" spc="-1" dirty="0" err="1">
                <a:solidFill>
                  <a:srgbClr val="002060"/>
                </a:solidFill>
                <a:latin typeface="Arial"/>
              </a:rPr>
              <a:t>trực</a:t>
            </a:r>
            <a:r>
              <a:rPr lang="en-US" sz="2000" b="0" strike="noStrike" spc="-1" dirty="0">
                <a:solidFill>
                  <a:srgbClr val="002060"/>
                </a:solidFill>
                <a:latin typeface="Arial"/>
              </a:rPr>
              <a:t> </a:t>
            </a:r>
            <a:r>
              <a:rPr lang="en-US" sz="2000" b="0" strike="noStrike" spc="-1" dirty="0" err="1">
                <a:solidFill>
                  <a:srgbClr val="002060"/>
                </a:solidFill>
                <a:latin typeface="Arial"/>
              </a:rPr>
              <a:t>tuyến</a:t>
            </a:r>
            <a:endParaRPr lang="en-US" sz="2000" b="0" strike="noStrike" spc="-1" dirty="0">
              <a:solidFill>
                <a:srgbClr val="002060"/>
              </a:solidFill>
              <a:latin typeface="Arial"/>
            </a:endParaRPr>
          </a:p>
        </p:txBody>
      </p:sp>
      <p:sp>
        <p:nvSpPr>
          <p:cNvPr id="20" name="CustomShape 14">
            <a:extLst>
              <a:ext uri="{FF2B5EF4-FFF2-40B4-BE49-F238E27FC236}">
                <a16:creationId xmlns:a16="http://schemas.microsoft.com/office/drawing/2014/main" id="{5B7D1189-AEF3-4AB8-8B67-37812E7B6856}"/>
              </a:ext>
            </a:extLst>
          </p:cNvPr>
          <p:cNvSpPr/>
          <p:nvPr/>
        </p:nvSpPr>
        <p:spPr>
          <a:xfrm>
            <a:off x="795600" y="4574277"/>
            <a:ext cx="3427920" cy="1491840"/>
          </a:xfrm>
          <a:prstGeom prst="rect">
            <a:avLst/>
          </a:prstGeom>
          <a:noFill/>
          <a:ln>
            <a:noFill/>
          </a:ln>
        </p:spPr>
        <p:style>
          <a:lnRef idx="0">
            <a:scrgbClr r="0" g="0" b="0"/>
          </a:lnRef>
          <a:fillRef idx="0">
            <a:scrgbClr r="0" g="0" b="0"/>
          </a:fillRef>
          <a:effectRef idx="0">
            <a:scrgbClr r="0" g="0" b="0"/>
          </a:effectRef>
          <a:fontRef idx="minor"/>
        </p:style>
        <p:txBody>
          <a:bodyPr lIns="122040" tIns="45000" rIns="122040" bIns="45000"/>
          <a:lstStyle/>
          <a:p>
            <a:pPr algn="r">
              <a:lnSpc>
                <a:spcPct val="90000"/>
              </a:lnSpc>
              <a:spcBef>
                <a:spcPts val="1066"/>
              </a:spcBef>
            </a:pPr>
            <a:r>
              <a:rPr lang="en-US" sz="2000" b="0" strike="noStrike" spc="-1" dirty="0">
                <a:solidFill>
                  <a:srgbClr val="57565A"/>
                </a:solidFill>
                <a:latin typeface="Arial"/>
              </a:rPr>
              <a:t> </a:t>
            </a:r>
            <a:endParaRPr lang="en-US" sz="2000" b="0" strike="noStrike" spc="-1" dirty="0">
              <a:latin typeface="Arial"/>
            </a:endParaRPr>
          </a:p>
          <a:p>
            <a:pPr>
              <a:lnSpc>
                <a:spcPct val="90000"/>
              </a:lnSpc>
            </a:pPr>
            <a:r>
              <a:rPr lang="en-US" sz="2000" b="0" strike="noStrike" spc="-1" dirty="0">
                <a:solidFill>
                  <a:srgbClr val="002060"/>
                </a:solidFill>
                <a:latin typeface="Arial"/>
              </a:rPr>
              <a:t>- </a:t>
            </a:r>
            <a:r>
              <a:rPr lang="en-US" sz="2000" b="0" strike="noStrike" spc="-1" dirty="0" err="1">
                <a:solidFill>
                  <a:srgbClr val="002060"/>
                </a:solidFill>
                <a:latin typeface="Arial"/>
              </a:rPr>
              <a:t>Quản</a:t>
            </a:r>
            <a:r>
              <a:rPr lang="en-US" sz="2000" b="0" strike="noStrike" spc="-1" dirty="0">
                <a:solidFill>
                  <a:srgbClr val="002060"/>
                </a:solidFill>
                <a:latin typeface="Arial"/>
              </a:rPr>
              <a:t> </a:t>
            </a:r>
            <a:r>
              <a:rPr lang="en-US" sz="2000" b="0" strike="noStrike" spc="-1" dirty="0" err="1">
                <a:solidFill>
                  <a:srgbClr val="002060"/>
                </a:solidFill>
                <a:latin typeface="Arial"/>
              </a:rPr>
              <a:t>lý</a:t>
            </a:r>
            <a:r>
              <a:rPr lang="en-US" sz="2000" b="0" strike="noStrike" spc="-1" dirty="0">
                <a:solidFill>
                  <a:srgbClr val="002060"/>
                </a:solidFill>
                <a:latin typeface="Arial"/>
              </a:rPr>
              <a:t> </a:t>
            </a:r>
            <a:r>
              <a:rPr lang="en-US" sz="2000" b="0" strike="noStrike" spc="-1" dirty="0" err="1">
                <a:solidFill>
                  <a:srgbClr val="002060"/>
                </a:solidFill>
                <a:latin typeface="Arial"/>
              </a:rPr>
              <a:t>thông</a:t>
            </a:r>
            <a:r>
              <a:rPr lang="en-US" sz="2000" b="0" strike="noStrike" spc="-1" dirty="0">
                <a:solidFill>
                  <a:srgbClr val="002060"/>
                </a:solidFill>
                <a:latin typeface="Arial"/>
              </a:rPr>
              <a:t> tin </a:t>
            </a:r>
            <a:r>
              <a:rPr lang="en-US" sz="2000" b="0" strike="noStrike" spc="-1" dirty="0" err="1">
                <a:solidFill>
                  <a:srgbClr val="002060"/>
                </a:solidFill>
                <a:latin typeface="Arial"/>
              </a:rPr>
              <a:t>các</a:t>
            </a:r>
            <a:r>
              <a:rPr lang="en-US" sz="2000" b="0" strike="noStrike" spc="-1" dirty="0">
                <a:solidFill>
                  <a:srgbClr val="002060"/>
                </a:solidFill>
                <a:latin typeface="Arial"/>
              </a:rPr>
              <a:t> </a:t>
            </a:r>
            <a:r>
              <a:rPr lang="en-US" sz="2000" b="0" strike="noStrike" spc="-1" dirty="0" err="1">
                <a:solidFill>
                  <a:srgbClr val="002060"/>
                </a:solidFill>
                <a:latin typeface="Arial"/>
              </a:rPr>
              <a:t>hồ</a:t>
            </a:r>
            <a:r>
              <a:rPr lang="en-US" sz="2000" b="0" strike="noStrike" spc="-1" dirty="0">
                <a:solidFill>
                  <a:srgbClr val="002060"/>
                </a:solidFill>
                <a:latin typeface="Arial"/>
              </a:rPr>
              <a:t> </a:t>
            </a:r>
            <a:r>
              <a:rPr lang="en-US" sz="2000" b="0" strike="noStrike" spc="-1" dirty="0" err="1">
                <a:solidFill>
                  <a:srgbClr val="002060"/>
                </a:solidFill>
                <a:latin typeface="Arial"/>
              </a:rPr>
              <a:t>sơ</a:t>
            </a:r>
            <a:r>
              <a:rPr lang="en-US" sz="2000" b="0" strike="noStrike" spc="-1" dirty="0">
                <a:solidFill>
                  <a:srgbClr val="002060"/>
                </a:solidFill>
                <a:latin typeface="Arial"/>
              </a:rPr>
              <a:t> </a:t>
            </a:r>
            <a:r>
              <a:rPr lang="en-US" sz="2000" b="0" strike="noStrike" spc="-1" dirty="0" err="1">
                <a:solidFill>
                  <a:srgbClr val="002060"/>
                </a:solidFill>
                <a:latin typeface="Arial"/>
              </a:rPr>
              <a:t>điện</a:t>
            </a:r>
            <a:r>
              <a:rPr lang="en-US" sz="2000" b="0" strike="noStrike" spc="-1" dirty="0">
                <a:solidFill>
                  <a:srgbClr val="002060"/>
                </a:solidFill>
                <a:latin typeface="Arial"/>
              </a:rPr>
              <a:t> </a:t>
            </a:r>
            <a:r>
              <a:rPr lang="en-US" sz="2000" b="0" strike="noStrike" spc="-1" dirty="0" err="1">
                <a:solidFill>
                  <a:srgbClr val="002060"/>
                </a:solidFill>
                <a:latin typeface="Arial"/>
              </a:rPr>
              <a:t>tử</a:t>
            </a:r>
            <a:r>
              <a:rPr lang="en-US" sz="2000" b="0" strike="noStrike" spc="-1" dirty="0">
                <a:solidFill>
                  <a:srgbClr val="002060"/>
                </a:solidFill>
                <a:latin typeface="Arial"/>
              </a:rPr>
              <a:t> </a:t>
            </a:r>
            <a:r>
              <a:rPr lang="en-US" sz="2000" b="0" strike="noStrike" spc="-1" dirty="0" err="1">
                <a:solidFill>
                  <a:srgbClr val="002060"/>
                </a:solidFill>
                <a:latin typeface="Arial"/>
              </a:rPr>
              <a:t>đã</a:t>
            </a:r>
            <a:r>
              <a:rPr lang="en-US" sz="2000" b="0" strike="noStrike" spc="-1" dirty="0">
                <a:solidFill>
                  <a:srgbClr val="002060"/>
                </a:solidFill>
                <a:latin typeface="Arial"/>
              </a:rPr>
              <a:t> </a:t>
            </a:r>
            <a:r>
              <a:rPr lang="en-US" sz="2000" b="0" strike="noStrike" spc="-1" dirty="0" err="1">
                <a:solidFill>
                  <a:srgbClr val="002060"/>
                </a:solidFill>
                <a:latin typeface="Arial"/>
              </a:rPr>
              <a:t>nộp</a:t>
            </a:r>
            <a:r>
              <a:rPr lang="en-US" sz="2000" b="0" strike="noStrike" spc="-1" dirty="0">
                <a:solidFill>
                  <a:srgbClr val="002060"/>
                </a:solidFill>
                <a:latin typeface="Arial"/>
              </a:rPr>
              <a:t>.</a:t>
            </a:r>
          </a:p>
          <a:p>
            <a:pPr>
              <a:lnSpc>
                <a:spcPct val="90000"/>
              </a:lnSpc>
            </a:pPr>
            <a:r>
              <a:rPr lang="en-US" sz="2000" b="0" strike="noStrike" spc="-1" dirty="0">
                <a:solidFill>
                  <a:srgbClr val="002060"/>
                </a:solidFill>
                <a:latin typeface="Arial"/>
              </a:rPr>
              <a:t>- </a:t>
            </a:r>
            <a:r>
              <a:rPr lang="en-US" sz="2000" b="0" strike="noStrike" spc="-1" dirty="0" err="1">
                <a:solidFill>
                  <a:srgbClr val="002060"/>
                </a:solidFill>
                <a:latin typeface="Arial"/>
              </a:rPr>
              <a:t>Đánh</a:t>
            </a:r>
            <a:r>
              <a:rPr lang="en-US" sz="2000" b="0" strike="noStrike" spc="-1" dirty="0">
                <a:solidFill>
                  <a:srgbClr val="002060"/>
                </a:solidFill>
                <a:latin typeface="Arial"/>
              </a:rPr>
              <a:t> </a:t>
            </a:r>
            <a:r>
              <a:rPr lang="en-US" sz="2000" b="0" strike="noStrike" spc="-1" dirty="0" err="1">
                <a:solidFill>
                  <a:srgbClr val="002060"/>
                </a:solidFill>
                <a:latin typeface="Arial"/>
              </a:rPr>
              <a:t>giá</a:t>
            </a:r>
            <a:r>
              <a:rPr lang="en-US" sz="2000" b="0" strike="noStrike" spc="-1" dirty="0">
                <a:solidFill>
                  <a:srgbClr val="002060"/>
                </a:solidFill>
                <a:latin typeface="Arial"/>
              </a:rPr>
              <a:t> </a:t>
            </a:r>
            <a:r>
              <a:rPr lang="en-US" sz="2000" b="0" strike="noStrike" spc="-1" dirty="0" err="1">
                <a:solidFill>
                  <a:srgbClr val="002060"/>
                </a:solidFill>
                <a:latin typeface="Arial"/>
              </a:rPr>
              <a:t>cán</a:t>
            </a:r>
            <a:r>
              <a:rPr lang="en-US" sz="2000" b="0" strike="noStrike" spc="-1" dirty="0">
                <a:solidFill>
                  <a:srgbClr val="002060"/>
                </a:solidFill>
                <a:latin typeface="Arial"/>
              </a:rPr>
              <a:t> </a:t>
            </a:r>
            <a:r>
              <a:rPr lang="en-US" sz="2000" b="0" strike="noStrike" spc="-1" dirty="0" err="1">
                <a:solidFill>
                  <a:srgbClr val="002060"/>
                </a:solidFill>
                <a:latin typeface="Arial"/>
              </a:rPr>
              <a:t>bộ</a:t>
            </a:r>
            <a:r>
              <a:rPr lang="en-US" sz="2000" b="0" strike="noStrike" spc="-1" dirty="0">
                <a:solidFill>
                  <a:srgbClr val="002060"/>
                </a:solidFill>
                <a:latin typeface="Arial"/>
              </a:rPr>
              <a:t> </a:t>
            </a:r>
            <a:r>
              <a:rPr lang="en-US" sz="2000" b="0" strike="noStrike" spc="-1" dirty="0" err="1">
                <a:solidFill>
                  <a:srgbClr val="002060"/>
                </a:solidFill>
                <a:latin typeface="Arial"/>
              </a:rPr>
              <a:t>xử</a:t>
            </a:r>
            <a:r>
              <a:rPr lang="en-US" sz="2000" b="0" strike="noStrike" spc="-1" dirty="0">
                <a:solidFill>
                  <a:srgbClr val="002060"/>
                </a:solidFill>
                <a:latin typeface="Arial"/>
              </a:rPr>
              <a:t> </a:t>
            </a:r>
            <a:r>
              <a:rPr lang="en-US" sz="2000" b="0" strike="noStrike" spc="-1" dirty="0" err="1">
                <a:solidFill>
                  <a:srgbClr val="002060"/>
                </a:solidFill>
                <a:latin typeface="Arial"/>
              </a:rPr>
              <a:t>lý</a:t>
            </a:r>
            <a:r>
              <a:rPr lang="en-US" sz="2000" b="0" strike="noStrike" spc="-1" dirty="0">
                <a:solidFill>
                  <a:srgbClr val="002060"/>
                </a:solidFill>
                <a:latin typeface="Arial"/>
              </a:rPr>
              <a:t> </a:t>
            </a:r>
            <a:r>
              <a:rPr lang="en-US" sz="2000" b="0" strike="noStrike" spc="-1" dirty="0" err="1">
                <a:solidFill>
                  <a:srgbClr val="002060"/>
                </a:solidFill>
                <a:latin typeface="Arial"/>
              </a:rPr>
              <a:t>khách</a:t>
            </a:r>
            <a:r>
              <a:rPr lang="en-US" sz="2000" b="0" strike="noStrike" spc="-1" dirty="0">
                <a:solidFill>
                  <a:srgbClr val="002060"/>
                </a:solidFill>
                <a:latin typeface="Arial"/>
              </a:rPr>
              <a:t> </a:t>
            </a:r>
            <a:r>
              <a:rPr lang="en-US" sz="2000" b="0" strike="noStrike" spc="-1" dirty="0" err="1">
                <a:solidFill>
                  <a:srgbClr val="002060"/>
                </a:solidFill>
                <a:latin typeface="Arial"/>
              </a:rPr>
              <a:t>quan</a:t>
            </a:r>
            <a:r>
              <a:rPr lang="en-US" sz="2000" b="0" strike="noStrike" spc="-1" dirty="0">
                <a:solidFill>
                  <a:srgbClr val="002060"/>
                </a:solidFill>
                <a:latin typeface="Arial"/>
              </a:rPr>
              <a:t>, </a:t>
            </a:r>
            <a:r>
              <a:rPr lang="en-US" sz="2000" b="0" strike="noStrike" spc="-1" dirty="0" err="1">
                <a:solidFill>
                  <a:srgbClr val="002060"/>
                </a:solidFill>
                <a:latin typeface="Arial"/>
              </a:rPr>
              <a:t>minh</a:t>
            </a:r>
            <a:r>
              <a:rPr lang="en-US" sz="2000" b="0" strike="noStrike" spc="-1" dirty="0">
                <a:solidFill>
                  <a:srgbClr val="002060"/>
                </a:solidFill>
                <a:latin typeface="Arial"/>
              </a:rPr>
              <a:t> </a:t>
            </a:r>
            <a:r>
              <a:rPr lang="en-US" sz="2000" b="0" strike="noStrike" spc="-1" dirty="0" err="1">
                <a:solidFill>
                  <a:srgbClr val="002060"/>
                </a:solidFill>
                <a:latin typeface="Arial"/>
              </a:rPr>
              <a:t>bạch</a:t>
            </a:r>
            <a:endParaRPr lang="en-US" sz="2000" b="0" strike="noStrike" spc="-1" dirty="0">
              <a:solidFill>
                <a:srgbClr val="002060"/>
              </a:solidFill>
              <a:latin typeface="Arial"/>
            </a:endParaRPr>
          </a:p>
        </p:txBody>
      </p:sp>
      <p:sp>
        <p:nvSpPr>
          <p:cNvPr id="21" name="CustomShape 15">
            <a:extLst>
              <a:ext uri="{FF2B5EF4-FFF2-40B4-BE49-F238E27FC236}">
                <a16:creationId xmlns:a16="http://schemas.microsoft.com/office/drawing/2014/main" id="{6770F9A9-A561-4847-89F6-0A926250E36D}"/>
              </a:ext>
            </a:extLst>
          </p:cNvPr>
          <p:cNvSpPr/>
          <p:nvPr/>
        </p:nvSpPr>
        <p:spPr>
          <a:xfrm>
            <a:off x="659520" y="1569357"/>
            <a:ext cx="3636000" cy="1766160"/>
          </a:xfrm>
          <a:prstGeom prst="rect">
            <a:avLst/>
          </a:prstGeom>
          <a:noFill/>
          <a:ln>
            <a:noFill/>
          </a:ln>
        </p:spPr>
        <p:style>
          <a:lnRef idx="0">
            <a:scrgbClr r="0" g="0" b="0"/>
          </a:lnRef>
          <a:fillRef idx="0">
            <a:scrgbClr r="0" g="0" b="0"/>
          </a:fillRef>
          <a:effectRef idx="0">
            <a:scrgbClr r="0" g="0" b="0"/>
          </a:effectRef>
          <a:fontRef idx="minor"/>
        </p:style>
        <p:txBody>
          <a:bodyPr lIns="122040" tIns="45000" rIns="122040" bIns="45000"/>
          <a:lstStyle/>
          <a:p>
            <a:pPr algn="r">
              <a:lnSpc>
                <a:spcPct val="90000"/>
              </a:lnSpc>
              <a:spcBef>
                <a:spcPts val="1066"/>
              </a:spcBef>
            </a:pPr>
            <a:r>
              <a:rPr lang="en-US" sz="2000" b="0" strike="noStrike" spc="-1" dirty="0">
                <a:solidFill>
                  <a:srgbClr val="57565A"/>
                </a:solidFill>
                <a:latin typeface="Arial"/>
              </a:rPr>
              <a:t> </a:t>
            </a:r>
            <a:endParaRPr lang="en-US" sz="2000" b="0" strike="noStrike" spc="-1" dirty="0">
              <a:latin typeface="Arial"/>
            </a:endParaRPr>
          </a:p>
          <a:p>
            <a:pPr>
              <a:lnSpc>
                <a:spcPct val="90000"/>
              </a:lnSpc>
            </a:pPr>
            <a:r>
              <a:rPr lang="en-US" sz="2000" b="0" strike="noStrike" spc="-1" dirty="0">
                <a:solidFill>
                  <a:srgbClr val="002060"/>
                </a:solidFill>
                <a:latin typeface="Arial"/>
              </a:rPr>
              <a:t>- </a:t>
            </a:r>
            <a:r>
              <a:rPr lang="en-US" sz="2000" b="0" strike="noStrike" spc="-1" dirty="0" err="1">
                <a:solidFill>
                  <a:srgbClr val="002060"/>
                </a:solidFill>
                <a:latin typeface="Arial"/>
              </a:rPr>
              <a:t>Tiếp</a:t>
            </a:r>
            <a:r>
              <a:rPr lang="en-US" sz="2000" b="0" strike="noStrike" spc="-1" dirty="0">
                <a:solidFill>
                  <a:srgbClr val="002060"/>
                </a:solidFill>
                <a:latin typeface="Arial"/>
              </a:rPr>
              <a:t> </a:t>
            </a:r>
            <a:r>
              <a:rPr lang="en-US" sz="2000" b="0" strike="noStrike" spc="-1" dirty="0" err="1">
                <a:solidFill>
                  <a:srgbClr val="002060"/>
                </a:solidFill>
                <a:latin typeface="Arial"/>
              </a:rPr>
              <a:t>cận</a:t>
            </a:r>
            <a:r>
              <a:rPr lang="en-US" sz="2000" b="0" strike="noStrike" spc="-1" dirty="0">
                <a:solidFill>
                  <a:srgbClr val="002060"/>
                </a:solidFill>
                <a:latin typeface="Arial"/>
              </a:rPr>
              <a:t> </a:t>
            </a:r>
            <a:r>
              <a:rPr lang="en-US" sz="2000" b="0" strike="noStrike" spc="-1" dirty="0" err="1">
                <a:solidFill>
                  <a:srgbClr val="002060"/>
                </a:solidFill>
                <a:latin typeface="Arial"/>
              </a:rPr>
              <a:t>các</a:t>
            </a:r>
            <a:r>
              <a:rPr lang="en-US" sz="2000" b="0" strike="noStrike" spc="-1" dirty="0">
                <a:solidFill>
                  <a:srgbClr val="002060"/>
                </a:solidFill>
                <a:latin typeface="Arial"/>
              </a:rPr>
              <a:t> </a:t>
            </a:r>
            <a:r>
              <a:rPr lang="en-US" sz="2000" b="0" strike="noStrike" spc="-1" dirty="0" err="1">
                <a:solidFill>
                  <a:srgbClr val="002060"/>
                </a:solidFill>
                <a:latin typeface="Arial"/>
              </a:rPr>
              <a:t>thông</a:t>
            </a:r>
            <a:r>
              <a:rPr lang="en-US" sz="2000" b="0" strike="noStrike" spc="-1" dirty="0">
                <a:solidFill>
                  <a:srgbClr val="002060"/>
                </a:solidFill>
                <a:latin typeface="Arial"/>
              </a:rPr>
              <a:t> tin </a:t>
            </a:r>
            <a:r>
              <a:rPr lang="en-US" sz="2000" b="0" strike="noStrike" spc="-1" dirty="0" err="1">
                <a:solidFill>
                  <a:srgbClr val="002060"/>
                </a:solidFill>
                <a:latin typeface="Arial"/>
              </a:rPr>
              <a:t>hướng</a:t>
            </a:r>
            <a:r>
              <a:rPr lang="en-US" sz="2000" b="0" strike="noStrike" spc="-1" dirty="0">
                <a:solidFill>
                  <a:srgbClr val="002060"/>
                </a:solidFill>
                <a:latin typeface="Arial"/>
              </a:rPr>
              <a:t> </a:t>
            </a:r>
            <a:r>
              <a:rPr lang="en-US" sz="2000" b="0" strike="noStrike" spc="-1" dirty="0" err="1">
                <a:solidFill>
                  <a:srgbClr val="002060"/>
                </a:solidFill>
                <a:latin typeface="Arial"/>
              </a:rPr>
              <a:t>dẫn</a:t>
            </a:r>
            <a:r>
              <a:rPr lang="en-US" sz="2000" b="0" strike="noStrike" spc="-1" dirty="0">
                <a:solidFill>
                  <a:srgbClr val="002060"/>
                </a:solidFill>
                <a:latin typeface="Arial"/>
              </a:rPr>
              <a:t> TTHC, </a:t>
            </a:r>
            <a:r>
              <a:rPr lang="en-US" sz="2000" b="0" strike="noStrike" spc="-1" dirty="0" err="1">
                <a:solidFill>
                  <a:srgbClr val="002060"/>
                </a:solidFill>
                <a:latin typeface="Arial"/>
              </a:rPr>
              <a:t>tải</a:t>
            </a:r>
            <a:r>
              <a:rPr lang="en-US" sz="2000" b="0" strike="noStrike" spc="-1" dirty="0">
                <a:solidFill>
                  <a:srgbClr val="002060"/>
                </a:solidFill>
                <a:latin typeface="Arial"/>
              </a:rPr>
              <a:t> </a:t>
            </a:r>
            <a:r>
              <a:rPr lang="en-US" sz="2000" b="0" strike="noStrike" spc="-1" dirty="0" err="1">
                <a:solidFill>
                  <a:srgbClr val="002060"/>
                </a:solidFill>
                <a:latin typeface="Arial"/>
              </a:rPr>
              <a:t>các</a:t>
            </a:r>
            <a:r>
              <a:rPr lang="en-US" sz="2000" b="0" strike="noStrike" spc="-1" dirty="0">
                <a:solidFill>
                  <a:srgbClr val="002060"/>
                </a:solidFill>
                <a:latin typeface="Arial"/>
              </a:rPr>
              <a:t> </a:t>
            </a:r>
            <a:r>
              <a:rPr lang="en-US" sz="2000" b="0" strike="noStrike" spc="-1" dirty="0" err="1">
                <a:solidFill>
                  <a:srgbClr val="002060"/>
                </a:solidFill>
                <a:latin typeface="Arial"/>
              </a:rPr>
              <a:t>biểu</a:t>
            </a:r>
            <a:r>
              <a:rPr lang="en-US" sz="2000" b="0" strike="noStrike" spc="-1" dirty="0">
                <a:solidFill>
                  <a:srgbClr val="002060"/>
                </a:solidFill>
                <a:latin typeface="Arial"/>
              </a:rPr>
              <a:t> </a:t>
            </a:r>
            <a:r>
              <a:rPr lang="en-US" sz="2000" b="0" strike="noStrike" spc="-1" dirty="0" err="1">
                <a:solidFill>
                  <a:srgbClr val="002060"/>
                </a:solidFill>
                <a:latin typeface="Arial"/>
              </a:rPr>
              <a:t>mẫu</a:t>
            </a:r>
            <a:r>
              <a:rPr lang="en-US" sz="2000" b="0" strike="noStrike" spc="-1" dirty="0">
                <a:solidFill>
                  <a:srgbClr val="002060"/>
                </a:solidFill>
                <a:latin typeface="Arial"/>
              </a:rPr>
              <a:t>.</a:t>
            </a:r>
          </a:p>
          <a:p>
            <a:pPr>
              <a:lnSpc>
                <a:spcPct val="90000"/>
              </a:lnSpc>
            </a:pPr>
            <a:r>
              <a:rPr lang="en-US" sz="2000" b="0" strike="noStrike" spc="-1" dirty="0">
                <a:solidFill>
                  <a:srgbClr val="002060"/>
                </a:solidFill>
                <a:latin typeface="Arial"/>
              </a:rPr>
              <a:t>- </a:t>
            </a:r>
            <a:r>
              <a:rPr lang="en-US" sz="2000" b="0" strike="noStrike" spc="-1" dirty="0" err="1">
                <a:solidFill>
                  <a:srgbClr val="002060"/>
                </a:solidFill>
                <a:latin typeface="Arial"/>
              </a:rPr>
              <a:t>Trao</a:t>
            </a:r>
            <a:r>
              <a:rPr lang="en-US" sz="2000" b="0" strike="noStrike" spc="-1" dirty="0">
                <a:solidFill>
                  <a:srgbClr val="002060"/>
                </a:solidFill>
                <a:latin typeface="Arial"/>
              </a:rPr>
              <a:t> </a:t>
            </a:r>
            <a:r>
              <a:rPr lang="en-US" sz="2000" b="0" strike="noStrike" spc="-1" dirty="0" err="1">
                <a:solidFill>
                  <a:srgbClr val="002060"/>
                </a:solidFill>
                <a:latin typeface="Arial"/>
              </a:rPr>
              <a:t>đổi</a:t>
            </a:r>
            <a:r>
              <a:rPr lang="en-US" sz="2000" b="0" strike="noStrike" spc="-1" dirty="0">
                <a:solidFill>
                  <a:srgbClr val="002060"/>
                </a:solidFill>
                <a:latin typeface="Arial"/>
              </a:rPr>
              <a:t>, </a:t>
            </a:r>
            <a:r>
              <a:rPr lang="en-US" sz="2000" b="0" strike="noStrike" spc="-1" dirty="0" err="1">
                <a:solidFill>
                  <a:srgbClr val="002060"/>
                </a:solidFill>
                <a:latin typeface="Arial"/>
              </a:rPr>
              <a:t>gửi</a:t>
            </a:r>
            <a:r>
              <a:rPr lang="en-US" sz="2000" b="0" strike="noStrike" spc="-1" dirty="0">
                <a:solidFill>
                  <a:srgbClr val="002060"/>
                </a:solidFill>
                <a:latin typeface="Arial"/>
              </a:rPr>
              <a:t> ý </a:t>
            </a:r>
            <a:r>
              <a:rPr lang="en-US" sz="2000" b="0" strike="noStrike" spc="-1" dirty="0" err="1">
                <a:solidFill>
                  <a:srgbClr val="002060"/>
                </a:solidFill>
                <a:latin typeface="Arial"/>
              </a:rPr>
              <a:t>kiến</a:t>
            </a:r>
            <a:r>
              <a:rPr lang="en-US" sz="2000" b="0" strike="noStrike" spc="-1" dirty="0">
                <a:solidFill>
                  <a:srgbClr val="002060"/>
                </a:solidFill>
                <a:latin typeface="Arial"/>
              </a:rPr>
              <a:t> </a:t>
            </a:r>
            <a:r>
              <a:rPr lang="en-US" sz="2000" b="0" strike="noStrike" spc="-1" dirty="0" err="1">
                <a:solidFill>
                  <a:srgbClr val="002060"/>
                </a:solidFill>
                <a:latin typeface="Arial"/>
              </a:rPr>
              <a:t>với</a:t>
            </a:r>
            <a:r>
              <a:rPr lang="en-US" sz="2000" b="0" strike="noStrike" spc="-1" dirty="0">
                <a:solidFill>
                  <a:srgbClr val="002060"/>
                </a:solidFill>
                <a:latin typeface="Arial"/>
              </a:rPr>
              <a:t> </a:t>
            </a:r>
            <a:r>
              <a:rPr lang="en-US" sz="2000" b="0" strike="noStrike" spc="-1" dirty="0" err="1">
                <a:solidFill>
                  <a:srgbClr val="002060"/>
                </a:solidFill>
                <a:latin typeface="Arial"/>
              </a:rPr>
              <a:t>cán</a:t>
            </a:r>
            <a:r>
              <a:rPr lang="en-US" sz="2000" b="0" strike="noStrike" spc="-1" dirty="0">
                <a:solidFill>
                  <a:srgbClr val="002060"/>
                </a:solidFill>
                <a:latin typeface="Arial"/>
              </a:rPr>
              <a:t> </a:t>
            </a:r>
            <a:r>
              <a:rPr lang="en-US" sz="2000" b="0" strike="noStrike" spc="-1" dirty="0" err="1">
                <a:solidFill>
                  <a:srgbClr val="002060"/>
                </a:solidFill>
                <a:latin typeface="Arial"/>
              </a:rPr>
              <a:t>bộ</a:t>
            </a:r>
            <a:r>
              <a:rPr lang="en-US" sz="2000" b="0" strike="noStrike" spc="-1" dirty="0">
                <a:solidFill>
                  <a:srgbClr val="002060"/>
                </a:solidFill>
                <a:latin typeface="Arial"/>
              </a:rPr>
              <a:t> </a:t>
            </a:r>
            <a:r>
              <a:rPr lang="en-US" sz="2000" b="0" strike="noStrike" spc="-1" dirty="0" err="1">
                <a:solidFill>
                  <a:srgbClr val="002060"/>
                </a:solidFill>
                <a:latin typeface="Arial"/>
              </a:rPr>
              <a:t>hỗ</a:t>
            </a:r>
            <a:r>
              <a:rPr lang="en-US" sz="2000" b="0" strike="noStrike" spc="-1" dirty="0">
                <a:solidFill>
                  <a:srgbClr val="002060"/>
                </a:solidFill>
                <a:latin typeface="Arial"/>
              </a:rPr>
              <a:t> </a:t>
            </a:r>
            <a:r>
              <a:rPr lang="en-US" sz="2000" b="0" strike="noStrike" spc="-1" dirty="0" err="1">
                <a:solidFill>
                  <a:srgbClr val="002060"/>
                </a:solidFill>
                <a:latin typeface="Arial"/>
              </a:rPr>
              <a:t>trợ</a:t>
            </a:r>
            <a:endParaRPr lang="en-US" sz="2000" b="0" strike="noStrike" spc="-1" dirty="0">
              <a:solidFill>
                <a:srgbClr val="002060"/>
              </a:solidFill>
              <a:latin typeface="Arial"/>
            </a:endParaRPr>
          </a:p>
        </p:txBody>
      </p:sp>
      <p:sp>
        <p:nvSpPr>
          <p:cNvPr id="22" name="Line 17">
            <a:extLst>
              <a:ext uri="{FF2B5EF4-FFF2-40B4-BE49-F238E27FC236}">
                <a16:creationId xmlns:a16="http://schemas.microsoft.com/office/drawing/2014/main" id="{685ABDF4-9C6D-4F12-8A82-E168504CE8A0}"/>
              </a:ext>
            </a:extLst>
          </p:cNvPr>
          <p:cNvSpPr/>
          <p:nvPr/>
        </p:nvSpPr>
        <p:spPr>
          <a:xfrm>
            <a:off x="155160" y="1055277"/>
            <a:ext cx="4536360" cy="360"/>
          </a:xfrm>
          <a:prstGeom prst="line">
            <a:avLst/>
          </a:prstGeom>
          <a:ln w="25560">
            <a:solidFill>
              <a:srgbClr val="0070C0"/>
            </a:solidFill>
            <a:round/>
          </a:ln>
        </p:spPr>
        <p:style>
          <a:lnRef idx="1">
            <a:schemeClr val="dk1"/>
          </a:lnRef>
          <a:fillRef idx="0">
            <a:schemeClr val="dk1"/>
          </a:fillRef>
          <a:effectRef idx="0">
            <a:schemeClr val="dk1"/>
          </a:effectRef>
          <a:fontRef idx="minor"/>
        </p:style>
      </p:sp>
    </p:spTree>
    <p:extLst>
      <p:ext uri="{BB962C8B-B14F-4D97-AF65-F5344CB8AC3E}">
        <p14:creationId xmlns:p14="http://schemas.microsoft.com/office/powerpoint/2010/main" val="406058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additive="repl">
                                        <p:cTn id="7" dur="250"/>
                                        <p:tgtEl>
                                          <p:spTgt spid="13"/>
                                        </p:tgtEl>
                                      </p:cBhvr>
                                    </p:animEffect>
                                  </p:childTnLst>
                                </p:cTn>
                              </p:par>
                              <p:par>
                                <p:cTn id="8" presetID="22" presetClass="entr" presetSubtype="4"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out" filter="wipe(down)">
                                      <p:cBhvr additive="repl">
                                        <p:cTn id="10" dur="250"/>
                                        <p:tgtEl>
                                          <p:spTgt spid="6"/>
                                        </p:tgtEl>
                                      </p:cBhvr>
                                    </p:animEffect>
                                  </p:childTnLst>
                                </p:cTn>
                              </p:par>
                              <p:par>
                                <p:cTn id="11" presetID="22" presetClass="entr" presetSubtype="2"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out" filter="wipe(right)">
                                      <p:cBhvr additive="repl">
                                        <p:cTn id="13" dur="250"/>
                                        <p:tgtEl>
                                          <p:spTgt spid="7"/>
                                        </p:tgtEl>
                                      </p:cBhvr>
                                    </p:animEffect>
                                  </p:childTnLst>
                                </p:cTn>
                              </p:par>
                              <p:par>
                                <p:cTn id="14" presetID="10" presetClass="entr" fill="hold" nodeType="withEffect">
                                  <p:stCondLst>
                                    <p:cond delay="750"/>
                                  </p:stCondLst>
                                  <p:childTnLst>
                                    <p:set>
                                      <p:cBhvr>
                                        <p:cTn id="15" dur="1" fill="hold">
                                          <p:stCondLst>
                                            <p:cond delay="0"/>
                                          </p:stCondLst>
                                        </p:cTn>
                                        <p:tgtEl>
                                          <p:spTgt spid="14"/>
                                        </p:tgtEl>
                                        <p:attrNameLst>
                                          <p:attrName>style.visibility</p:attrName>
                                        </p:attrNameLst>
                                      </p:cBhvr>
                                      <p:to>
                                        <p:strVal val="visible"/>
                                      </p:to>
                                    </p:set>
                                    <p:animEffect transition="in" filter="fade">
                                      <p:cBhvr additive="repl">
                                        <p:cTn id="16" dur="250"/>
                                        <p:tgtEl>
                                          <p:spTgt spid="14"/>
                                        </p:tgtEl>
                                      </p:cBhvr>
                                    </p:animEffect>
                                  </p:childTnLst>
                                </p:cTn>
                              </p:par>
                              <p:par>
                                <p:cTn id="17" presetID="22" presetClass="entr" presetSubtype="2" fill="hold" nodeType="with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out" filter="wipe(right)">
                                      <p:cBhvr additive="repl">
                                        <p:cTn id="19" dur="250"/>
                                        <p:tgtEl>
                                          <p:spTgt spid="11"/>
                                        </p:tgtEl>
                                      </p:cBhvr>
                                    </p:animEffect>
                                  </p:childTnLst>
                                </p:cTn>
                              </p:par>
                              <p:par>
                                <p:cTn id="20" presetID="10" presetClass="entr" fill="hold" nodeType="withEffect">
                                  <p:stCondLst>
                                    <p:cond delay="1300"/>
                                  </p:stCondLst>
                                  <p:childTnLst>
                                    <p:set>
                                      <p:cBhvr>
                                        <p:cTn id="21" dur="1" fill="hold">
                                          <p:stCondLst>
                                            <p:cond delay="0"/>
                                          </p:stCondLst>
                                        </p:cTn>
                                        <p:tgtEl>
                                          <p:spTgt spid="21"/>
                                        </p:tgtEl>
                                        <p:attrNameLst>
                                          <p:attrName>style.visibility</p:attrName>
                                        </p:attrNameLst>
                                      </p:cBhvr>
                                      <p:to>
                                        <p:strVal val="visible"/>
                                      </p:to>
                                    </p:set>
                                    <p:animEffect transition="in" filter="fade">
                                      <p:cBhvr additive="repl">
                                        <p:cTn id="22" dur="300"/>
                                        <p:tgtEl>
                                          <p:spTgt spid="21"/>
                                        </p:tgtEl>
                                      </p:cBhvr>
                                    </p:animEffect>
                                  </p:childTnLst>
                                </p:cTn>
                              </p:par>
                              <p:par>
                                <p:cTn id="23" presetID="10" presetClass="entr" fill="hold" nodeType="withEffect">
                                  <p:stCondLst>
                                    <p:cond delay="1600"/>
                                  </p:stCondLst>
                                  <p:childTnLst>
                                    <p:set>
                                      <p:cBhvr>
                                        <p:cTn id="24" dur="1" fill="hold">
                                          <p:stCondLst>
                                            <p:cond delay="0"/>
                                          </p:stCondLst>
                                        </p:cTn>
                                        <p:tgtEl>
                                          <p:spTgt spid="15"/>
                                        </p:tgtEl>
                                        <p:attrNameLst>
                                          <p:attrName>style.visibility</p:attrName>
                                        </p:attrNameLst>
                                      </p:cBhvr>
                                      <p:to>
                                        <p:strVal val="visible"/>
                                      </p:to>
                                    </p:set>
                                    <p:animEffect transition="in" filter="fade">
                                      <p:cBhvr additive="repl">
                                        <p:cTn id="25" dur="300"/>
                                        <p:tgtEl>
                                          <p:spTgt spid="15"/>
                                        </p:tgtEl>
                                      </p:cBhvr>
                                    </p:animEffect>
                                  </p:childTnLst>
                                </p:cTn>
                              </p:par>
                              <p:par>
                                <p:cTn id="26" presetID="22" presetClass="entr" presetSubtype="8" fill="hold" nodeType="withEffect">
                                  <p:stCondLst>
                                    <p:cond delay="1850"/>
                                  </p:stCondLst>
                                  <p:childTnLst>
                                    <p:set>
                                      <p:cBhvr>
                                        <p:cTn id="27" dur="1" fill="hold">
                                          <p:stCondLst>
                                            <p:cond delay="0"/>
                                          </p:stCondLst>
                                        </p:cTn>
                                        <p:tgtEl>
                                          <p:spTgt spid="9"/>
                                        </p:tgtEl>
                                        <p:attrNameLst>
                                          <p:attrName>style.visibility</p:attrName>
                                        </p:attrNameLst>
                                      </p:cBhvr>
                                      <p:to>
                                        <p:strVal val="visible"/>
                                      </p:to>
                                    </p:set>
                                    <p:animEffect transition="in" filter="wipe(left)">
                                      <p:cBhvr additive="repl">
                                        <p:cTn id="28" dur="250"/>
                                        <p:tgtEl>
                                          <p:spTgt spid="9"/>
                                        </p:tgtEl>
                                      </p:cBhvr>
                                    </p:animEffect>
                                  </p:childTnLst>
                                </p:cTn>
                              </p:par>
                              <p:par>
                                <p:cTn id="29" presetID="10" presetClass="entr" fill="hold" nodeType="withEffect">
                                  <p:stCondLst>
                                    <p:cond delay="2050"/>
                                  </p:stCondLst>
                                  <p:childTnLst>
                                    <p:set>
                                      <p:cBhvr>
                                        <p:cTn id="30" dur="1" fill="hold">
                                          <p:stCondLst>
                                            <p:cond delay="0"/>
                                          </p:stCondLst>
                                        </p:cTn>
                                        <p:tgtEl>
                                          <p:spTgt spid="18"/>
                                        </p:tgtEl>
                                        <p:attrNameLst>
                                          <p:attrName>style.visibility</p:attrName>
                                        </p:attrNameLst>
                                      </p:cBhvr>
                                      <p:to>
                                        <p:strVal val="visible"/>
                                      </p:to>
                                    </p:set>
                                    <p:animEffect transition="in" filter="fade">
                                      <p:cBhvr additive="repl">
                                        <p:cTn id="31" dur="250"/>
                                        <p:tgtEl>
                                          <p:spTgt spid="18"/>
                                        </p:tgtEl>
                                      </p:cBhvr>
                                    </p:animEffect>
                                  </p:childTnLst>
                                </p:cTn>
                              </p:par>
                              <p:par>
                                <p:cTn id="32" presetID="10" presetClass="entr" fill="hold" nodeType="withEffect">
                                  <p:stCondLst>
                                    <p:cond delay="2250"/>
                                  </p:stCondLst>
                                  <p:childTnLst>
                                    <p:set>
                                      <p:cBhvr>
                                        <p:cTn id="33" dur="1" fill="hold">
                                          <p:stCondLst>
                                            <p:cond delay="0"/>
                                          </p:stCondLst>
                                        </p:cTn>
                                        <p:tgtEl>
                                          <p:spTgt spid="16"/>
                                        </p:tgtEl>
                                        <p:attrNameLst>
                                          <p:attrName>style.visibility</p:attrName>
                                        </p:attrNameLst>
                                      </p:cBhvr>
                                      <p:to>
                                        <p:strVal val="visible"/>
                                      </p:to>
                                    </p:set>
                                    <p:animEffect transition="in" filter="fade">
                                      <p:cBhvr additive="repl">
                                        <p:cTn id="34" dur="250"/>
                                        <p:tgtEl>
                                          <p:spTgt spid="16"/>
                                        </p:tgtEl>
                                      </p:cBhvr>
                                    </p:animEffect>
                                  </p:childTnLst>
                                </p:cTn>
                              </p:par>
                              <p:par>
                                <p:cTn id="35" presetID="22" presetClass="entr" presetSubtype="2" fill="hold" nodeType="withEffect">
                                  <p:stCondLst>
                                    <p:cond delay="2500"/>
                                  </p:stCondLst>
                                  <p:childTnLst>
                                    <p:set>
                                      <p:cBhvr>
                                        <p:cTn id="36" dur="1" fill="hold">
                                          <p:stCondLst>
                                            <p:cond delay="0"/>
                                          </p:stCondLst>
                                        </p:cTn>
                                        <p:tgtEl>
                                          <p:spTgt spid="12"/>
                                        </p:tgtEl>
                                        <p:attrNameLst>
                                          <p:attrName>style.visibility</p:attrName>
                                        </p:attrNameLst>
                                      </p:cBhvr>
                                      <p:to>
                                        <p:strVal val="visible"/>
                                      </p:to>
                                    </p:set>
                                    <p:animEffect transition="out" filter="wipe(right)">
                                      <p:cBhvr additive="repl">
                                        <p:cTn id="37" dur="250"/>
                                        <p:tgtEl>
                                          <p:spTgt spid="12"/>
                                        </p:tgtEl>
                                      </p:cBhvr>
                                    </p:animEffect>
                                  </p:childTnLst>
                                </p:cTn>
                              </p:par>
                              <p:par>
                                <p:cTn id="38" presetID="10" presetClass="entr" fill="hold" nodeType="withEffect">
                                  <p:stCondLst>
                                    <p:cond delay="2750"/>
                                  </p:stCondLst>
                                  <p:childTnLst>
                                    <p:set>
                                      <p:cBhvr>
                                        <p:cTn id="39" dur="1" fill="hold">
                                          <p:stCondLst>
                                            <p:cond delay="0"/>
                                          </p:stCondLst>
                                        </p:cTn>
                                        <p:tgtEl>
                                          <p:spTgt spid="20"/>
                                        </p:tgtEl>
                                        <p:attrNameLst>
                                          <p:attrName>style.visibility</p:attrName>
                                        </p:attrNameLst>
                                      </p:cBhvr>
                                      <p:to>
                                        <p:strVal val="visible"/>
                                      </p:to>
                                    </p:set>
                                    <p:animEffect transition="in" filter="fade">
                                      <p:cBhvr additive="repl">
                                        <p:cTn id="40" dur="250"/>
                                        <p:tgtEl>
                                          <p:spTgt spid="20"/>
                                        </p:tgtEl>
                                      </p:cBhvr>
                                    </p:animEffect>
                                  </p:childTnLst>
                                </p:cTn>
                              </p:par>
                              <p:par>
                                <p:cTn id="41" presetID="10" presetClass="entr" fill="hold" nodeType="withEffect">
                                  <p:stCondLst>
                                    <p:cond delay="3000"/>
                                  </p:stCondLst>
                                  <p:childTnLst>
                                    <p:set>
                                      <p:cBhvr>
                                        <p:cTn id="42" dur="1" fill="hold">
                                          <p:stCondLst>
                                            <p:cond delay="0"/>
                                          </p:stCondLst>
                                        </p:cTn>
                                        <p:tgtEl>
                                          <p:spTgt spid="17"/>
                                        </p:tgtEl>
                                        <p:attrNameLst>
                                          <p:attrName>style.visibility</p:attrName>
                                        </p:attrNameLst>
                                      </p:cBhvr>
                                      <p:to>
                                        <p:strVal val="visible"/>
                                      </p:to>
                                    </p:set>
                                    <p:animEffect transition="in" filter="fade">
                                      <p:cBhvr additive="repl">
                                        <p:cTn id="43" dur="250"/>
                                        <p:tgtEl>
                                          <p:spTgt spid="17"/>
                                        </p:tgtEl>
                                      </p:cBhvr>
                                    </p:animEffect>
                                  </p:childTnLst>
                                </p:cTn>
                              </p:par>
                              <p:par>
                                <p:cTn id="44" presetID="22" presetClass="entr" presetSubtype="8" fill="hold" nodeType="withEffect">
                                  <p:stCondLst>
                                    <p:cond delay="3250"/>
                                  </p:stCondLst>
                                  <p:childTnLst>
                                    <p:set>
                                      <p:cBhvr>
                                        <p:cTn id="45" dur="1" fill="hold">
                                          <p:stCondLst>
                                            <p:cond delay="0"/>
                                          </p:stCondLst>
                                        </p:cTn>
                                        <p:tgtEl>
                                          <p:spTgt spid="10"/>
                                        </p:tgtEl>
                                        <p:attrNameLst>
                                          <p:attrName>style.visibility</p:attrName>
                                        </p:attrNameLst>
                                      </p:cBhvr>
                                      <p:to>
                                        <p:strVal val="visible"/>
                                      </p:to>
                                    </p:set>
                                    <p:animEffect transition="in" filter="wipe(left)">
                                      <p:cBhvr additive="repl">
                                        <p:cTn id="46" dur="250"/>
                                        <p:tgtEl>
                                          <p:spTgt spid="10"/>
                                        </p:tgtEl>
                                      </p:cBhvr>
                                    </p:animEffect>
                                  </p:childTnLst>
                                </p:cTn>
                              </p:par>
                              <p:par>
                                <p:cTn id="47" presetID="10" presetClass="entr" fill="hold" nodeType="withEffect">
                                  <p:stCondLst>
                                    <p:cond delay="3500"/>
                                  </p:stCondLst>
                                  <p:childTnLst>
                                    <p:set>
                                      <p:cBhvr>
                                        <p:cTn id="48" dur="1" fill="hold">
                                          <p:stCondLst>
                                            <p:cond delay="0"/>
                                          </p:stCondLst>
                                        </p:cTn>
                                        <p:tgtEl>
                                          <p:spTgt spid="19"/>
                                        </p:tgtEl>
                                        <p:attrNameLst>
                                          <p:attrName>style.visibility</p:attrName>
                                        </p:attrNameLst>
                                      </p:cBhvr>
                                      <p:to>
                                        <p:strVal val="visible"/>
                                      </p:to>
                                    </p:set>
                                    <p:animEffect transition="in" filter="fade">
                                      <p:cBhvr additive="repl">
                                        <p:cTn id="49"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bwMode="auto">
          <a:xfrm>
            <a:off x="475533" y="288350"/>
            <a:ext cx="8250455" cy="5069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dirty="0">
                <a:solidFill>
                  <a:srgbClr val="0064B1"/>
                </a:solidFill>
                <a:latin typeface="Arial" panose="020B0604020202020204" pitchFamily="34" charset="0"/>
                <a:cs typeface="Arial" panose="020B0604020202020204" pitchFamily="34" charset="0"/>
              </a:rPr>
              <a:t>1. TỔNG QUAN HỆ THỐNG</a:t>
            </a:r>
          </a:p>
        </p:txBody>
      </p:sp>
      <p:sp>
        <p:nvSpPr>
          <p:cNvPr id="2" name="Slide Number Placeholder 1"/>
          <p:cNvSpPr>
            <a:spLocks noGrp="1"/>
          </p:cNvSpPr>
          <p:nvPr>
            <p:ph type="sldNum" sz="quarter" idx="12"/>
          </p:nvPr>
        </p:nvSpPr>
        <p:spPr/>
        <p:txBody>
          <a:bodyPr/>
          <a:lstStyle/>
          <a:p>
            <a:pPr>
              <a:defRPr/>
            </a:pPr>
            <a:fld id="{8210FE5D-9EE9-4EC9-A8C4-A65BF59B3D3B}" type="slidenum">
              <a:rPr lang="en-US" smtClean="0">
                <a:latin typeface="Arial" panose="020B0604020202020204" pitchFamily="34" charset="0"/>
                <a:cs typeface="Arial" panose="020B0604020202020204" pitchFamily="34" charset="0"/>
              </a:rPr>
              <a:pPr>
                <a:defRPr/>
              </a:pPr>
              <a:t>7</a:t>
            </a:fld>
            <a:endParaRPr lang="en-US">
              <a:latin typeface="Arial" panose="020B0604020202020204" pitchFamily="34" charset="0"/>
              <a:cs typeface="Arial" panose="020B0604020202020204" pitchFamily="34" charset="0"/>
            </a:endParaRPr>
          </a:p>
        </p:txBody>
      </p:sp>
      <p:sp>
        <p:nvSpPr>
          <p:cNvPr id="5" name="Rectangle 4"/>
          <p:cNvSpPr/>
          <p:nvPr/>
        </p:nvSpPr>
        <p:spPr>
          <a:xfrm>
            <a:off x="475533" y="1036845"/>
            <a:ext cx="2731838" cy="430887"/>
          </a:xfrm>
          <a:prstGeom prst="rect">
            <a:avLst/>
          </a:prstGeom>
        </p:spPr>
        <p:txBody>
          <a:bodyPr wrap="none">
            <a:spAutoFit/>
          </a:bodyPr>
          <a:lstStyle/>
          <a:p>
            <a:r>
              <a:rPr lang="en-US" sz="2200" b="1" dirty="0" err="1" smtClean="0">
                <a:solidFill>
                  <a:schemeClr val="accent5">
                    <a:lumMod val="75000"/>
                  </a:schemeClr>
                </a:solidFill>
                <a:latin typeface="Arial" panose="020B0604020202020204" pitchFamily="34" charset="0"/>
              </a:rPr>
              <a:t>Quy</a:t>
            </a:r>
            <a:r>
              <a:rPr lang="en-US" sz="2200" b="1" dirty="0" smtClean="0">
                <a:solidFill>
                  <a:schemeClr val="accent5">
                    <a:lumMod val="75000"/>
                  </a:schemeClr>
                </a:solidFill>
                <a:latin typeface="Arial" panose="020B0604020202020204" pitchFamily="34" charset="0"/>
              </a:rPr>
              <a:t> </a:t>
            </a:r>
            <a:r>
              <a:rPr lang="en-US" sz="2200" b="1" dirty="0" err="1">
                <a:solidFill>
                  <a:schemeClr val="accent5">
                    <a:lumMod val="75000"/>
                  </a:schemeClr>
                </a:solidFill>
                <a:latin typeface="Arial" panose="020B0604020202020204" pitchFamily="34" charset="0"/>
              </a:rPr>
              <a:t>trình</a:t>
            </a:r>
            <a:r>
              <a:rPr lang="en-US" sz="2200" b="1" dirty="0">
                <a:solidFill>
                  <a:schemeClr val="accent5">
                    <a:lumMod val="75000"/>
                  </a:schemeClr>
                </a:solidFill>
                <a:latin typeface="Arial" panose="020B0604020202020204" pitchFamily="34" charset="0"/>
              </a:rPr>
              <a:t> </a:t>
            </a:r>
            <a:r>
              <a:rPr lang="en-US" sz="2200" b="1" dirty="0" err="1">
                <a:solidFill>
                  <a:schemeClr val="accent5">
                    <a:lumMod val="75000"/>
                  </a:schemeClr>
                </a:solidFill>
                <a:latin typeface="Arial" panose="020B0604020202020204" pitchFamily="34" charset="0"/>
              </a:rPr>
              <a:t>tổng</a:t>
            </a:r>
            <a:r>
              <a:rPr lang="en-US" sz="2200" b="1" dirty="0">
                <a:solidFill>
                  <a:schemeClr val="accent5">
                    <a:lumMod val="75000"/>
                  </a:schemeClr>
                </a:solidFill>
                <a:latin typeface="Arial" panose="020B0604020202020204" pitchFamily="34" charset="0"/>
              </a:rPr>
              <a:t> thể:</a:t>
            </a:r>
            <a:endParaRPr lang="en-US" sz="2200" dirty="0"/>
          </a:p>
        </p:txBody>
      </p:sp>
      <p:pic>
        <p:nvPicPr>
          <p:cNvPr id="9"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19630" t="12432"/>
          <a:stretch/>
        </p:blipFill>
        <p:spPr bwMode="auto">
          <a:xfrm>
            <a:off x="1651238" y="1052110"/>
            <a:ext cx="8206478" cy="53867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51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bwMode="auto">
          <a:xfrm>
            <a:off x="507240" y="14680"/>
            <a:ext cx="8250455" cy="5069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b="1" dirty="0">
                <a:solidFill>
                  <a:srgbClr val="0064B1"/>
                </a:solidFill>
                <a:latin typeface="Arial" panose="020B0604020202020204" pitchFamily="34" charset="0"/>
                <a:cs typeface="Arial" panose="020B0604020202020204" pitchFamily="34" charset="0"/>
              </a:rPr>
              <a:t>1. TỔNG QUAN HỆ THỐNG</a:t>
            </a:r>
          </a:p>
        </p:txBody>
      </p:sp>
      <p:sp>
        <p:nvSpPr>
          <p:cNvPr id="2" name="Slide Number Placeholder 1"/>
          <p:cNvSpPr>
            <a:spLocks noGrp="1"/>
          </p:cNvSpPr>
          <p:nvPr>
            <p:ph type="sldNum" sz="quarter" idx="12"/>
          </p:nvPr>
        </p:nvSpPr>
        <p:spPr/>
        <p:txBody>
          <a:bodyPr/>
          <a:lstStyle/>
          <a:p>
            <a:pPr>
              <a:defRPr/>
            </a:pPr>
            <a:fld id="{8210FE5D-9EE9-4EC9-A8C4-A65BF59B3D3B}" type="slidenum">
              <a:rPr lang="en-US" smtClean="0">
                <a:latin typeface="Arial" panose="020B0604020202020204" pitchFamily="34" charset="0"/>
                <a:cs typeface="Arial" panose="020B0604020202020204" pitchFamily="34" charset="0"/>
              </a:rPr>
              <a:pPr>
                <a:defRPr/>
              </a:pPr>
              <a:t>8</a:t>
            </a:fld>
            <a:endParaRPr lang="en-US">
              <a:latin typeface="Arial" panose="020B0604020202020204" pitchFamily="34" charset="0"/>
              <a:cs typeface="Arial" panose="020B0604020202020204" pitchFamily="34" charset="0"/>
            </a:endParaRPr>
          </a:p>
        </p:txBody>
      </p:sp>
      <p:sp>
        <p:nvSpPr>
          <p:cNvPr id="5" name="Rectangle 4"/>
          <p:cNvSpPr/>
          <p:nvPr/>
        </p:nvSpPr>
        <p:spPr>
          <a:xfrm>
            <a:off x="507240" y="604994"/>
            <a:ext cx="3717684" cy="369332"/>
          </a:xfrm>
          <a:prstGeom prst="rect">
            <a:avLst/>
          </a:prstGeom>
        </p:spPr>
        <p:txBody>
          <a:bodyPr wrap="none">
            <a:spAutoFit/>
          </a:bodyPr>
          <a:lstStyle/>
          <a:p>
            <a:r>
              <a:rPr lang="en-US" b="1" dirty="0" smtClean="0">
                <a:solidFill>
                  <a:schemeClr val="accent5">
                    <a:lumMod val="75000"/>
                  </a:schemeClr>
                </a:solidFill>
                <a:latin typeface="Arial" panose="020B0604020202020204" pitchFamily="34" charset="0"/>
              </a:rPr>
              <a:t>S</a:t>
            </a:r>
            <a:r>
              <a:rPr lang="vi-VN" b="1" dirty="0">
                <a:solidFill>
                  <a:schemeClr val="accent5">
                    <a:lumMod val="75000"/>
                  </a:schemeClr>
                </a:solidFill>
                <a:latin typeface="Arial" panose="020B0604020202020204" pitchFamily="34" charset="0"/>
              </a:rPr>
              <a:t>ơ</a:t>
            </a:r>
            <a:r>
              <a:rPr lang="en-US" b="1" dirty="0">
                <a:solidFill>
                  <a:schemeClr val="accent5">
                    <a:lumMod val="75000"/>
                  </a:schemeClr>
                </a:solidFill>
                <a:latin typeface="Arial" panose="020B0604020202020204" pitchFamily="34" charset="0"/>
              </a:rPr>
              <a:t> </a:t>
            </a:r>
            <a:r>
              <a:rPr lang="en-US" b="1" dirty="0" err="1">
                <a:solidFill>
                  <a:schemeClr val="accent5">
                    <a:lumMod val="75000"/>
                  </a:schemeClr>
                </a:solidFill>
                <a:latin typeface="Arial" panose="020B0604020202020204" pitchFamily="34" charset="0"/>
              </a:rPr>
              <a:t>đồ</a:t>
            </a:r>
            <a:r>
              <a:rPr lang="en-US" b="1" dirty="0">
                <a:solidFill>
                  <a:schemeClr val="accent5">
                    <a:lumMod val="75000"/>
                  </a:schemeClr>
                </a:solidFill>
                <a:latin typeface="Arial" panose="020B0604020202020204" pitchFamily="34" charset="0"/>
              </a:rPr>
              <a:t> </a:t>
            </a:r>
            <a:r>
              <a:rPr lang="en-US" b="1" dirty="0" err="1">
                <a:solidFill>
                  <a:schemeClr val="accent5">
                    <a:lumMod val="75000"/>
                  </a:schemeClr>
                </a:solidFill>
                <a:latin typeface="Arial" panose="020B0604020202020204" pitchFamily="34" charset="0"/>
              </a:rPr>
              <a:t>nghiệp</a:t>
            </a:r>
            <a:r>
              <a:rPr lang="en-US" b="1" dirty="0">
                <a:solidFill>
                  <a:schemeClr val="accent5">
                    <a:lumMod val="75000"/>
                  </a:schemeClr>
                </a:solidFill>
                <a:latin typeface="Arial" panose="020B0604020202020204" pitchFamily="34" charset="0"/>
              </a:rPr>
              <a:t> </a:t>
            </a:r>
            <a:r>
              <a:rPr lang="en-US" b="1" dirty="0" err="1">
                <a:solidFill>
                  <a:schemeClr val="accent5">
                    <a:lumMod val="75000"/>
                  </a:schemeClr>
                </a:solidFill>
                <a:latin typeface="Arial" panose="020B0604020202020204" pitchFamily="34" charset="0"/>
              </a:rPr>
              <a:t>vụ</a:t>
            </a:r>
            <a:r>
              <a:rPr lang="en-US" b="1" dirty="0">
                <a:solidFill>
                  <a:schemeClr val="accent5">
                    <a:lumMod val="75000"/>
                  </a:schemeClr>
                </a:solidFill>
                <a:latin typeface="Arial" panose="020B0604020202020204" pitchFamily="34" charset="0"/>
              </a:rPr>
              <a:t> </a:t>
            </a:r>
            <a:r>
              <a:rPr lang="en-US" b="1" dirty="0" err="1">
                <a:solidFill>
                  <a:schemeClr val="accent5">
                    <a:lumMod val="75000"/>
                  </a:schemeClr>
                </a:solidFill>
                <a:latin typeface="Arial" panose="020B0604020202020204" pitchFamily="34" charset="0"/>
              </a:rPr>
              <a:t>theo</a:t>
            </a:r>
            <a:r>
              <a:rPr lang="en-US" b="1" dirty="0">
                <a:solidFill>
                  <a:schemeClr val="accent5">
                    <a:lumMod val="75000"/>
                  </a:schemeClr>
                </a:solidFill>
                <a:latin typeface="Arial" panose="020B0604020202020204" pitchFamily="34" charset="0"/>
              </a:rPr>
              <a:t> </a:t>
            </a:r>
            <a:r>
              <a:rPr lang="en-US" b="1" dirty="0" err="1">
                <a:solidFill>
                  <a:schemeClr val="accent5">
                    <a:lumMod val="75000"/>
                  </a:schemeClr>
                </a:solidFill>
                <a:latin typeface="Arial" panose="020B0604020202020204" pitchFamily="34" charset="0"/>
              </a:rPr>
              <a:t>đối</a:t>
            </a:r>
            <a:r>
              <a:rPr lang="en-US" b="1" dirty="0">
                <a:solidFill>
                  <a:schemeClr val="accent5">
                    <a:lumMod val="75000"/>
                  </a:schemeClr>
                </a:solidFill>
                <a:latin typeface="Arial" panose="020B0604020202020204" pitchFamily="34" charset="0"/>
              </a:rPr>
              <a:t> t</a:t>
            </a:r>
            <a:r>
              <a:rPr lang="vi-VN" b="1" dirty="0">
                <a:solidFill>
                  <a:schemeClr val="accent5">
                    <a:lumMod val="75000"/>
                  </a:schemeClr>
                </a:solidFill>
                <a:latin typeface="Arial" panose="020B0604020202020204" pitchFamily="34" charset="0"/>
              </a:rPr>
              <a:t>ượng</a:t>
            </a:r>
            <a:endParaRPr lang="en-US" dirty="0"/>
          </a:p>
        </p:txBody>
      </p:sp>
      <p:sp>
        <p:nvSpPr>
          <p:cNvPr id="7" name="CustomShape 4">
            <a:extLst>
              <a:ext uri="{FF2B5EF4-FFF2-40B4-BE49-F238E27FC236}">
                <a16:creationId xmlns:a16="http://schemas.microsoft.com/office/drawing/2014/main" id="{D71460AA-210C-4D99-A436-F70D999D06E9}"/>
              </a:ext>
            </a:extLst>
          </p:cNvPr>
          <p:cNvSpPr/>
          <p:nvPr/>
        </p:nvSpPr>
        <p:spPr>
          <a:xfrm>
            <a:off x="5646240" y="1613844"/>
            <a:ext cx="58644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800" b="0" strike="noStrike" spc="-1">
                <a:solidFill>
                  <a:srgbClr val="FFFFFF"/>
                </a:solidFill>
                <a:latin typeface="Open Sans Light"/>
              </a:rPr>
              <a:t>01</a:t>
            </a:r>
            <a:endParaRPr lang="en-US" sz="2800" b="0" strike="noStrike" spc="-1">
              <a:latin typeface="Arial"/>
            </a:endParaRPr>
          </a:p>
        </p:txBody>
      </p:sp>
      <p:sp>
        <p:nvSpPr>
          <p:cNvPr id="8" name="CustomShape 5">
            <a:extLst>
              <a:ext uri="{FF2B5EF4-FFF2-40B4-BE49-F238E27FC236}">
                <a16:creationId xmlns:a16="http://schemas.microsoft.com/office/drawing/2014/main" id="{FA6AF541-8C7C-4E4F-B0B3-06523FEF3A00}"/>
              </a:ext>
            </a:extLst>
          </p:cNvPr>
          <p:cNvSpPr/>
          <p:nvPr/>
        </p:nvSpPr>
        <p:spPr>
          <a:xfrm>
            <a:off x="5643720" y="3001284"/>
            <a:ext cx="58644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800" b="0" strike="noStrike" spc="-1">
                <a:solidFill>
                  <a:srgbClr val="FFFFFF"/>
                </a:solidFill>
                <a:latin typeface="Open Sans Light"/>
              </a:rPr>
              <a:t>02</a:t>
            </a:r>
            <a:endParaRPr lang="en-US" sz="2800" b="0" strike="noStrike" spc="-1">
              <a:latin typeface="Arial"/>
            </a:endParaRPr>
          </a:p>
        </p:txBody>
      </p:sp>
      <p:sp>
        <p:nvSpPr>
          <p:cNvPr id="10" name="CustomShape 6">
            <a:extLst>
              <a:ext uri="{FF2B5EF4-FFF2-40B4-BE49-F238E27FC236}">
                <a16:creationId xmlns:a16="http://schemas.microsoft.com/office/drawing/2014/main" id="{A9D8E8EB-1EA7-455D-BD50-DF467008BF40}"/>
              </a:ext>
            </a:extLst>
          </p:cNvPr>
          <p:cNvSpPr/>
          <p:nvPr/>
        </p:nvSpPr>
        <p:spPr>
          <a:xfrm>
            <a:off x="5646240" y="3993084"/>
            <a:ext cx="58644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800" b="0" strike="noStrike" spc="-1">
                <a:solidFill>
                  <a:srgbClr val="FFFFFF"/>
                </a:solidFill>
                <a:latin typeface="Open Sans Light"/>
              </a:rPr>
              <a:t>03</a:t>
            </a:r>
            <a:endParaRPr lang="en-US" sz="2800" b="0" strike="noStrike" spc="-1">
              <a:latin typeface="Arial"/>
            </a:endParaRPr>
          </a:p>
        </p:txBody>
      </p:sp>
      <p:sp>
        <p:nvSpPr>
          <p:cNvPr id="11" name="CustomShape 7">
            <a:extLst>
              <a:ext uri="{FF2B5EF4-FFF2-40B4-BE49-F238E27FC236}">
                <a16:creationId xmlns:a16="http://schemas.microsoft.com/office/drawing/2014/main" id="{CE2D191B-7E09-4FCF-94D1-9396A10B434B}"/>
              </a:ext>
            </a:extLst>
          </p:cNvPr>
          <p:cNvSpPr/>
          <p:nvPr/>
        </p:nvSpPr>
        <p:spPr>
          <a:xfrm>
            <a:off x="5646240" y="5548644"/>
            <a:ext cx="58644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2800" b="0" strike="noStrike" spc="-1">
                <a:solidFill>
                  <a:srgbClr val="FFFFFF"/>
                </a:solidFill>
                <a:latin typeface="Open Sans Light"/>
              </a:rPr>
              <a:t>04</a:t>
            </a:r>
            <a:endParaRPr lang="en-US" sz="2800" b="0" strike="noStrike" spc="-1">
              <a:latin typeface="Arial"/>
            </a:endParaRPr>
          </a:p>
        </p:txBody>
      </p:sp>
      <p:pic>
        <p:nvPicPr>
          <p:cNvPr id="12" name="Picture 11">
            <a:extLst>
              <a:ext uri="{FF2B5EF4-FFF2-40B4-BE49-F238E27FC236}">
                <a16:creationId xmlns:a16="http://schemas.microsoft.com/office/drawing/2014/main" id="{A775A97F-F7E2-43F1-BD62-059C90C53570}"/>
              </a:ext>
            </a:extLst>
          </p:cNvPr>
          <p:cNvPicPr/>
          <p:nvPr/>
        </p:nvPicPr>
        <p:blipFill>
          <a:blip r:embed="rId3"/>
          <a:stretch/>
        </p:blipFill>
        <p:spPr>
          <a:xfrm>
            <a:off x="3709080" y="3855924"/>
            <a:ext cx="1161720" cy="1019160"/>
          </a:xfrm>
          <a:prstGeom prst="rect">
            <a:avLst/>
          </a:prstGeom>
          <a:ln>
            <a:noFill/>
          </a:ln>
        </p:spPr>
      </p:pic>
      <p:sp>
        <p:nvSpPr>
          <p:cNvPr id="13" name="CustomShape 8">
            <a:extLst>
              <a:ext uri="{FF2B5EF4-FFF2-40B4-BE49-F238E27FC236}">
                <a16:creationId xmlns:a16="http://schemas.microsoft.com/office/drawing/2014/main" id="{B9BEF950-825D-4844-8116-17789CFC84F8}"/>
              </a:ext>
            </a:extLst>
          </p:cNvPr>
          <p:cNvSpPr/>
          <p:nvPr/>
        </p:nvSpPr>
        <p:spPr>
          <a:xfrm>
            <a:off x="3450960" y="4862844"/>
            <a:ext cx="1581480" cy="303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1" strike="noStrike" spc="-1">
                <a:solidFill>
                  <a:srgbClr val="0070C0"/>
                </a:solidFill>
                <a:latin typeface="Tahoma"/>
              </a:rPr>
              <a:t>Cán bộ một cửa</a:t>
            </a:r>
            <a:endParaRPr lang="en-US" sz="1400" b="0" strike="noStrike" spc="-1">
              <a:latin typeface="Arial"/>
            </a:endParaRPr>
          </a:p>
        </p:txBody>
      </p:sp>
      <p:pic>
        <p:nvPicPr>
          <p:cNvPr id="14" name="Picture 18">
            <a:extLst>
              <a:ext uri="{FF2B5EF4-FFF2-40B4-BE49-F238E27FC236}">
                <a16:creationId xmlns:a16="http://schemas.microsoft.com/office/drawing/2014/main" id="{2D9A3C98-E5CC-4564-99B9-C8A843B9E6A2}"/>
              </a:ext>
            </a:extLst>
          </p:cNvPr>
          <p:cNvPicPr/>
          <p:nvPr/>
        </p:nvPicPr>
        <p:blipFill>
          <a:blip r:embed="rId4"/>
          <a:stretch/>
        </p:blipFill>
        <p:spPr>
          <a:xfrm>
            <a:off x="7232760" y="5226444"/>
            <a:ext cx="866160" cy="866160"/>
          </a:xfrm>
          <a:prstGeom prst="rect">
            <a:avLst/>
          </a:prstGeom>
          <a:ln>
            <a:noFill/>
          </a:ln>
        </p:spPr>
      </p:pic>
      <p:sp>
        <p:nvSpPr>
          <p:cNvPr id="15" name="CustomShape 9">
            <a:extLst>
              <a:ext uri="{FF2B5EF4-FFF2-40B4-BE49-F238E27FC236}">
                <a16:creationId xmlns:a16="http://schemas.microsoft.com/office/drawing/2014/main" id="{20CC88DE-D379-449E-A7C2-D656308741A5}"/>
              </a:ext>
            </a:extLst>
          </p:cNvPr>
          <p:cNvSpPr/>
          <p:nvPr/>
        </p:nvSpPr>
        <p:spPr>
          <a:xfrm>
            <a:off x="7151760" y="6056964"/>
            <a:ext cx="104976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ctr">
              <a:lnSpc>
                <a:spcPct val="100000"/>
              </a:lnSpc>
            </a:pPr>
            <a:r>
              <a:rPr lang="en-US" sz="1400" b="1" strike="noStrike" spc="-1">
                <a:solidFill>
                  <a:srgbClr val="0070C0"/>
                </a:solidFill>
                <a:latin typeface="Tahoma"/>
              </a:rPr>
              <a:t>Lãnh đạo </a:t>
            </a:r>
            <a:endParaRPr lang="en-US" sz="1400" b="0" strike="noStrike" spc="-1">
              <a:latin typeface="Arial"/>
            </a:endParaRPr>
          </a:p>
          <a:p>
            <a:pPr algn="ctr">
              <a:lnSpc>
                <a:spcPct val="100000"/>
              </a:lnSpc>
            </a:pPr>
            <a:r>
              <a:rPr lang="en-US" sz="1400" b="1" strike="noStrike" spc="-1">
                <a:solidFill>
                  <a:srgbClr val="0070C0"/>
                </a:solidFill>
                <a:latin typeface="Tahoma"/>
              </a:rPr>
              <a:t>cơ quan</a:t>
            </a:r>
            <a:endParaRPr lang="en-US" sz="1400" b="0" strike="noStrike" spc="-1">
              <a:latin typeface="Arial"/>
            </a:endParaRPr>
          </a:p>
        </p:txBody>
      </p:sp>
      <p:pic>
        <p:nvPicPr>
          <p:cNvPr id="16" name="Picture 21">
            <a:extLst>
              <a:ext uri="{FF2B5EF4-FFF2-40B4-BE49-F238E27FC236}">
                <a16:creationId xmlns:a16="http://schemas.microsoft.com/office/drawing/2014/main" id="{9A3469A2-8ABE-496B-93E6-71AF262AEDB5}"/>
              </a:ext>
            </a:extLst>
          </p:cNvPr>
          <p:cNvPicPr/>
          <p:nvPr/>
        </p:nvPicPr>
        <p:blipFill>
          <a:blip r:embed="rId5"/>
          <a:stretch/>
        </p:blipFill>
        <p:spPr>
          <a:xfrm>
            <a:off x="8319240" y="1113084"/>
            <a:ext cx="878400" cy="961200"/>
          </a:xfrm>
          <a:prstGeom prst="rect">
            <a:avLst/>
          </a:prstGeom>
          <a:ln>
            <a:noFill/>
          </a:ln>
        </p:spPr>
      </p:pic>
      <p:sp>
        <p:nvSpPr>
          <p:cNvPr id="17" name="CustomShape 10">
            <a:extLst>
              <a:ext uri="{FF2B5EF4-FFF2-40B4-BE49-F238E27FC236}">
                <a16:creationId xmlns:a16="http://schemas.microsoft.com/office/drawing/2014/main" id="{8CEE7AE3-F24C-44D6-B4F5-1FB1AFFC00C0}"/>
              </a:ext>
            </a:extLst>
          </p:cNvPr>
          <p:cNvSpPr/>
          <p:nvPr/>
        </p:nvSpPr>
        <p:spPr>
          <a:xfrm>
            <a:off x="7743600" y="2116404"/>
            <a:ext cx="2175840" cy="51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spc="-1">
                <a:solidFill>
                  <a:srgbClr val="0070C0"/>
                </a:solidFill>
                <a:latin typeface="Tahoma"/>
              </a:rPr>
              <a:t>LĐ ĐV/ phòng ban chuyên môn</a:t>
            </a:r>
            <a:endParaRPr lang="en-US" sz="1400" b="0" strike="noStrike" spc="-1">
              <a:latin typeface="Arial"/>
            </a:endParaRPr>
          </a:p>
        </p:txBody>
      </p:sp>
      <p:sp>
        <p:nvSpPr>
          <p:cNvPr id="18" name="CustomShape 11">
            <a:extLst>
              <a:ext uri="{FF2B5EF4-FFF2-40B4-BE49-F238E27FC236}">
                <a16:creationId xmlns:a16="http://schemas.microsoft.com/office/drawing/2014/main" id="{5B0C0AEF-865E-4840-AF6D-31D067B89843}"/>
              </a:ext>
            </a:extLst>
          </p:cNvPr>
          <p:cNvSpPr/>
          <p:nvPr/>
        </p:nvSpPr>
        <p:spPr>
          <a:xfrm>
            <a:off x="8124840" y="3849084"/>
            <a:ext cx="1357560" cy="303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1" strike="noStrike" spc="-1">
                <a:solidFill>
                  <a:srgbClr val="0070C0"/>
                </a:solidFill>
                <a:latin typeface="Tahoma"/>
              </a:rPr>
              <a:t>Cán bộ thụ lý</a:t>
            </a:r>
            <a:endParaRPr lang="en-US" sz="1400" b="0" strike="noStrike" spc="-1">
              <a:latin typeface="Arial"/>
            </a:endParaRPr>
          </a:p>
        </p:txBody>
      </p:sp>
      <p:pic>
        <p:nvPicPr>
          <p:cNvPr id="19" name="Picture 25">
            <a:extLst>
              <a:ext uri="{FF2B5EF4-FFF2-40B4-BE49-F238E27FC236}">
                <a16:creationId xmlns:a16="http://schemas.microsoft.com/office/drawing/2014/main" id="{5188DF10-3DDA-4E81-9761-CAEF93902B38}"/>
              </a:ext>
            </a:extLst>
          </p:cNvPr>
          <p:cNvPicPr/>
          <p:nvPr/>
        </p:nvPicPr>
        <p:blipFill>
          <a:blip r:embed="rId6"/>
          <a:stretch/>
        </p:blipFill>
        <p:spPr>
          <a:xfrm>
            <a:off x="8310960" y="3123324"/>
            <a:ext cx="666720" cy="793440"/>
          </a:xfrm>
          <a:prstGeom prst="rect">
            <a:avLst/>
          </a:prstGeom>
          <a:ln>
            <a:noFill/>
          </a:ln>
        </p:spPr>
      </p:pic>
      <p:pic>
        <p:nvPicPr>
          <p:cNvPr id="20" name="Picture 27">
            <a:extLst>
              <a:ext uri="{FF2B5EF4-FFF2-40B4-BE49-F238E27FC236}">
                <a16:creationId xmlns:a16="http://schemas.microsoft.com/office/drawing/2014/main" id="{6A2EFC7B-E01F-4C67-B013-FD894738D9F1}"/>
              </a:ext>
            </a:extLst>
          </p:cNvPr>
          <p:cNvPicPr/>
          <p:nvPr/>
        </p:nvPicPr>
        <p:blipFill>
          <a:blip r:embed="rId7"/>
          <a:stretch/>
        </p:blipFill>
        <p:spPr>
          <a:xfrm>
            <a:off x="1948320" y="1119780"/>
            <a:ext cx="705600" cy="705600"/>
          </a:xfrm>
          <a:prstGeom prst="rect">
            <a:avLst/>
          </a:prstGeom>
          <a:ln>
            <a:noFill/>
          </a:ln>
        </p:spPr>
      </p:pic>
      <p:sp>
        <p:nvSpPr>
          <p:cNvPr id="21" name="CustomShape 12">
            <a:extLst>
              <a:ext uri="{FF2B5EF4-FFF2-40B4-BE49-F238E27FC236}">
                <a16:creationId xmlns:a16="http://schemas.microsoft.com/office/drawing/2014/main" id="{ACDE8840-EE07-4818-A751-1E80BE7D0C29}"/>
              </a:ext>
            </a:extLst>
          </p:cNvPr>
          <p:cNvSpPr/>
          <p:nvPr/>
        </p:nvSpPr>
        <p:spPr>
          <a:xfrm>
            <a:off x="1516680" y="1897020"/>
            <a:ext cx="2370960" cy="303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1" strike="noStrike" spc="-1">
                <a:solidFill>
                  <a:srgbClr val="0070C0"/>
                </a:solidFill>
                <a:latin typeface="Tahoma"/>
              </a:rPr>
              <a:t>Công dân/Doanh nghiệp</a:t>
            </a:r>
            <a:endParaRPr lang="en-US" sz="1400" b="0" strike="noStrike" spc="-1">
              <a:latin typeface="Arial"/>
            </a:endParaRPr>
          </a:p>
        </p:txBody>
      </p:sp>
      <p:pic>
        <p:nvPicPr>
          <p:cNvPr id="22" name="Picture 30">
            <a:extLst>
              <a:ext uri="{FF2B5EF4-FFF2-40B4-BE49-F238E27FC236}">
                <a16:creationId xmlns:a16="http://schemas.microsoft.com/office/drawing/2014/main" id="{ADF77BFF-BFD1-4C28-9FD4-4B62845AC6CA}"/>
              </a:ext>
            </a:extLst>
          </p:cNvPr>
          <p:cNvPicPr/>
          <p:nvPr/>
        </p:nvPicPr>
        <p:blipFill>
          <a:blip r:embed="rId8"/>
          <a:stretch/>
        </p:blipFill>
        <p:spPr>
          <a:xfrm>
            <a:off x="1707840" y="4078764"/>
            <a:ext cx="712800" cy="712800"/>
          </a:xfrm>
          <a:prstGeom prst="rect">
            <a:avLst/>
          </a:prstGeom>
          <a:ln>
            <a:noFill/>
          </a:ln>
        </p:spPr>
      </p:pic>
      <p:sp>
        <p:nvSpPr>
          <p:cNvPr id="23" name="CustomShape 13">
            <a:extLst>
              <a:ext uri="{FF2B5EF4-FFF2-40B4-BE49-F238E27FC236}">
                <a16:creationId xmlns:a16="http://schemas.microsoft.com/office/drawing/2014/main" id="{99EDB298-8A57-40EE-9CC8-E1B0E5D804DB}"/>
              </a:ext>
            </a:extLst>
          </p:cNvPr>
          <p:cNvSpPr/>
          <p:nvPr/>
        </p:nvSpPr>
        <p:spPr>
          <a:xfrm>
            <a:off x="898920" y="4862484"/>
            <a:ext cx="2370960" cy="303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1" strike="noStrike" spc="-1">
                <a:solidFill>
                  <a:srgbClr val="0070C0"/>
                </a:solidFill>
                <a:latin typeface="Tahoma"/>
              </a:rPr>
              <a:t>Công dân/Doanh nghiệp</a:t>
            </a:r>
            <a:endParaRPr lang="en-US" sz="1400" b="0" strike="noStrike" spc="-1">
              <a:latin typeface="Arial"/>
            </a:endParaRPr>
          </a:p>
        </p:txBody>
      </p:sp>
      <p:sp>
        <p:nvSpPr>
          <p:cNvPr id="24" name="CustomShape 14">
            <a:extLst>
              <a:ext uri="{FF2B5EF4-FFF2-40B4-BE49-F238E27FC236}">
                <a16:creationId xmlns:a16="http://schemas.microsoft.com/office/drawing/2014/main" id="{75FA8B74-CF2E-4EFB-A294-12F4D8118DE3}"/>
              </a:ext>
            </a:extLst>
          </p:cNvPr>
          <p:cNvSpPr/>
          <p:nvPr/>
        </p:nvSpPr>
        <p:spPr>
          <a:xfrm>
            <a:off x="3134160" y="1685700"/>
            <a:ext cx="1083960" cy="360"/>
          </a:xfrm>
          <a:custGeom>
            <a:avLst/>
            <a:gdLst/>
            <a:ahLst/>
            <a:cxnLst/>
            <a:rect l="l" t="t" r="r" b="b"/>
            <a:pathLst>
              <a:path w="21600" h="21600">
                <a:moveTo>
                  <a:pt x="0" y="0"/>
                </a:moveTo>
                <a:lnTo>
                  <a:pt x="21600" y="21600"/>
                </a:lnTo>
              </a:path>
            </a:pathLst>
          </a:custGeom>
          <a:noFill/>
          <a:ln w="25560">
            <a:solidFill>
              <a:srgbClr val="C97506"/>
            </a:solidFill>
            <a:round/>
            <a:tailEnd type="triangle" w="med" len="med"/>
          </a:ln>
        </p:spPr>
        <p:style>
          <a:lnRef idx="0">
            <a:scrgbClr r="0" g="0" b="0"/>
          </a:lnRef>
          <a:fillRef idx="0">
            <a:scrgbClr r="0" g="0" b="0"/>
          </a:fillRef>
          <a:effectRef idx="0">
            <a:scrgbClr r="0" g="0" b="0"/>
          </a:effectRef>
          <a:fontRef idx="minor"/>
        </p:style>
      </p:sp>
      <p:sp>
        <p:nvSpPr>
          <p:cNvPr id="25" name="CustomShape 15">
            <a:extLst>
              <a:ext uri="{FF2B5EF4-FFF2-40B4-BE49-F238E27FC236}">
                <a16:creationId xmlns:a16="http://schemas.microsoft.com/office/drawing/2014/main" id="{325D0B15-9F3A-4E0D-AFEE-63093F2364A5}"/>
              </a:ext>
            </a:extLst>
          </p:cNvPr>
          <p:cNvSpPr/>
          <p:nvPr/>
        </p:nvSpPr>
        <p:spPr>
          <a:xfrm>
            <a:off x="2611800" y="4650804"/>
            <a:ext cx="1077840" cy="3600"/>
          </a:xfrm>
          <a:custGeom>
            <a:avLst/>
            <a:gdLst/>
            <a:ahLst/>
            <a:cxnLst/>
            <a:rect l="l" t="t" r="r" b="b"/>
            <a:pathLst>
              <a:path w="21600" h="21600">
                <a:moveTo>
                  <a:pt x="0" y="0"/>
                </a:moveTo>
                <a:lnTo>
                  <a:pt x="21600" y="21600"/>
                </a:lnTo>
              </a:path>
            </a:pathLst>
          </a:custGeom>
          <a:noFill/>
          <a:ln w="25560">
            <a:solidFill>
              <a:srgbClr val="C97506"/>
            </a:solidFill>
            <a:round/>
            <a:tailEnd type="triangle" w="med" len="med"/>
          </a:ln>
        </p:spPr>
        <p:style>
          <a:lnRef idx="0">
            <a:scrgbClr r="0" g="0" b="0"/>
          </a:lnRef>
          <a:fillRef idx="0">
            <a:scrgbClr r="0" g="0" b="0"/>
          </a:fillRef>
          <a:effectRef idx="0">
            <a:scrgbClr r="0" g="0" b="0"/>
          </a:effectRef>
          <a:fontRef idx="minor"/>
        </p:style>
      </p:sp>
      <p:pic>
        <p:nvPicPr>
          <p:cNvPr id="26" name="Picture 38">
            <a:extLst>
              <a:ext uri="{FF2B5EF4-FFF2-40B4-BE49-F238E27FC236}">
                <a16:creationId xmlns:a16="http://schemas.microsoft.com/office/drawing/2014/main" id="{7D39CC6F-0FC6-4C2A-8458-459967583ED2}"/>
              </a:ext>
            </a:extLst>
          </p:cNvPr>
          <p:cNvPicPr/>
          <p:nvPr/>
        </p:nvPicPr>
        <p:blipFill>
          <a:blip r:embed="rId9"/>
          <a:stretch/>
        </p:blipFill>
        <p:spPr>
          <a:xfrm>
            <a:off x="5290920" y="2937924"/>
            <a:ext cx="1701720" cy="1467000"/>
          </a:xfrm>
          <a:prstGeom prst="rect">
            <a:avLst/>
          </a:prstGeom>
          <a:ln>
            <a:noFill/>
          </a:ln>
        </p:spPr>
      </p:pic>
      <p:sp>
        <p:nvSpPr>
          <p:cNvPr id="27" name="CustomShape 16">
            <a:extLst>
              <a:ext uri="{FF2B5EF4-FFF2-40B4-BE49-F238E27FC236}">
                <a16:creationId xmlns:a16="http://schemas.microsoft.com/office/drawing/2014/main" id="{C90F3DC7-B17E-429C-85C1-2E914FBC4B06}"/>
              </a:ext>
            </a:extLst>
          </p:cNvPr>
          <p:cNvSpPr/>
          <p:nvPr/>
        </p:nvSpPr>
        <p:spPr>
          <a:xfrm>
            <a:off x="5286600" y="4485564"/>
            <a:ext cx="1575720" cy="303480"/>
          </a:xfrm>
          <a:prstGeom prst="rect">
            <a:avLst/>
          </a:prstGeom>
          <a:ln>
            <a:round/>
          </a:ln>
          <a:effectLst>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p:style>
        <p:txBody>
          <a:bodyPr wrap="none" lIns="90000" tIns="45000" rIns="90000" bIns="45000"/>
          <a:lstStyle/>
          <a:p>
            <a:pPr>
              <a:lnSpc>
                <a:spcPct val="100000"/>
              </a:lnSpc>
            </a:pPr>
            <a:r>
              <a:rPr lang="en-US" sz="1400" b="1" strike="noStrike" spc="-1">
                <a:solidFill>
                  <a:srgbClr val="022790"/>
                </a:solidFill>
                <a:latin typeface="Tahoma"/>
              </a:rPr>
              <a:t>Hệ thống MCĐT</a:t>
            </a:r>
            <a:endParaRPr lang="en-US" sz="1400" b="0" strike="noStrike" spc="-1">
              <a:latin typeface="Arial"/>
            </a:endParaRPr>
          </a:p>
        </p:txBody>
      </p:sp>
      <p:sp>
        <p:nvSpPr>
          <p:cNvPr id="28" name="CustomShape 17">
            <a:extLst>
              <a:ext uri="{FF2B5EF4-FFF2-40B4-BE49-F238E27FC236}">
                <a16:creationId xmlns:a16="http://schemas.microsoft.com/office/drawing/2014/main" id="{1B0FA7CC-CBF2-410B-8C94-DB51D303B18B}"/>
              </a:ext>
            </a:extLst>
          </p:cNvPr>
          <p:cNvSpPr/>
          <p:nvPr/>
        </p:nvSpPr>
        <p:spPr>
          <a:xfrm>
            <a:off x="5813280" y="1649124"/>
            <a:ext cx="327960" cy="1288800"/>
          </a:xfrm>
          <a:prstGeom prst="bentConnector2">
            <a:avLst/>
          </a:prstGeom>
          <a:noFill/>
          <a:ln w="25560">
            <a:solidFill>
              <a:srgbClr val="C97506"/>
            </a:solidFill>
            <a:round/>
            <a:tailEnd type="triangle" w="med" len="med"/>
          </a:ln>
        </p:spPr>
        <p:style>
          <a:lnRef idx="0">
            <a:scrgbClr r="0" g="0" b="0"/>
          </a:lnRef>
          <a:fillRef idx="0">
            <a:scrgbClr r="0" g="0" b="0"/>
          </a:fillRef>
          <a:effectRef idx="0">
            <a:scrgbClr r="0" g="0" b="0"/>
          </a:effectRef>
          <a:fontRef idx="minor"/>
        </p:style>
      </p:sp>
      <p:sp>
        <p:nvSpPr>
          <p:cNvPr id="29" name="CustomShape 18">
            <a:extLst>
              <a:ext uri="{FF2B5EF4-FFF2-40B4-BE49-F238E27FC236}">
                <a16:creationId xmlns:a16="http://schemas.microsoft.com/office/drawing/2014/main" id="{C8D14863-B6C3-4024-9786-3E13C683BC3C}"/>
              </a:ext>
            </a:extLst>
          </p:cNvPr>
          <p:cNvSpPr/>
          <p:nvPr/>
        </p:nvSpPr>
        <p:spPr>
          <a:xfrm flipV="1">
            <a:off x="6893640" y="1121904"/>
            <a:ext cx="1326240" cy="2077920"/>
          </a:xfrm>
          <a:prstGeom prst="bentConnector3">
            <a:avLst>
              <a:gd name="adj1" fmla="val 50024"/>
            </a:avLst>
          </a:prstGeom>
          <a:noFill/>
          <a:ln w="25560">
            <a:solidFill>
              <a:srgbClr val="C97506"/>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30" name="CustomShape 19">
            <a:extLst>
              <a:ext uri="{FF2B5EF4-FFF2-40B4-BE49-F238E27FC236}">
                <a16:creationId xmlns:a16="http://schemas.microsoft.com/office/drawing/2014/main" id="{C9EAE0C1-C7A4-4832-AB44-86B3B6F8AC2E}"/>
              </a:ext>
            </a:extLst>
          </p:cNvPr>
          <p:cNvSpPr/>
          <p:nvPr/>
        </p:nvSpPr>
        <p:spPr>
          <a:xfrm flipV="1">
            <a:off x="4871160" y="2978604"/>
            <a:ext cx="419400" cy="693000"/>
          </a:xfrm>
          <a:prstGeom prst="bentConnector3">
            <a:avLst>
              <a:gd name="adj1" fmla="val 50076"/>
            </a:avLst>
          </a:prstGeom>
          <a:noFill/>
          <a:ln w="25560">
            <a:solidFill>
              <a:srgbClr val="C97506"/>
            </a:solidFill>
            <a:round/>
            <a:tailEnd type="triangle" w="med" len="med"/>
          </a:ln>
        </p:spPr>
        <p:style>
          <a:lnRef idx="0">
            <a:scrgbClr r="0" g="0" b="0"/>
          </a:lnRef>
          <a:fillRef idx="0">
            <a:scrgbClr r="0" g="0" b="0"/>
          </a:fillRef>
          <a:effectRef idx="0">
            <a:scrgbClr r="0" g="0" b="0"/>
          </a:effectRef>
          <a:fontRef idx="minor"/>
        </p:style>
      </p:sp>
      <p:sp>
        <p:nvSpPr>
          <p:cNvPr id="31" name="CustomShape 20">
            <a:extLst>
              <a:ext uri="{FF2B5EF4-FFF2-40B4-BE49-F238E27FC236}">
                <a16:creationId xmlns:a16="http://schemas.microsoft.com/office/drawing/2014/main" id="{D917E641-EC0D-42D5-AD16-E213E2998E73}"/>
              </a:ext>
            </a:extLst>
          </p:cNvPr>
          <p:cNvSpPr/>
          <p:nvPr/>
        </p:nvSpPr>
        <p:spPr>
          <a:xfrm rot="5400000">
            <a:off x="7936560" y="4341204"/>
            <a:ext cx="1051560" cy="682560"/>
          </a:xfrm>
          <a:prstGeom prst="bentConnector3">
            <a:avLst>
              <a:gd name="adj1" fmla="val 50000"/>
            </a:avLst>
          </a:prstGeom>
          <a:noFill/>
          <a:ln w="25560">
            <a:solidFill>
              <a:srgbClr val="C97506"/>
            </a:solidFill>
            <a:round/>
            <a:tailEnd type="triangle" w="med" len="med"/>
          </a:ln>
        </p:spPr>
        <p:style>
          <a:lnRef idx="0">
            <a:scrgbClr r="0" g="0" b="0"/>
          </a:lnRef>
          <a:fillRef idx="0">
            <a:scrgbClr r="0" g="0" b="0"/>
          </a:fillRef>
          <a:effectRef idx="0">
            <a:scrgbClr r="0" g="0" b="0"/>
          </a:effectRef>
          <a:fontRef idx="minor"/>
        </p:style>
      </p:sp>
      <p:sp>
        <p:nvSpPr>
          <p:cNvPr id="32" name="CustomShape 21">
            <a:extLst>
              <a:ext uri="{FF2B5EF4-FFF2-40B4-BE49-F238E27FC236}">
                <a16:creationId xmlns:a16="http://schemas.microsoft.com/office/drawing/2014/main" id="{2ED8052F-3F4F-4ECE-B101-D4B9FAAD0475}"/>
              </a:ext>
            </a:extLst>
          </p:cNvPr>
          <p:cNvSpPr/>
          <p:nvPr/>
        </p:nvSpPr>
        <p:spPr>
          <a:xfrm>
            <a:off x="6992640" y="3672324"/>
            <a:ext cx="239760" cy="1987200"/>
          </a:xfrm>
          <a:prstGeom prst="bentConnector3">
            <a:avLst>
              <a:gd name="adj1" fmla="val 50000"/>
            </a:avLst>
          </a:prstGeom>
          <a:noFill/>
          <a:ln w="25560">
            <a:solidFill>
              <a:srgbClr val="C97506"/>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33" name="CustomShape 22">
            <a:extLst>
              <a:ext uri="{FF2B5EF4-FFF2-40B4-BE49-F238E27FC236}">
                <a16:creationId xmlns:a16="http://schemas.microsoft.com/office/drawing/2014/main" id="{79957057-F060-4F77-9599-B0A65EEFB41F}"/>
              </a:ext>
            </a:extLst>
          </p:cNvPr>
          <p:cNvSpPr/>
          <p:nvPr/>
        </p:nvSpPr>
        <p:spPr>
          <a:xfrm>
            <a:off x="8832240" y="2636244"/>
            <a:ext cx="360" cy="643680"/>
          </a:xfrm>
          <a:custGeom>
            <a:avLst/>
            <a:gdLst/>
            <a:ahLst/>
            <a:cxnLst/>
            <a:rect l="l" t="t" r="r" b="b"/>
            <a:pathLst>
              <a:path w="21600" h="21600">
                <a:moveTo>
                  <a:pt x="0" y="0"/>
                </a:moveTo>
                <a:lnTo>
                  <a:pt x="21600" y="21600"/>
                </a:lnTo>
              </a:path>
            </a:pathLst>
          </a:custGeom>
          <a:noFill/>
          <a:ln w="25560">
            <a:solidFill>
              <a:srgbClr val="C97506"/>
            </a:solidFill>
            <a:round/>
            <a:headEnd type="triangle" w="med" len="med"/>
            <a:tailEnd type="triangle" w="med" len="med"/>
          </a:ln>
        </p:spPr>
        <p:style>
          <a:lnRef idx="0">
            <a:scrgbClr r="0" g="0" b="0"/>
          </a:lnRef>
          <a:fillRef idx="0">
            <a:scrgbClr r="0" g="0" b="0"/>
          </a:fillRef>
          <a:effectRef idx="0">
            <a:scrgbClr r="0" g="0" b="0"/>
          </a:effectRef>
          <a:fontRef idx="minor"/>
        </p:style>
      </p:sp>
      <p:sp>
        <p:nvSpPr>
          <p:cNvPr id="34" name="CustomShape 23">
            <a:extLst>
              <a:ext uri="{FF2B5EF4-FFF2-40B4-BE49-F238E27FC236}">
                <a16:creationId xmlns:a16="http://schemas.microsoft.com/office/drawing/2014/main" id="{C2661C40-EED6-472E-B5BA-98FCA7770410}"/>
              </a:ext>
            </a:extLst>
          </p:cNvPr>
          <p:cNvSpPr/>
          <p:nvPr/>
        </p:nvSpPr>
        <p:spPr>
          <a:xfrm>
            <a:off x="9761760" y="1234404"/>
            <a:ext cx="2018520" cy="942840"/>
          </a:xfrm>
          <a:prstGeom prst="rect">
            <a:avLst/>
          </a:prstGeom>
          <a:solidFill>
            <a:schemeClr val="accent1">
              <a:lumMod val="75000"/>
            </a:schemeClr>
          </a:solidFill>
          <a:ln>
            <a:solidFill>
              <a:srgbClr val="EE9900"/>
            </a:solidFill>
            <a:round/>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p:style>
        <p:txBody>
          <a:bodyPr wrap="none" lIns="90000" tIns="45000" rIns="90000" bIns="45000"/>
          <a:lstStyle/>
          <a:p>
            <a:pPr marL="285840" indent="-285480">
              <a:lnSpc>
                <a:spcPct val="100000"/>
              </a:lnSpc>
              <a:buClr>
                <a:srgbClr val="FFFFFF"/>
              </a:buClr>
              <a:buFont typeface="Wingdings" charset="2"/>
              <a:buChar char=""/>
            </a:pPr>
            <a:r>
              <a:rPr lang="en-US" sz="1400" b="0" strike="noStrike" spc="-1">
                <a:solidFill>
                  <a:srgbClr val="FFFFFF"/>
                </a:solidFill>
                <a:latin typeface="Tahoma"/>
              </a:rPr>
              <a:t>Tiếp nhận thông tin</a:t>
            </a:r>
            <a:endParaRPr lang="en-US" sz="1400" b="0" strike="noStrike" spc="-1">
              <a:latin typeface="Arial"/>
            </a:endParaRPr>
          </a:p>
          <a:p>
            <a:pPr marL="285840" indent="-285480">
              <a:lnSpc>
                <a:spcPct val="100000"/>
              </a:lnSpc>
              <a:buClr>
                <a:srgbClr val="FFFFFF"/>
              </a:buClr>
              <a:buFont typeface="Wingdings" charset="2"/>
              <a:buChar char=""/>
            </a:pPr>
            <a:r>
              <a:rPr lang="en-US" sz="1400" b="0" strike="noStrike" spc="-1">
                <a:solidFill>
                  <a:srgbClr val="FFFFFF"/>
                </a:solidFill>
                <a:latin typeface="Tahoma"/>
              </a:rPr>
              <a:t>Phân công xử lý</a:t>
            </a:r>
            <a:endParaRPr lang="en-US" sz="1400" b="0" strike="noStrike" spc="-1">
              <a:latin typeface="Arial"/>
            </a:endParaRPr>
          </a:p>
          <a:p>
            <a:pPr marL="285840" indent="-285480">
              <a:lnSpc>
                <a:spcPct val="100000"/>
              </a:lnSpc>
              <a:buClr>
                <a:srgbClr val="FFFFFF"/>
              </a:buClr>
              <a:buFont typeface="Wingdings" charset="2"/>
              <a:buChar char=""/>
            </a:pPr>
            <a:r>
              <a:rPr lang="en-US" sz="1400" b="0" strike="noStrike" spc="-1">
                <a:solidFill>
                  <a:srgbClr val="FFFFFF"/>
                </a:solidFill>
                <a:latin typeface="Tahoma"/>
              </a:rPr>
              <a:t>Phê duyệt</a:t>
            </a:r>
            <a:endParaRPr lang="en-US" sz="1400" b="0" strike="noStrike" spc="-1">
              <a:latin typeface="Arial"/>
            </a:endParaRPr>
          </a:p>
          <a:p>
            <a:pPr marL="285840" indent="-285480">
              <a:lnSpc>
                <a:spcPct val="100000"/>
              </a:lnSpc>
              <a:buClr>
                <a:srgbClr val="FFFFFF"/>
              </a:buClr>
              <a:buFont typeface="Wingdings" charset="2"/>
              <a:buChar char=""/>
            </a:pPr>
            <a:r>
              <a:rPr lang="en-US" sz="1400" b="0" strike="noStrike" spc="-1">
                <a:solidFill>
                  <a:srgbClr val="FFFFFF"/>
                </a:solidFill>
                <a:latin typeface="Tahoma"/>
              </a:rPr>
              <a:t>Báo cáo thống kê</a:t>
            </a:r>
            <a:endParaRPr lang="en-US" sz="1400" b="0" strike="noStrike" spc="-1">
              <a:latin typeface="Arial"/>
            </a:endParaRPr>
          </a:p>
        </p:txBody>
      </p:sp>
      <p:sp>
        <p:nvSpPr>
          <p:cNvPr id="35" name="CustomShape 24">
            <a:extLst>
              <a:ext uri="{FF2B5EF4-FFF2-40B4-BE49-F238E27FC236}">
                <a16:creationId xmlns:a16="http://schemas.microsoft.com/office/drawing/2014/main" id="{8BCCA9DA-55E6-4C1D-AEBF-DF256EFAED75}"/>
              </a:ext>
            </a:extLst>
          </p:cNvPr>
          <p:cNvSpPr/>
          <p:nvPr/>
        </p:nvSpPr>
        <p:spPr>
          <a:xfrm>
            <a:off x="9614520" y="2818764"/>
            <a:ext cx="2516040" cy="2221560"/>
          </a:xfrm>
          <a:prstGeom prst="rect">
            <a:avLst/>
          </a:prstGeom>
          <a:solidFill>
            <a:schemeClr val="accent1">
              <a:lumMod val="75000"/>
            </a:schemeClr>
          </a:solidFill>
          <a:ln>
            <a:solidFill>
              <a:srgbClr val="EE9900"/>
            </a:solidFill>
            <a:round/>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p:style>
        <p:txBody>
          <a:bodyPr lIns="90000" tIns="45000" rIns="90000" bIns="45000"/>
          <a:lstStyle/>
          <a:p>
            <a:pPr marL="285840" indent="-285480">
              <a:lnSpc>
                <a:spcPct val="100000"/>
              </a:lnSpc>
              <a:buClr>
                <a:srgbClr val="FFFFFF"/>
              </a:buClr>
              <a:buFont typeface="Wingdings" charset="2"/>
              <a:buChar char=""/>
            </a:pPr>
            <a:r>
              <a:rPr lang="en-US" sz="1400" b="0" strike="noStrike" spc="-1">
                <a:solidFill>
                  <a:srgbClr val="FFFFFF"/>
                </a:solidFill>
                <a:latin typeface="Tahoma"/>
              </a:rPr>
              <a:t>Tiếp nhận hồ sơ</a:t>
            </a:r>
            <a:endParaRPr lang="en-US" sz="1400" b="0" strike="noStrike" spc="-1">
              <a:latin typeface="Arial"/>
            </a:endParaRPr>
          </a:p>
          <a:p>
            <a:pPr marL="285840" indent="-285480">
              <a:lnSpc>
                <a:spcPct val="100000"/>
              </a:lnSpc>
              <a:buClr>
                <a:srgbClr val="FFFFFF"/>
              </a:buClr>
              <a:buFont typeface="Wingdings" charset="2"/>
              <a:buChar char=""/>
            </a:pPr>
            <a:r>
              <a:rPr lang="en-US" sz="1400" b="0" strike="noStrike" spc="-1">
                <a:solidFill>
                  <a:srgbClr val="FFFFFF"/>
                </a:solidFill>
                <a:latin typeface="Tahoma"/>
              </a:rPr>
              <a:t>Xử lý hồ sơ</a:t>
            </a:r>
            <a:endParaRPr lang="en-US" sz="1400" b="0" strike="noStrike" spc="-1">
              <a:latin typeface="Arial"/>
            </a:endParaRPr>
          </a:p>
          <a:p>
            <a:pPr marL="285840" indent="-285480">
              <a:lnSpc>
                <a:spcPct val="100000"/>
              </a:lnSpc>
              <a:buClr>
                <a:srgbClr val="FFFFFF"/>
              </a:buClr>
              <a:buFont typeface="Wingdings" charset="2"/>
              <a:buChar char=""/>
            </a:pPr>
            <a:r>
              <a:rPr lang="en-US" sz="1400" b="0" strike="noStrike" spc="-1">
                <a:solidFill>
                  <a:srgbClr val="FFFFFF"/>
                </a:solidFill>
                <a:latin typeface="Tahoma"/>
              </a:rPr>
              <a:t>Y/c bổ sung hồ sơ</a:t>
            </a:r>
            <a:endParaRPr lang="en-US" sz="1400" b="0" strike="noStrike" spc="-1">
              <a:latin typeface="Arial"/>
            </a:endParaRPr>
          </a:p>
          <a:p>
            <a:pPr marL="285840" indent="-285480">
              <a:lnSpc>
                <a:spcPct val="100000"/>
              </a:lnSpc>
              <a:buClr>
                <a:srgbClr val="FFFFFF"/>
              </a:buClr>
              <a:buFont typeface="Wingdings" charset="2"/>
              <a:buChar char=""/>
            </a:pPr>
            <a:r>
              <a:rPr lang="en-US" sz="1400" b="0" strike="noStrike" spc="-1">
                <a:solidFill>
                  <a:srgbClr val="FFFFFF"/>
                </a:solidFill>
                <a:latin typeface="Tahoma"/>
              </a:rPr>
              <a:t>Trao đổi với công dân</a:t>
            </a:r>
            <a:endParaRPr lang="en-US" sz="1400" b="0" strike="noStrike" spc="-1">
              <a:latin typeface="Arial"/>
            </a:endParaRPr>
          </a:p>
          <a:p>
            <a:pPr marL="285840" indent="-285480">
              <a:lnSpc>
                <a:spcPct val="100000"/>
              </a:lnSpc>
              <a:buClr>
                <a:srgbClr val="FFFFFF"/>
              </a:buClr>
              <a:buFont typeface="Wingdings" charset="2"/>
              <a:buChar char=""/>
            </a:pPr>
            <a:r>
              <a:rPr lang="en-US" sz="1400" b="0" strike="noStrike" spc="-1">
                <a:solidFill>
                  <a:srgbClr val="FFFFFF"/>
                </a:solidFill>
                <a:latin typeface="Tahoma"/>
              </a:rPr>
              <a:t>Gửi luân chuyển xử lý</a:t>
            </a:r>
            <a:endParaRPr lang="en-US" sz="1400" b="0" strike="noStrike" spc="-1">
              <a:latin typeface="Arial"/>
            </a:endParaRPr>
          </a:p>
          <a:p>
            <a:pPr marL="285840" indent="-285480">
              <a:lnSpc>
                <a:spcPct val="100000"/>
              </a:lnSpc>
              <a:buClr>
                <a:srgbClr val="FFFFFF"/>
              </a:buClr>
              <a:buFont typeface="Wingdings" charset="2"/>
              <a:buChar char=""/>
            </a:pPr>
            <a:r>
              <a:rPr lang="en-US" sz="1400" b="0" strike="noStrike" spc="-1">
                <a:solidFill>
                  <a:srgbClr val="FFFFFF"/>
                </a:solidFill>
                <a:latin typeface="Tahoma"/>
              </a:rPr>
              <a:t>Gửi LĐ phê duyệt</a:t>
            </a:r>
            <a:endParaRPr lang="en-US" sz="1400" b="0" strike="noStrike" spc="-1">
              <a:latin typeface="Arial"/>
            </a:endParaRPr>
          </a:p>
          <a:p>
            <a:pPr marL="285840" indent="-285480">
              <a:lnSpc>
                <a:spcPct val="100000"/>
              </a:lnSpc>
              <a:buClr>
                <a:srgbClr val="FFFFFF"/>
              </a:buClr>
              <a:buFont typeface="Wingdings" charset="2"/>
              <a:buChar char=""/>
            </a:pPr>
            <a:r>
              <a:rPr lang="en-US" sz="1400" b="0" strike="noStrike" spc="-1">
                <a:solidFill>
                  <a:srgbClr val="FFFFFF"/>
                </a:solidFill>
                <a:latin typeface="Tahoma"/>
              </a:rPr>
              <a:t>Gửi trả kết quả</a:t>
            </a:r>
            <a:endParaRPr lang="en-US" sz="1400" b="0" strike="noStrike" spc="-1">
              <a:latin typeface="Arial"/>
            </a:endParaRPr>
          </a:p>
          <a:p>
            <a:pPr marL="285840" indent="-285480">
              <a:lnSpc>
                <a:spcPct val="100000"/>
              </a:lnSpc>
              <a:buClr>
                <a:srgbClr val="FFFFFF"/>
              </a:buClr>
              <a:buFont typeface="Wingdings" charset="2"/>
              <a:buChar char=""/>
            </a:pPr>
            <a:r>
              <a:rPr lang="en-US" sz="1400" b="0" strike="noStrike" spc="-1">
                <a:solidFill>
                  <a:srgbClr val="FFFFFF"/>
                </a:solidFill>
                <a:latin typeface="Tahoma"/>
              </a:rPr>
              <a:t>In phôi kết quả</a:t>
            </a:r>
            <a:endParaRPr lang="en-US" sz="1400" b="0" strike="noStrike" spc="-1">
              <a:latin typeface="Arial"/>
            </a:endParaRPr>
          </a:p>
          <a:p>
            <a:pPr marL="285840" indent="-285480">
              <a:lnSpc>
                <a:spcPct val="100000"/>
              </a:lnSpc>
              <a:buClr>
                <a:srgbClr val="FFFFFF"/>
              </a:buClr>
              <a:buFont typeface="Wingdings" charset="2"/>
              <a:buChar char=""/>
            </a:pPr>
            <a:r>
              <a:rPr lang="en-US" sz="1400" b="0" strike="noStrike" spc="-1">
                <a:solidFill>
                  <a:srgbClr val="FFFFFF"/>
                </a:solidFill>
                <a:latin typeface="Tahoma"/>
              </a:rPr>
              <a:t>Gửi liên thông/xử lý liên thông</a:t>
            </a:r>
            <a:endParaRPr lang="en-US" sz="1400" b="0" strike="noStrike" spc="-1">
              <a:latin typeface="Arial"/>
            </a:endParaRPr>
          </a:p>
        </p:txBody>
      </p:sp>
      <p:sp>
        <p:nvSpPr>
          <p:cNvPr id="36" name="CustomShape 25">
            <a:extLst>
              <a:ext uri="{FF2B5EF4-FFF2-40B4-BE49-F238E27FC236}">
                <a16:creationId xmlns:a16="http://schemas.microsoft.com/office/drawing/2014/main" id="{FFE74C4B-86E7-480D-BBED-6AE615B4F1F7}"/>
              </a:ext>
            </a:extLst>
          </p:cNvPr>
          <p:cNvSpPr/>
          <p:nvPr/>
        </p:nvSpPr>
        <p:spPr>
          <a:xfrm>
            <a:off x="8141040" y="5098644"/>
            <a:ext cx="2361240" cy="1369080"/>
          </a:xfrm>
          <a:prstGeom prst="rect">
            <a:avLst/>
          </a:prstGeom>
          <a:solidFill>
            <a:schemeClr val="accent1">
              <a:lumMod val="75000"/>
            </a:schemeClr>
          </a:solidFill>
          <a:ln>
            <a:solidFill>
              <a:srgbClr val="EE9900"/>
            </a:solidFill>
            <a:round/>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p:style>
        <p:txBody>
          <a:bodyPr wrap="none" lIns="90000" tIns="45000" rIns="90000" bIns="45000"/>
          <a:lstStyle/>
          <a:p>
            <a:pPr marL="285840" indent="-285480">
              <a:lnSpc>
                <a:spcPct val="100000"/>
              </a:lnSpc>
              <a:buClr>
                <a:srgbClr val="FFFFFF"/>
              </a:buClr>
              <a:buFont typeface="Wingdings" charset="2"/>
              <a:buChar char=""/>
            </a:pPr>
            <a:r>
              <a:rPr lang="en-US" sz="1400" b="0" strike="noStrike" spc="-1" dirty="0" err="1">
                <a:solidFill>
                  <a:srgbClr val="FFFFFF"/>
                </a:solidFill>
                <a:latin typeface="Tahoma"/>
              </a:rPr>
              <a:t>Phê</a:t>
            </a:r>
            <a:r>
              <a:rPr lang="en-US" sz="1400" b="0" strike="noStrike" spc="-1" dirty="0">
                <a:solidFill>
                  <a:srgbClr val="FFFFFF"/>
                </a:solidFill>
                <a:latin typeface="Tahoma"/>
              </a:rPr>
              <a:t> </a:t>
            </a:r>
            <a:r>
              <a:rPr lang="en-US" sz="1400" b="0" strike="noStrike" spc="-1" dirty="0" err="1">
                <a:solidFill>
                  <a:srgbClr val="FFFFFF"/>
                </a:solidFill>
                <a:latin typeface="Tahoma"/>
              </a:rPr>
              <a:t>duyệt</a:t>
            </a:r>
            <a:endParaRPr lang="en-US" sz="1400" b="0" strike="noStrike" spc="-1" dirty="0">
              <a:latin typeface="Arial"/>
            </a:endParaRPr>
          </a:p>
          <a:p>
            <a:pPr marL="285840" indent="-285480">
              <a:lnSpc>
                <a:spcPct val="100000"/>
              </a:lnSpc>
              <a:buClr>
                <a:srgbClr val="FFFFFF"/>
              </a:buClr>
              <a:buFont typeface="Wingdings" charset="2"/>
              <a:buChar char=""/>
            </a:pPr>
            <a:r>
              <a:rPr lang="en-US" sz="1400" b="0" strike="noStrike" spc="-1" dirty="0" err="1">
                <a:solidFill>
                  <a:srgbClr val="FFFFFF"/>
                </a:solidFill>
                <a:latin typeface="Tahoma"/>
              </a:rPr>
              <a:t>Không</a:t>
            </a:r>
            <a:r>
              <a:rPr lang="en-US" sz="1400" b="0" strike="noStrike" spc="-1" dirty="0">
                <a:solidFill>
                  <a:srgbClr val="FFFFFF"/>
                </a:solidFill>
                <a:latin typeface="Tahoma"/>
              </a:rPr>
              <a:t> </a:t>
            </a:r>
            <a:r>
              <a:rPr lang="en-US" sz="1400" b="0" strike="noStrike" spc="-1" dirty="0" err="1">
                <a:solidFill>
                  <a:srgbClr val="FFFFFF"/>
                </a:solidFill>
                <a:latin typeface="Tahoma"/>
              </a:rPr>
              <a:t>phê</a:t>
            </a:r>
            <a:r>
              <a:rPr lang="en-US" sz="1400" b="0" strike="noStrike" spc="-1" dirty="0">
                <a:solidFill>
                  <a:srgbClr val="FFFFFF"/>
                </a:solidFill>
                <a:latin typeface="Tahoma"/>
              </a:rPr>
              <a:t> </a:t>
            </a:r>
            <a:r>
              <a:rPr lang="en-US" sz="1400" b="0" strike="noStrike" spc="-1" dirty="0" err="1">
                <a:solidFill>
                  <a:srgbClr val="FFFFFF"/>
                </a:solidFill>
                <a:latin typeface="Tahoma"/>
              </a:rPr>
              <a:t>duyệt</a:t>
            </a:r>
            <a:endParaRPr lang="en-US" sz="1400" b="0" strike="noStrike" spc="-1" dirty="0">
              <a:latin typeface="Arial"/>
            </a:endParaRPr>
          </a:p>
          <a:p>
            <a:pPr marL="285840" indent="-285480">
              <a:lnSpc>
                <a:spcPct val="100000"/>
              </a:lnSpc>
              <a:buClr>
                <a:srgbClr val="FFFFFF"/>
              </a:buClr>
              <a:buFont typeface="Wingdings" charset="2"/>
              <a:buChar char=""/>
            </a:pPr>
            <a:r>
              <a:rPr lang="en-US" sz="1400" b="0" strike="noStrike" spc="-1" dirty="0" err="1">
                <a:solidFill>
                  <a:srgbClr val="FFFFFF"/>
                </a:solidFill>
                <a:latin typeface="Tahoma"/>
              </a:rPr>
              <a:t>Chuyển</a:t>
            </a:r>
            <a:r>
              <a:rPr lang="en-US" sz="1400" b="0" strike="noStrike" spc="-1" dirty="0">
                <a:solidFill>
                  <a:srgbClr val="FFFFFF"/>
                </a:solidFill>
                <a:latin typeface="Tahoma"/>
              </a:rPr>
              <a:t> </a:t>
            </a:r>
            <a:r>
              <a:rPr lang="en-US" sz="1400" b="0" strike="noStrike" spc="-1" dirty="0" err="1">
                <a:solidFill>
                  <a:srgbClr val="FFFFFF"/>
                </a:solidFill>
                <a:latin typeface="Tahoma"/>
              </a:rPr>
              <a:t>xử</a:t>
            </a:r>
            <a:r>
              <a:rPr lang="en-US" sz="1400" b="0" strike="noStrike" spc="-1" dirty="0">
                <a:solidFill>
                  <a:srgbClr val="FFFFFF"/>
                </a:solidFill>
                <a:latin typeface="Tahoma"/>
              </a:rPr>
              <a:t> </a:t>
            </a:r>
            <a:r>
              <a:rPr lang="en-US" sz="1400" b="0" strike="noStrike" spc="-1" dirty="0" err="1">
                <a:solidFill>
                  <a:srgbClr val="FFFFFF"/>
                </a:solidFill>
                <a:latin typeface="Tahoma"/>
              </a:rPr>
              <a:t>lý</a:t>
            </a:r>
            <a:endParaRPr lang="en-US" sz="1400" b="0" strike="noStrike" spc="-1" dirty="0">
              <a:latin typeface="Arial"/>
            </a:endParaRPr>
          </a:p>
          <a:p>
            <a:pPr marL="285840" indent="-285480">
              <a:lnSpc>
                <a:spcPct val="100000"/>
              </a:lnSpc>
              <a:buClr>
                <a:srgbClr val="FFFFFF"/>
              </a:buClr>
              <a:buFont typeface="Wingdings" charset="2"/>
              <a:buChar char=""/>
            </a:pPr>
            <a:r>
              <a:rPr lang="en-US" sz="1400" b="0" strike="noStrike" spc="-1" dirty="0">
                <a:solidFill>
                  <a:srgbClr val="FFFFFF"/>
                </a:solidFill>
                <a:latin typeface="Tahoma"/>
              </a:rPr>
              <a:t>Giao </a:t>
            </a:r>
            <a:r>
              <a:rPr lang="en-US" sz="1400" b="0" strike="noStrike" spc="-1" dirty="0" err="1">
                <a:solidFill>
                  <a:srgbClr val="FFFFFF"/>
                </a:solidFill>
                <a:latin typeface="Tahoma"/>
              </a:rPr>
              <a:t>việc</a:t>
            </a:r>
            <a:endParaRPr lang="en-US" sz="1400" b="0" strike="noStrike" spc="-1" dirty="0">
              <a:latin typeface="Arial"/>
            </a:endParaRPr>
          </a:p>
          <a:p>
            <a:pPr marL="285840" indent="-285480">
              <a:lnSpc>
                <a:spcPct val="100000"/>
              </a:lnSpc>
              <a:buClr>
                <a:srgbClr val="FFFFFF"/>
              </a:buClr>
              <a:buFont typeface="Wingdings" charset="2"/>
              <a:buChar char=""/>
            </a:pPr>
            <a:r>
              <a:rPr lang="en-US" sz="1400" b="0" strike="noStrike" spc="-1" dirty="0">
                <a:solidFill>
                  <a:srgbClr val="FFFFFF"/>
                </a:solidFill>
                <a:latin typeface="Tahoma"/>
              </a:rPr>
              <a:t>Theo </a:t>
            </a:r>
            <a:r>
              <a:rPr lang="en-US" sz="1400" b="0" strike="noStrike" spc="-1" dirty="0" err="1">
                <a:solidFill>
                  <a:srgbClr val="FFFFFF"/>
                </a:solidFill>
                <a:latin typeface="Tahoma"/>
              </a:rPr>
              <a:t>dõi</a:t>
            </a:r>
            <a:r>
              <a:rPr lang="en-US" sz="1400" b="0" strike="noStrike" spc="-1" dirty="0">
                <a:solidFill>
                  <a:srgbClr val="FFFFFF"/>
                </a:solidFill>
                <a:latin typeface="Tahoma"/>
              </a:rPr>
              <a:t> </a:t>
            </a:r>
            <a:r>
              <a:rPr lang="en-US" sz="1400" b="0" strike="noStrike" spc="-1" dirty="0" err="1">
                <a:solidFill>
                  <a:srgbClr val="FFFFFF"/>
                </a:solidFill>
                <a:latin typeface="Tahoma"/>
              </a:rPr>
              <a:t>quá</a:t>
            </a:r>
            <a:r>
              <a:rPr lang="en-US" sz="1400" b="0" strike="noStrike" spc="-1" dirty="0">
                <a:solidFill>
                  <a:srgbClr val="FFFFFF"/>
                </a:solidFill>
                <a:latin typeface="Tahoma"/>
              </a:rPr>
              <a:t> </a:t>
            </a:r>
            <a:r>
              <a:rPr lang="en-US" sz="1400" b="0" strike="noStrike" spc="-1" dirty="0" err="1">
                <a:solidFill>
                  <a:srgbClr val="FFFFFF"/>
                </a:solidFill>
                <a:latin typeface="Tahoma"/>
              </a:rPr>
              <a:t>trình</a:t>
            </a:r>
            <a:r>
              <a:rPr lang="en-US" sz="1400" b="0" strike="noStrike" spc="-1" dirty="0">
                <a:solidFill>
                  <a:srgbClr val="FFFFFF"/>
                </a:solidFill>
                <a:latin typeface="Tahoma"/>
              </a:rPr>
              <a:t> </a:t>
            </a:r>
            <a:r>
              <a:rPr lang="en-US" sz="1400" b="0" strike="noStrike" spc="-1" dirty="0" err="1">
                <a:solidFill>
                  <a:srgbClr val="FFFFFF"/>
                </a:solidFill>
                <a:latin typeface="Tahoma"/>
              </a:rPr>
              <a:t>xử</a:t>
            </a:r>
            <a:r>
              <a:rPr lang="en-US" sz="1400" b="0" strike="noStrike" spc="-1" dirty="0">
                <a:solidFill>
                  <a:srgbClr val="FFFFFF"/>
                </a:solidFill>
                <a:latin typeface="Tahoma"/>
              </a:rPr>
              <a:t> </a:t>
            </a:r>
            <a:r>
              <a:rPr lang="en-US" sz="1400" b="0" strike="noStrike" spc="-1" dirty="0" err="1">
                <a:solidFill>
                  <a:srgbClr val="FFFFFF"/>
                </a:solidFill>
                <a:latin typeface="Tahoma"/>
              </a:rPr>
              <a:t>lý</a:t>
            </a:r>
            <a:endParaRPr lang="en-US" sz="1400" b="0" strike="noStrike" spc="-1" dirty="0">
              <a:latin typeface="Arial"/>
            </a:endParaRPr>
          </a:p>
          <a:p>
            <a:pPr marL="285840" indent="-285480">
              <a:lnSpc>
                <a:spcPct val="100000"/>
              </a:lnSpc>
              <a:buClr>
                <a:srgbClr val="FFFFFF"/>
              </a:buClr>
              <a:buFont typeface="Wingdings" charset="2"/>
              <a:buChar char=""/>
            </a:pPr>
            <a:r>
              <a:rPr lang="en-US" sz="1400" b="0" strike="noStrike" spc="-1" dirty="0" err="1">
                <a:solidFill>
                  <a:srgbClr val="FFFFFF"/>
                </a:solidFill>
                <a:latin typeface="Tahoma"/>
              </a:rPr>
              <a:t>Báo</a:t>
            </a:r>
            <a:r>
              <a:rPr lang="en-US" sz="1400" b="0" strike="noStrike" spc="-1" dirty="0">
                <a:solidFill>
                  <a:srgbClr val="FFFFFF"/>
                </a:solidFill>
                <a:latin typeface="Tahoma"/>
              </a:rPr>
              <a:t> </a:t>
            </a:r>
            <a:r>
              <a:rPr lang="en-US" sz="1400" b="0" strike="noStrike" spc="-1" dirty="0" err="1">
                <a:solidFill>
                  <a:srgbClr val="FFFFFF"/>
                </a:solidFill>
                <a:latin typeface="Tahoma"/>
              </a:rPr>
              <a:t>cáo</a:t>
            </a:r>
            <a:r>
              <a:rPr lang="en-US" sz="1400" b="0" strike="noStrike" spc="-1" dirty="0">
                <a:solidFill>
                  <a:srgbClr val="FFFFFF"/>
                </a:solidFill>
                <a:latin typeface="Tahoma"/>
              </a:rPr>
              <a:t> </a:t>
            </a:r>
            <a:r>
              <a:rPr lang="en-US" sz="1400" b="0" strike="noStrike" spc="-1" dirty="0" err="1">
                <a:solidFill>
                  <a:srgbClr val="FFFFFF"/>
                </a:solidFill>
                <a:latin typeface="Tahoma"/>
              </a:rPr>
              <a:t>thống</a:t>
            </a:r>
            <a:r>
              <a:rPr lang="en-US" sz="1400" b="0" strike="noStrike" spc="-1" dirty="0">
                <a:solidFill>
                  <a:srgbClr val="FFFFFF"/>
                </a:solidFill>
                <a:latin typeface="Tahoma"/>
              </a:rPr>
              <a:t> </a:t>
            </a:r>
            <a:r>
              <a:rPr lang="en-US" sz="1400" b="0" strike="noStrike" spc="-1" dirty="0" err="1">
                <a:solidFill>
                  <a:srgbClr val="FFFFFF"/>
                </a:solidFill>
                <a:latin typeface="Tahoma"/>
              </a:rPr>
              <a:t>kê</a:t>
            </a:r>
            <a:endParaRPr lang="en-US" sz="1400" b="0" strike="noStrike" spc="-1" dirty="0">
              <a:latin typeface="Arial"/>
            </a:endParaRPr>
          </a:p>
        </p:txBody>
      </p:sp>
      <p:sp>
        <p:nvSpPr>
          <p:cNvPr id="37" name="CustomShape 26">
            <a:extLst>
              <a:ext uri="{FF2B5EF4-FFF2-40B4-BE49-F238E27FC236}">
                <a16:creationId xmlns:a16="http://schemas.microsoft.com/office/drawing/2014/main" id="{A5F8DBD8-4722-41AB-B365-904A6B7C6049}"/>
              </a:ext>
            </a:extLst>
          </p:cNvPr>
          <p:cNvSpPr/>
          <p:nvPr/>
        </p:nvSpPr>
        <p:spPr>
          <a:xfrm>
            <a:off x="546480" y="5247684"/>
            <a:ext cx="2587320" cy="729720"/>
          </a:xfrm>
          <a:prstGeom prst="rect">
            <a:avLst/>
          </a:prstGeom>
          <a:solidFill>
            <a:schemeClr val="accent1">
              <a:lumMod val="75000"/>
            </a:schemeClr>
          </a:solidFill>
          <a:ln>
            <a:solidFill>
              <a:srgbClr val="EE9900"/>
            </a:solidFill>
            <a:round/>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p:style>
        <p:txBody>
          <a:bodyPr lIns="90000" tIns="45000" rIns="90000" bIns="45000"/>
          <a:lstStyle/>
          <a:p>
            <a:pPr marL="285840" indent="-285480">
              <a:lnSpc>
                <a:spcPct val="100000"/>
              </a:lnSpc>
              <a:buClr>
                <a:srgbClr val="FFFFFF"/>
              </a:buClr>
              <a:buFont typeface="Wingdings" charset="2"/>
              <a:buChar char=""/>
            </a:pPr>
            <a:r>
              <a:rPr lang="en-US" sz="1400" b="0" strike="noStrike" spc="-1">
                <a:solidFill>
                  <a:srgbClr val="FFFFFF"/>
                </a:solidFill>
                <a:latin typeface="Tahoma"/>
              </a:rPr>
              <a:t>Nộp hồ sơ, bổ sung hồ sơ</a:t>
            </a:r>
            <a:endParaRPr lang="en-US" sz="1400" b="0" strike="noStrike" spc="-1">
              <a:latin typeface="Arial"/>
            </a:endParaRPr>
          </a:p>
          <a:p>
            <a:pPr marL="285840" indent="-285480">
              <a:lnSpc>
                <a:spcPct val="100000"/>
              </a:lnSpc>
              <a:buClr>
                <a:srgbClr val="FFFFFF"/>
              </a:buClr>
              <a:buFont typeface="Wingdings" charset="2"/>
              <a:buChar char=""/>
            </a:pPr>
            <a:r>
              <a:rPr lang="en-US" sz="1400" b="0" strike="noStrike" spc="-1">
                <a:solidFill>
                  <a:srgbClr val="FFFFFF"/>
                </a:solidFill>
                <a:latin typeface="Tahoma"/>
              </a:rPr>
              <a:t>Nhận phiếu biên nhận</a:t>
            </a:r>
            <a:endParaRPr lang="en-US" sz="1400" b="0" strike="noStrike" spc="-1">
              <a:latin typeface="Arial"/>
            </a:endParaRPr>
          </a:p>
          <a:p>
            <a:pPr marL="285840" indent="-285480">
              <a:lnSpc>
                <a:spcPct val="100000"/>
              </a:lnSpc>
              <a:buClr>
                <a:srgbClr val="FFFFFF"/>
              </a:buClr>
              <a:buFont typeface="Wingdings" charset="2"/>
              <a:buChar char=""/>
            </a:pPr>
            <a:r>
              <a:rPr lang="en-US" sz="1400" b="0" strike="noStrike" spc="-1">
                <a:solidFill>
                  <a:srgbClr val="FFFFFF"/>
                </a:solidFill>
                <a:latin typeface="Tahoma"/>
              </a:rPr>
              <a:t>Tra cứu theo mã phiếu</a:t>
            </a:r>
            <a:endParaRPr lang="en-US" sz="1400" b="0" strike="noStrike" spc="-1">
              <a:latin typeface="Arial"/>
            </a:endParaRPr>
          </a:p>
        </p:txBody>
      </p:sp>
      <p:sp>
        <p:nvSpPr>
          <p:cNvPr id="38" name="CustomShape 27">
            <a:extLst>
              <a:ext uri="{FF2B5EF4-FFF2-40B4-BE49-F238E27FC236}">
                <a16:creationId xmlns:a16="http://schemas.microsoft.com/office/drawing/2014/main" id="{8FE9473A-05FA-4DA1-950D-FE4D326E9C92}"/>
              </a:ext>
            </a:extLst>
          </p:cNvPr>
          <p:cNvSpPr/>
          <p:nvPr/>
        </p:nvSpPr>
        <p:spPr>
          <a:xfrm>
            <a:off x="3584520" y="5248044"/>
            <a:ext cx="3382200" cy="1155960"/>
          </a:xfrm>
          <a:prstGeom prst="rect">
            <a:avLst/>
          </a:prstGeom>
          <a:solidFill>
            <a:schemeClr val="accent1">
              <a:lumMod val="75000"/>
            </a:schemeClr>
          </a:solidFill>
          <a:ln>
            <a:solidFill>
              <a:srgbClr val="EE9900"/>
            </a:solidFill>
            <a:round/>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p:style>
        <p:txBody>
          <a:bodyPr wrap="none" lIns="90000" tIns="45000" rIns="90000" bIns="45000"/>
          <a:lstStyle/>
          <a:p>
            <a:pPr marL="285840" indent="-285480">
              <a:lnSpc>
                <a:spcPct val="100000"/>
              </a:lnSpc>
              <a:buClr>
                <a:srgbClr val="FFFFFF"/>
              </a:buClr>
              <a:buFont typeface="Wingdings" charset="2"/>
              <a:buChar char=""/>
            </a:pPr>
            <a:r>
              <a:rPr lang="en-US" sz="1400" b="0" strike="noStrike" spc="-1" dirty="0" err="1">
                <a:solidFill>
                  <a:srgbClr val="FFFFFF"/>
                </a:solidFill>
                <a:latin typeface="Tahoma"/>
              </a:rPr>
              <a:t>Tiếp</a:t>
            </a:r>
            <a:r>
              <a:rPr lang="en-US" sz="1400" b="0" strike="noStrike" spc="-1" dirty="0">
                <a:solidFill>
                  <a:srgbClr val="FFFFFF"/>
                </a:solidFill>
                <a:latin typeface="Tahoma"/>
              </a:rPr>
              <a:t> </a:t>
            </a:r>
            <a:r>
              <a:rPr lang="en-US" sz="1400" b="0" strike="noStrike" spc="-1" dirty="0" err="1">
                <a:solidFill>
                  <a:srgbClr val="FFFFFF"/>
                </a:solidFill>
                <a:latin typeface="Tahoma"/>
              </a:rPr>
              <a:t>nhận</a:t>
            </a:r>
            <a:r>
              <a:rPr lang="en-US" sz="1400" b="0" strike="noStrike" spc="-1" dirty="0">
                <a:solidFill>
                  <a:srgbClr val="FFFFFF"/>
                </a:solidFill>
                <a:latin typeface="Tahoma"/>
              </a:rPr>
              <a:t> </a:t>
            </a:r>
            <a:r>
              <a:rPr lang="en-US" sz="1400" b="0" strike="noStrike" spc="-1" dirty="0" err="1">
                <a:solidFill>
                  <a:srgbClr val="FFFFFF"/>
                </a:solidFill>
                <a:latin typeface="Tahoma"/>
              </a:rPr>
              <a:t>hồ</a:t>
            </a:r>
            <a:r>
              <a:rPr lang="en-US" sz="1400" b="0" strike="noStrike" spc="-1" dirty="0">
                <a:solidFill>
                  <a:srgbClr val="FFFFFF"/>
                </a:solidFill>
                <a:latin typeface="Tahoma"/>
              </a:rPr>
              <a:t> </a:t>
            </a:r>
            <a:r>
              <a:rPr lang="en-US" sz="1400" b="0" strike="noStrike" spc="-1" dirty="0" err="1">
                <a:solidFill>
                  <a:srgbClr val="FFFFFF"/>
                </a:solidFill>
                <a:latin typeface="Tahoma"/>
              </a:rPr>
              <a:t>sơ</a:t>
            </a:r>
            <a:r>
              <a:rPr lang="en-US" sz="1400" b="0" strike="noStrike" spc="-1" dirty="0">
                <a:solidFill>
                  <a:srgbClr val="FFFFFF"/>
                </a:solidFill>
                <a:latin typeface="Tahoma"/>
              </a:rPr>
              <a:t> </a:t>
            </a:r>
            <a:r>
              <a:rPr lang="en-US" sz="1400" b="0" strike="noStrike" spc="-1" dirty="0" err="1">
                <a:solidFill>
                  <a:srgbClr val="FFFFFF"/>
                </a:solidFill>
                <a:latin typeface="Tahoma"/>
              </a:rPr>
              <a:t>trực</a:t>
            </a:r>
            <a:r>
              <a:rPr lang="en-US" sz="1400" b="0" strike="noStrike" spc="-1" dirty="0">
                <a:solidFill>
                  <a:srgbClr val="FFFFFF"/>
                </a:solidFill>
                <a:latin typeface="Tahoma"/>
              </a:rPr>
              <a:t> </a:t>
            </a:r>
            <a:r>
              <a:rPr lang="en-US" sz="1400" b="0" strike="noStrike" spc="-1" dirty="0" err="1">
                <a:solidFill>
                  <a:srgbClr val="FFFFFF"/>
                </a:solidFill>
                <a:latin typeface="Tahoma"/>
              </a:rPr>
              <a:t>tiếp</a:t>
            </a:r>
            <a:r>
              <a:rPr lang="en-US" sz="1400" b="0" strike="noStrike" spc="-1" dirty="0">
                <a:solidFill>
                  <a:srgbClr val="FFFFFF"/>
                </a:solidFill>
                <a:latin typeface="Tahoma"/>
              </a:rPr>
              <a:t>, </a:t>
            </a:r>
            <a:r>
              <a:rPr lang="en-US" sz="1400" b="0" strike="noStrike" spc="-1" dirty="0" err="1">
                <a:solidFill>
                  <a:srgbClr val="FFFFFF"/>
                </a:solidFill>
                <a:latin typeface="Tahoma"/>
              </a:rPr>
              <a:t>trực</a:t>
            </a:r>
            <a:r>
              <a:rPr lang="en-US" sz="1400" b="0" strike="noStrike" spc="-1" dirty="0">
                <a:solidFill>
                  <a:srgbClr val="FFFFFF"/>
                </a:solidFill>
                <a:latin typeface="Tahoma"/>
              </a:rPr>
              <a:t> </a:t>
            </a:r>
            <a:r>
              <a:rPr lang="en-US" sz="1400" b="0" strike="noStrike" spc="-1" dirty="0" err="1">
                <a:solidFill>
                  <a:srgbClr val="FFFFFF"/>
                </a:solidFill>
                <a:latin typeface="Tahoma"/>
              </a:rPr>
              <a:t>tuyến</a:t>
            </a:r>
            <a:endParaRPr lang="en-US" sz="1400" b="0" strike="noStrike" spc="-1" dirty="0">
              <a:latin typeface="Arial"/>
            </a:endParaRPr>
          </a:p>
          <a:p>
            <a:pPr marL="285840" indent="-285480">
              <a:lnSpc>
                <a:spcPct val="100000"/>
              </a:lnSpc>
              <a:buClr>
                <a:srgbClr val="FFFFFF"/>
              </a:buClr>
              <a:buFont typeface="Wingdings" charset="2"/>
              <a:buChar char=""/>
            </a:pPr>
            <a:r>
              <a:rPr lang="en-US" sz="1400" b="0" strike="noStrike" spc="-1" dirty="0" err="1">
                <a:solidFill>
                  <a:srgbClr val="FFFFFF"/>
                </a:solidFill>
                <a:latin typeface="Tahoma"/>
              </a:rPr>
              <a:t>Cập</a:t>
            </a:r>
            <a:r>
              <a:rPr lang="en-US" sz="1400" b="0" strike="noStrike" spc="-1" dirty="0">
                <a:solidFill>
                  <a:srgbClr val="FFFFFF"/>
                </a:solidFill>
                <a:latin typeface="Tahoma"/>
              </a:rPr>
              <a:t> </a:t>
            </a:r>
            <a:r>
              <a:rPr lang="en-US" sz="1400" b="0" strike="noStrike" spc="-1" dirty="0" err="1">
                <a:solidFill>
                  <a:srgbClr val="FFFFFF"/>
                </a:solidFill>
                <a:latin typeface="Tahoma"/>
              </a:rPr>
              <a:t>nhật</a:t>
            </a:r>
            <a:r>
              <a:rPr lang="en-US" sz="1400" b="0" strike="noStrike" spc="-1" dirty="0">
                <a:solidFill>
                  <a:srgbClr val="FFFFFF"/>
                </a:solidFill>
                <a:latin typeface="Tahoma"/>
              </a:rPr>
              <a:t> </a:t>
            </a:r>
            <a:r>
              <a:rPr lang="en-US" sz="1400" b="0" strike="noStrike" spc="-1" dirty="0" err="1">
                <a:solidFill>
                  <a:srgbClr val="FFFFFF"/>
                </a:solidFill>
                <a:latin typeface="Tahoma"/>
              </a:rPr>
              <a:t>hồ</a:t>
            </a:r>
            <a:r>
              <a:rPr lang="en-US" sz="1400" b="0" strike="noStrike" spc="-1" dirty="0">
                <a:solidFill>
                  <a:srgbClr val="FFFFFF"/>
                </a:solidFill>
                <a:latin typeface="Tahoma"/>
              </a:rPr>
              <a:t> </a:t>
            </a:r>
            <a:r>
              <a:rPr lang="en-US" sz="1400" b="0" strike="noStrike" spc="-1" dirty="0" err="1">
                <a:solidFill>
                  <a:srgbClr val="FFFFFF"/>
                </a:solidFill>
                <a:latin typeface="Tahoma"/>
              </a:rPr>
              <a:t>sơ</a:t>
            </a:r>
            <a:r>
              <a:rPr lang="en-US" sz="1400" b="0" strike="noStrike" spc="-1" dirty="0">
                <a:solidFill>
                  <a:srgbClr val="FFFFFF"/>
                </a:solidFill>
                <a:latin typeface="Tahoma"/>
              </a:rPr>
              <a:t> </a:t>
            </a:r>
            <a:r>
              <a:rPr lang="en-US" sz="1400" b="0" strike="noStrike" spc="-1" dirty="0" err="1">
                <a:solidFill>
                  <a:srgbClr val="FFFFFF"/>
                </a:solidFill>
                <a:latin typeface="Tahoma"/>
              </a:rPr>
              <a:t>lên</a:t>
            </a:r>
            <a:r>
              <a:rPr lang="en-US" sz="1400" b="0" strike="noStrike" spc="-1" dirty="0">
                <a:solidFill>
                  <a:srgbClr val="FFFFFF"/>
                </a:solidFill>
                <a:latin typeface="Tahoma"/>
              </a:rPr>
              <a:t> </a:t>
            </a:r>
            <a:r>
              <a:rPr lang="en-US" sz="1400" b="0" strike="noStrike" spc="-1" dirty="0" err="1">
                <a:solidFill>
                  <a:srgbClr val="FFFFFF"/>
                </a:solidFill>
                <a:latin typeface="Tahoma"/>
              </a:rPr>
              <a:t>hệ</a:t>
            </a:r>
            <a:r>
              <a:rPr lang="en-US" sz="1400" b="0" strike="noStrike" spc="-1" dirty="0">
                <a:solidFill>
                  <a:srgbClr val="FFFFFF"/>
                </a:solidFill>
                <a:latin typeface="Tahoma"/>
              </a:rPr>
              <a:t> </a:t>
            </a:r>
            <a:r>
              <a:rPr lang="en-US" sz="1400" b="0" strike="noStrike" spc="-1" dirty="0" err="1">
                <a:solidFill>
                  <a:srgbClr val="FFFFFF"/>
                </a:solidFill>
                <a:latin typeface="Tahoma"/>
              </a:rPr>
              <a:t>thống</a:t>
            </a:r>
            <a:endParaRPr lang="en-US" sz="1400" b="0" strike="noStrike" spc="-1" dirty="0">
              <a:latin typeface="Arial"/>
            </a:endParaRPr>
          </a:p>
          <a:p>
            <a:pPr marL="285840" indent="-285480">
              <a:lnSpc>
                <a:spcPct val="100000"/>
              </a:lnSpc>
              <a:buClr>
                <a:srgbClr val="FFFFFF"/>
              </a:buClr>
              <a:buFont typeface="Wingdings" charset="2"/>
              <a:buChar char=""/>
            </a:pPr>
            <a:r>
              <a:rPr lang="en-US" sz="1400" b="0" strike="noStrike" spc="-1" dirty="0">
                <a:solidFill>
                  <a:srgbClr val="FFFFFF"/>
                </a:solidFill>
                <a:latin typeface="Tahoma"/>
              </a:rPr>
              <a:t>In </a:t>
            </a:r>
            <a:r>
              <a:rPr lang="en-US" sz="1400" b="0" strike="noStrike" spc="-1" dirty="0" err="1">
                <a:solidFill>
                  <a:srgbClr val="FFFFFF"/>
                </a:solidFill>
                <a:latin typeface="Tahoma"/>
              </a:rPr>
              <a:t>phiếu</a:t>
            </a:r>
            <a:r>
              <a:rPr lang="en-US" sz="1400" b="0" strike="noStrike" spc="-1" dirty="0">
                <a:solidFill>
                  <a:srgbClr val="FFFFFF"/>
                </a:solidFill>
                <a:latin typeface="Tahoma"/>
              </a:rPr>
              <a:t> </a:t>
            </a:r>
            <a:r>
              <a:rPr lang="en-US" sz="1400" b="0" strike="noStrike" spc="-1" dirty="0" err="1">
                <a:solidFill>
                  <a:srgbClr val="FFFFFF"/>
                </a:solidFill>
                <a:latin typeface="Tahoma"/>
              </a:rPr>
              <a:t>biên</a:t>
            </a:r>
            <a:r>
              <a:rPr lang="en-US" sz="1400" b="0" strike="noStrike" spc="-1" dirty="0">
                <a:solidFill>
                  <a:srgbClr val="FFFFFF"/>
                </a:solidFill>
                <a:latin typeface="Tahoma"/>
              </a:rPr>
              <a:t> </a:t>
            </a:r>
            <a:r>
              <a:rPr lang="en-US" sz="1400" b="0" strike="noStrike" spc="-1" dirty="0" err="1">
                <a:solidFill>
                  <a:srgbClr val="FFFFFF"/>
                </a:solidFill>
                <a:latin typeface="Tahoma"/>
              </a:rPr>
              <a:t>nhận</a:t>
            </a:r>
            <a:endParaRPr lang="en-US" sz="1400" b="0" strike="noStrike" spc="-1" dirty="0">
              <a:latin typeface="Arial"/>
            </a:endParaRPr>
          </a:p>
          <a:p>
            <a:pPr marL="285840" indent="-285480">
              <a:lnSpc>
                <a:spcPct val="100000"/>
              </a:lnSpc>
              <a:buClr>
                <a:srgbClr val="FFFFFF"/>
              </a:buClr>
              <a:buFont typeface="Wingdings" charset="2"/>
              <a:buChar char=""/>
            </a:pPr>
            <a:r>
              <a:rPr lang="en-US" sz="1400" b="0" strike="noStrike" spc="-1" dirty="0" err="1">
                <a:solidFill>
                  <a:srgbClr val="FFFFFF"/>
                </a:solidFill>
                <a:latin typeface="Tahoma"/>
              </a:rPr>
              <a:t>Chuyển</a:t>
            </a:r>
            <a:r>
              <a:rPr lang="en-US" sz="1400" b="0" strike="noStrike" spc="-1" dirty="0">
                <a:solidFill>
                  <a:srgbClr val="FFFFFF"/>
                </a:solidFill>
                <a:latin typeface="Tahoma"/>
              </a:rPr>
              <a:t> </a:t>
            </a:r>
            <a:r>
              <a:rPr lang="en-US" sz="1400" b="0" strike="noStrike" spc="-1" dirty="0" err="1">
                <a:solidFill>
                  <a:srgbClr val="FFFFFF"/>
                </a:solidFill>
                <a:latin typeface="Tahoma"/>
              </a:rPr>
              <a:t>xử</a:t>
            </a:r>
            <a:r>
              <a:rPr lang="en-US" sz="1400" b="0" strike="noStrike" spc="-1" dirty="0">
                <a:solidFill>
                  <a:srgbClr val="FFFFFF"/>
                </a:solidFill>
                <a:latin typeface="Tahoma"/>
              </a:rPr>
              <a:t> </a:t>
            </a:r>
            <a:r>
              <a:rPr lang="en-US" sz="1400" b="0" strike="noStrike" spc="-1" dirty="0" err="1">
                <a:solidFill>
                  <a:srgbClr val="FFFFFF"/>
                </a:solidFill>
                <a:latin typeface="Tahoma"/>
              </a:rPr>
              <a:t>lý</a:t>
            </a:r>
            <a:endParaRPr lang="en-US" sz="1400" b="0" strike="noStrike" spc="-1" dirty="0">
              <a:latin typeface="Arial"/>
            </a:endParaRPr>
          </a:p>
          <a:p>
            <a:pPr marL="285840" indent="-285480">
              <a:lnSpc>
                <a:spcPct val="100000"/>
              </a:lnSpc>
              <a:buClr>
                <a:srgbClr val="FFFFFF"/>
              </a:buClr>
              <a:buFont typeface="Wingdings" charset="2"/>
              <a:buChar char=""/>
            </a:pPr>
            <a:r>
              <a:rPr lang="en-US" sz="1400" b="0" strike="noStrike" spc="-1" dirty="0" err="1">
                <a:solidFill>
                  <a:srgbClr val="FFFFFF"/>
                </a:solidFill>
                <a:latin typeface="Tahoma"/>
              </a:rPr>
              <a:t>Thông</a:t>
            </a:r>
            <a:r>
              <a:rPr lang="en-US" sz="1400" b="0" strike="noStrike" spc="-1" dirty="0">
                <a:solidFill>
                  <a:srgbClr val="FFFFFF"/>
                </a:solidFill>
                <a:latin typeface="Tahoma"/>
              </a:rPr>
              <a:t> </a:t>
            </a:r>
            <a:r>
              <a:rPr lang="en-US" sz="1400" b="0" strike="noStrike" spc="-1" dirty="0" err="1">
                <a:solidFill>
                  <a:srgbClr val="FFFFFF"/>
                </a:solidFill>
                <a:latin typeface="Tahoma"/>
              </a:rPr>
              <a:t>báo</a:t>
            </a:r>
            <a:r>
              <a:rPr lang="en-US" sz="1400" b="0" strike="noStrike" spc="-1" dirty="0">
                <a:solidFill>
                  <a:srgbClr val="FFFFFF"/>
                </a:solidFill>
                <a:latin typeface="Tahoma"/>
              </a:rPr>
              <a:t> </a:t>
            </a:r>
            <a:r>
              <a:rPr lang="en-US" sz="1400" b="0" strike="noStrike" spc="-1" dirty="0" err="1">
                <a:solidFill>
                  <a:srgbClr val="FFFFFF"/>
                </a:solidFill>
                <a:latin typeface="Tahoma"/>
              </a:rPr>
              <a:t>và</a:t>
            </a:r>
            <a:r>
              <a:rPr lang="en-US" sz="1400" b="0" strike="noStrike" spc="-1" dirty="0">
                <a:solidFill>
                  <a:srgbClr val="FFFFFF"/>
                </a:solidFill>
                <a:latin typeface="Tahoma"/>
              </a:rPr>
              <a:t> </a:t>
            </a:r>
            <a:r>
              <a:rPr lang="en-US" sz="1400" b="0" strike="noStrike" spc="-1" dirty="0" err="1">
                <a:solidFill>
                  <a:srgbClr val="FFFFFF"/>
                </a:solidFill>
                <a:latin typeface="Tahoma"/>
              </a:rPr>
              <a:t>trả</a:t>
            </a:r>
            <a:r>
              <a:rPr lang="en-US" sz="1400" b="0" strike="noStrike" spc="-1" dirty="0">
                <a:solidFill>
                  <a:srgbClr val="FFFFFF"/>
                </a:solidFill>
                <a:latin typeface="Tahoma"/>
              </a:rPr>
              <a:t> </a:t>
            </a:r>
            <a:r>
              <a:rPr lang="en-US" sz="1400" b="0" strike="noStrike" spc="-1" dirty="0" err="1">
                <a:solidFill>
                  <a:srgbClr val="FFFFFF"/>
                </a:solidFill>
                <a:latin typeface="Tahoma"/>
              </a:rPr>
              <a:t>kết</a:t>
            </a:r>
            <a:r>
              <a:rPr lang="en-US" sz="1400" b="0" strike="noStrike" spc="-1" dirty="0">
                <a:solidFill>
                  <a:srgbClr val="FFFFFF"/>
                </a:solidFill>
                <a:latin typeface="Tahoma"/>
              </a:rPr>
              <a:t> </a:t>
            </a:r>
            <a:r>
              <a:rPr lang="en-US" sz="1400" b="0" strike="noStrike" spc="-1" dirty="0" err="1">
                <a:solidFill>
                  <a:srgbClr val="FFFFFF"/>
                </a:solidFill>
                <a:latin typeface="Tahoma"/>
              </a:rPr>
              <a:t>quả</a:t>
            </a:r>
            <a:r>
              <a:rPr lang="en-US" sz="1400" b="0" strike="noStrike" spc="-1" dirty="0">
                <a:solidFill>
                  <a:srgbClr val="FFFFFF"/>
                </a:solidFill>
                <a:latin typeface="Tahoma"/>
              </a:rPr>
              <a:t> </a:t>
            </a:r>
            <a:r>
              <a:rPr lang="en-US" sz="1400" b="0" strike="noStrike" spc="-1" dirty="0" err="1">
                <a:solidFill>
                  <a:srgbClr val="FFFFFF"/>
                </a:solidFill>
                <a:latin typeface="Tahoma"/>
              </a:rPr>
              <a:t>hồ</a:t>
            </a:r>
            <a:r>
              <a:rPr lang="en-US" sz="1400" b="0" strike="noStrike" spc="-1" dirty="0">
                <a:solidFill>
                  <a:srgbClr val="FFFFFF"/>
                </a:solidFill>
                <a:latin typeface="Tahoma"/>
              </a:rPr>
              <a:t> </a:t>
            </a:r>
            <a:r>
              <a:rPr lang="en-US" sz="1400" b="0" strike="noStrike" spc="-1" dirty="0" err="1">
                <a:solidFill>
                  <a:srgbClr val="FFFFFF"/>
                </a:solidFill>
                <a:latin typeface="Tahoma"/>
              </a:rPr>
              <a:t>sơ</a:t>
            </a:r>
            <a:endParaRPr lang="en-US" sz="1400" b="0" strike="noStrike" spc="-1" dirty="0">
              <a:latin typeface="Arial"/>
            </a:endParaRPr>
          </a:p>
        </p:txBody>
      </p:sp>
      <p:pic>
        <p:nvPicPr>
          <p:cNvPr id="39" name="Picture 2">
            <a:extLst>
              <a:ext uri="{FF2B5EF4-FFF2-40B4-BE49-F238E27FC236}">
                <a16:creationId xmlns:a16="http://schemas.microsoft.com/office/drawing/2014/main" id="{32D3B746-4302-4AA7-9AC2-9CE9BF7D5311}"/>
              </a:ext>
            </a:extLst>
          </p:cNvPr>
          <p:cNvPicPr/>
          <p:nvPr/>
        </p:nvPicPr>
        <p:blipFill>
          <a:blip r:embed="rId10"/>
          <a:stretch/>
        </p:blipFill>
        <p:spPr>
          <a:xfrm>
            <a:off x="4254480" y="1155780"/>
            <a:ext cx="1589400" cy="1184040"/>
          </a:xfrm>
          <a:prstGeom prst="rect">
            <a:avLst/>
          </a:prstGeom>
          <a:ln>
            <a:noFill/>
          </a:ln>
        </p:spPr>
      </p:pic>
      <p:sp>
        <p:nvSpPr>
          <p:cNvPr id="40" name="CustomShape 28">
            <a:extLst>
              <a:ext uri="{FF2B5EF4-FFF2-40B4-BE49-F238E27FC236}">
                <a16:creationId xmlns:a16="http://schemas.microsoft.com/office/drawing/2014/main" id="{DB994D71-D900-4863-87CA-87B94572B689}"/>
              </a:ext>
            </a:extLst>
          </p:cNvPr>
          <p:cNvSpPr/>
          <p:nvPr/>
        </p:nvSpPr>
        <p:spPr>
          <a:xfrm>
            <a:off x="507240" y="2228580"/>
            <a:ext cx="3961440" cy="1582200"/>
          </a:xfrm>
          <a:prstGeom prst="rect">
            <a:avLst/>
          </a:prstGeom>
          <a:solidFill>
            <a:schemeClr val="accent1">
              <a:lumMod val="75000"/>
            </a:schemeClr>
          </a:solidFill>
          <a:ln>
            <a:solidFill>
              <a:srgbClr val="EE9900"/>
            </a:solidFill>
            <a:round/>
          </a:ln>
          <a:effectLst>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p:style>
        <p:txBody>
          <a:bodyPr wrap="none" lIns="90000" tIns="45000" rIns="90000" bIns="45000"/>
          <a:lstStyle/>
          <a:p>
            <a:pPr marL="285840" indent="-285480">
              <a:lnSpc>
                <a:spcPct val="100000"/>
              </a:lnSpc>
              <a:buClr>
                <a:srgbClr val="FFFFFF"/>
              </a:buClr>
              <a:buFont typeface="Wingdings" charset="2"/>
              <a:buChar char=""/>
            </a:pPr>
            <a:r>
              <a:rPr lang="en-US" sz="1400" b="0" strike="noStrike" spc="-1" dirty="0" err="1">
                <a:solidFill>
                  <a:srgbClr val="FFFFFF"/>
                </a:solidFill>
                <a:latin typeface="Open Sans Light"/>
              </a:rPr>
              <a:t>Tra</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cứu</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hồ</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sơ</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biểu</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mẫu</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hướng</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dẫn</a:t>
            </a:r>
            <a:r>
              <a:rPr lang="en-US" sz="1400" b="0" strike="noStrike" spc="-1" dirty="0">
                <a:solidFill>
                  <a:srgbClr val="FFFFFF"/>
                </a:solidFill>
                <a:latin typeface="Open Sans Light"/>
              </a:rPr>
              <a:t> TTHC</a:t>
            </a:r>
            <a:endParaRPr lang="en-US" sz="1400" b="0" strike="noStrike" spc="-1" dirty="0">
              <a:latin typeface="Arial"/>
            </a:endParaRPr>
          </a:p>
          <a:p>
            <a:pPr marL="285840" indent="-285480">
              <a:lnSpc>
                <a:spcPct val="100000"/>
              </a:lnSpc>
              <a:buClr>
                <a:srgbClr val="FFFFFF"/>
              </a:buClr>
              <a:buFont typeface="Wingdings" charset="2"/>
              <a:buChar char=""/>
            </a:pPr>
            <a:r>
              <a:rPr lang="en-US" sz="1400" b="0" strike="noStrike" spc="-1" dirty="0">
                <a:solidFill>
                  <a:srgbClr val="FFFFFF"/>
                </a:solidFill>
                <a:latin typeface="Open Sans Light"/>
              </a:rPr>
              <a:t>Đăng </a:t>
            </a:r>
            <a:r>
              <a:rPr lang="en-US" sz="1400" b="0" strike="noStrike" spc="-1" dirty="0" err="1">
                <a:solidFill>
                  <a:srgbClr val="FFFFFF"/>
                </a:solidFill>
                <a:latin typeface="Open Sans Light"/>
              </a:rPr>
              <a:t>ký</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tài</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khoản</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công</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dân</a:t>
            </a:r>
            <a:endParaRPr lang="en-US" sz="1400" b="0" strike="noStrike" spc="-1" dirty="0">
              <a:latin typeface="Arial"/>
            </a:endParaRPr>
          </a:p>
          <a:p>
            <a:pPr marL="285840" indent="-285480">
              <a:lnSpc>
                <a:spcPct val="100000"/>
              </a:lnSpc>
              <a:buClr>
                <a:srgbClr val="FFFFFF"/>
              </a:buClr>
              <a:buFont typeface="Wingdings" charset="2"/>
              <a:buChar char=""/>
            </a:pPr>
            <a:r>
              <a:rPr lang="en-US" sz="1400" b="0" strike="noStrike" spc="-1" dirty="0" err="1">
                <a:solidFill>
                  <a:srgbClr val="FFFFFF"/>
                </a:solidFill>
                <a:latin typeface="Open Sans Light"/>
              </a:rPr>
              <a:t>Nộp</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hồ</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sơ</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trực</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tiếp</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hoặc</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trực</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tuyến</a:t>
            </a:r>
            <a:endParaRPr lang="en-US" sz="1400" b="0" strike="noStrike" spc="-1" dirty="0">
              <a:latin typeface="Arial"/>
            </a:endParaRPr>
          </a:p>
          <a:p>
            <a:pPr marL="285840" indent="-285480">
              <a:lnSpc>
                <a:spcPct val="100000"/>
              </a:lnSpc>
              <a:buClr>
                <a:srgbClr val="FFFFFF"/>
              </a:buClr>
              <a:buFont typeface="Wingdings" charset="2"/>
              <a:buChar char=""/>
            </a:pPr>
            <a:r>
              <a:rPr lang="en-US" sz="1400" b="0" strike="noStrike" spc="-1" dirty="0">
                <a:solidFill>
                  <a:srgbClr val="FFFFFF"/>
                </a:solidFill>
                <a:latin typeface="Open Sans Light"/>
              </a:rPr>
              <a:t>Theo </a:t>
            </a:r>
            <a:r>
              <a:rPr lang="en-US" sz="1400" b="0" strike="noStrike" spc="-1" dirty="0" err="1">
                <a:solidFill>
                  <a:srgbClr val="FFFFFF"/>
                </a:solidFill>
                <a:latin typeface="Open Sans Light"/>
              </a:rPr>
              <a:t>dõi</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quá</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trình</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xử</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lý</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hồ</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sơ</a:t>
            </a:r>
            <a:endParaRPr lang="en-US" sz="1400" b="0" strike="noStrike" spc="-1" dirty="0">
              <a:latin typeface="Arial"/>
            </a:endParaRPr>
          </a:p>
          <a:p>
            <a:pPr marL="285840" indent="-285480">
              <a:lnSpc>
                <a:spcPct val="100000"/>
              </a:lnSpc>
              <a:buClr>
                <a:srgbClr val="FFFFFF"/>
              </a:buClr>
              <a:buFont typeface="Wingdings" charset="2"/>
              <a:buChar char=""/>
            </a:pPr>
            <a:r>
              <a:rPr lang="en-US" sz="1400" b="0" strike="noStrike" spc="-1" dirty="0" err="1">
                <a:solidFill>
                  <a:srgbClr val="FFFFFF"/>
                </a:solidFill>
                <a:latin typeface="Open Sans Light"/>
              </a:rPr>
              <a:t>Tương</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tác</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với</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cán</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bộ</a:t>
            </a:r>
            <a:endParaRPr lang="en-US" sz="1400" b="0" strike="noStrike" spc="-1" dirty="0">
              <a:latin typeface="Arial"/>
            </a:endParaRPr>
          </a:p>
          <a:p>
            <a:pPr marL="285840" indent="-285480">
              <a:lnSpc>
                <a:spcPct val="100000"/>
              </a:lnSpc>
              <a:buClr>
                <a:srgbClr val="FFFFFF"/>
              </a:buClr>
              <a:buFont typeface="Wingdings" charset="2"/>
              <a:buChar char=""/>
            </a:pPr>
            <a:r>
              <a:rPr lang="en-US" sz="1400" b="0" strike="noStrike" spc="-1" dirty="0" err="1">
                <a:solidFill>
                  <a:srgbClr val="FFFFFF"/>
                </a:solidFill>
                <a:latin typeface="Open Sans Light"/>
              </a:rPr>
              <a:t>Nhận</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kết</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quả</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nhận</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các</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thông</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báo</a:t>
            </a:r>
            <a:endParaRPr lang="en-US" sz="1400" b="0" strike="noStrike" spc="-1" dirty="0">
              <a:latin typeface="Arial"/>
            </a:endParaRPr>
          </a:p>
          <a:p>
            <a:pPr marL="285840" indent="-285480">
              <a:lnSpc>
                <a:spcPct val="100000"/>
              </a:lnSpc>
              <a:buClr>
                <a:srgbClr val="FFFFFF"/>
              </a:buClr>
              <a:buFont typeface="Wingdings" charset="2"/>
              <a:buChar char=""/>
            </a:pPr>
            <a:r>
              <a:rPr lang="en-US" sz="1400" b="0" strike="noStrike" spc="-1" dirty="0" err="1">
                <a:solidFill>
                  <a:srgbClr val="FFFFFF"/>
                </a:solidFill>
                <a:latin typeface="Open Sans Light"/>
              </a:rPr>
              <a:t>Quản</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lý</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giấy</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tờ</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điện</a:t>
            </a:r>
            <a:r>
              <a:rPr lang="en-US" sz="1400" b="0" strike="noStrike" spc="-1" dirty="0">
                <a:solidFill>
                  <a:srgbClr val="FFFFFF"/>
                </a:solidFill>
                <a:latin typeface="Open Sans Light"/>
              </a:rPr>
              <a:t> </a:t>
            </a:r>
            <a:r>
              <a:rPr lang="en-US" sz="1400" b="0" strike="noStrike" spc="-1" dirty="0" err="1">
                <a:solidFill>
                  <a:srgbClr val="FFFFFF"/>
                </a:solidFill>
                <a:latin typeface="Open Sans Light"/>
              </a:rPr>
              <a:t>tử</a:t>
            </a:r>
            <a:endParaRPr lang="en-US" sz="1400" b="0" strike="noStrike" spc="-1" dirty="0">
              <a:latin typeface="Arial"/>
            </a:endParaRPr>
          </a:p>
        </p:txBody>
      </p:sp>
    </p:spTree>
    <p:extLst>
      <p:ext uri="{BB962C8B-B14F-4D97-AF65-F5344CB8AC3E}">
        <p14:creationId xmlns:p14="http://schemas.microsoft.com/office/powerpoint/2010/main" val="2228864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E50BA61-ABEF-4262-B90F-717AB7E03C06}"/>
              </a:ext>
            </a:extLst>
          </p:cNvPr>
          <p:cNvGrpSpPr/>
          <p:nvPr/>
        </p:nvGrpSpPr>
        <p:grpSpPr>
          <a:xfrm>
            <a:off x="2585711" y="1042385"/>
            <a:ext cx="6742728" cy="5507808"/>
            <a:chOff x="1939283" y="786316"/>
            <a:chExt cx="5057046" cy="4130856"/>
          </a:xfrm>
        </p:grpSpPr>
        <p:grpSp>
          <p:nvGrpSpPr>
            <p:cNvPr id="18" name="Group 17">
              <a:extLst>
                <a:ext uri="{FF2B5EF4-FFF2-40B4-BE49-F238E27FC236}">
                  <a16:creationId xmlns:a16="http://schemas.microsoft.com/office/drawing/2014/main" id="{D50B0A7A-37CC-4BE6-A9EA-FAB00AD682A3}"/>
                </a:ext>
              </a:extLst>
            </p:cNvPr>
            <p:cNvGrpSpPr/>
            <p:nvPr/>
          </p:nvGrpSpPr>
          <p:grpSpPr>
            <a:xfrm>
              <a:off x="3686972" y="2254115"/>
              <a:ext cx="1668935" cy="856179"/>
              <a:chOff x="5508050" y="2230759"/>
              <a:chExt cx="1668935" cy="856179"/>
            </a:xfrm>
          </p:grpSpPr>
          <p:pic>
            <p:nvPicPr>
              <p:cNvPr id="176" name="Picture 175" descr="A picture containing building, vector graphics, window&#10;&#10;Description automatically generated">
                <a:extLst>
                  <a:ext uri="{FF2B5EF4-FFF2-40B4-BE49-F238E27FC236}">
                    <a16:creationId xmlns:a16="http://schemas.microsoft.com/office/drawing/2014/main" id="{D11787E9-76D6-4F15-B670-7DD0A2FA68A5}"/>
                  </a:ext>
                </a:extLst>
              </p:cNvPr>
              <p:cNvPicPr>
                <a:picLocks noChangeAspect="1"/>
              </p:cNvPicPr>
              <p:nvPr/>
            </p:nvPicPr>
            <p:blipFill>
              <a:blip r:embed="rId3"/>
              <a:stretch>
                <a:fillRect/>
              </a:stretch>
            </p:blipFill>
            <p:spPr>
              <a:xfrm>
                <a:off x="5974597" y="2230759"/>
                <a:ext cx="704730" cy="704730"/>
              </a:xfrm>
              <a:prstGeom prst="rect">
                <a:avLst/>
              </a:prstGeom>
            </p:spPr>
          </p:pic>
          <p:sp>
            <p:nvSpPr>
              <p:cNvPr id="177" name="TextBox 176">
                <a:extLst>
                  <a:ext uri="{FF2B5EF4-FFF2-40B4-BE49-F238E27FC236}">
                    <a16:creationId xmlns:a16="http://schemas.microsoft.com/office/drawing/2014/main" id="{E1523A57-D4F3-466F-9826-182B78E352E8}"/>
                  </a:ext>
                </a:extLst>
              </p:cNvPr>
              <p:cNvSpPr txBox="1"/>
              <p:nvPr/>
            </p:nvSpPr>
            <p:spPr>
              <a:xfrm>
                <a:off x="5508050" y="2809939"/>
                <a:ext cx="1668935" cy="276999"/>
              </a:xfrm>
              <a:prstGeom prst="rect">
                <a:avLst/>
              </a:prstGeom>
              <a:solidFill>
                <a:schemeClr val="accent5">
                  <a:lumMod val="75000"/>
                </a:schemeClr>
              </a:solidFill>
            </p:spPr>
            <p:txBody>
              <a:bodyPr wrap="square" rtlCol="0">
                <a:spAutoFit/>
              </a:bodyPr>
              <a:lstStyle/>
              <a:p>
                <a:pPr algn="ctr"/>
                <a:r>
                  <a:rPr lang="en-US" b="1">
                    <a:solidFill>
                      <a:schemeClr val="bg1"/>
                    </a:solidFill>
                    <a:latin typeface="Segoe UI" panose="020B0502040204020203" pitchFamily="34" charset="0"/>
                    <a:cs typeface="Segoe UI" panose="020B0502040204020203" pitchFamily="34" charset="0"/>
                  </a:rPr>
                  <a:t>HỆ THỐNG</a:t>
                </a:r>
                <a:endParaRPr lang="vi-VN" b="1" dirty="0">
                  <a:solidFill>
                    <a:schemeClr val="bg1"/>
                  </a:solidFill>
                  <a:latin typeface="Segoe UI" panose="020B0502040204020203" pitchFamily="34" charset="0"/>
                  <a:cs typeface="Segoe UI" panose="020B0502040204020203" pitchFamily="34" charset="0"/>
                </a:endParaRPr>
              </a:p>
            </p:txBody>
          </p:sp>
        </p:grpSp>
        <p:grpSp>
          <p:nvGrpSpPr>
            <p:cNvPr id="2" name="Group 1">
              <a:extLst>
                <a:ext uri="{FF2B5EF4-FFF2-40B4-BE49-F238E27FC236}">
                  <a16:creationId xmlns:a16="http://schemas.microsoft.com/office/drawing/2014/main" id="{1FD8C2D9-6017-4913-9749-3B9706507518}"/>
                </a:ext>
              </a:extLst>
            </p:cNvPr>
            <p:cNvGrpSpPr/>
            <p:nvPr/>
          </p:nvGrpSpPr>
          <p:grpSpPr>
            <a:xfrm>
              <a:off x="1939283" y="786316"/>
              <a:ext cx="5057046" cy="4130856"/>
              <a:chOff x="1939283" y="786316"/>
              <a:chExt cx="5057046" cy="4130856"/>
            </a:xfrm>
          </p:grpSpPr>
          <p:grpSp>
            <p:nvGrpSpPr>
              <p:cNvPr id="8" name="Group 7">
                <a:extLst>
                  <a:ext uri="{FF2B5EF4-FFF2-40B4-BE49-F238E27FC236}">
                    <a16:creationId xmlns:a16="http://schemas.microsoft.com/office/drawing/2014/main" id="{5860EE77-319B-4E38-BE16-1756F63934B8}"/>
                  </a:ext>
                </a:extLst>
              </p:cNvPr>
              <p:cNvGrpSpPr/>
              <p:nvPr/>
            </p:nvGrpSpPr>
            <p:grpSpPr>
              <a:xfrm>
                <a:off x="3637665" y="3383074"/>
                <a:ext cx="1710313" cy="1534098"/>
                <a:chOff x="5484444" y="3352462"/>
                <a:chExt cx="1710313" cy="1534098"/>
              </a:xfrm>
            </p:grpSpPr>
            <p:grpSp>
              <p:nvGrpSpPr>
                <p:cNvPr id="195" name="Group 194">
                  <a:extLst>
                    <a:ext uri="{FF2B5EF4-FFF2-40B4-BE49-F238E27FC236}">
                      <a16:creationId xmlns:a16="http://schemas.microsoft.com/office/drawing/2014/main" id="{7985AF3E-8A6B-4A5D-A5C6-8E6F70EA60B3}"/>
                    </a:ext>
                  </a:extLst>
                </p:cNvPr>
                <p:cNvGrpSpPr/>
                <p:nvPr/>
              </p:nvGrpSpPr>
              <p:grpSpPr>
                <a:xfrm>
                  <a:off x="5484444" y="3352462"/>
                  <a:ext cx="1710313" cy="1534098"/>
                  <a:chOff x="2864552" y="3230825"/>
                  <a:chExt cx="1305441" cy="1170940"/>
                </a:xfrm>
              </p:grpSpPr>
              <p:sp>
                <p:nvSpPr>
                  <p:cNvPr id="201" name="Hexagon 200">
                    <a:extLst>
                      <a:ext uri="{FF2B5EF4-FFF2-40B4-BE49-F238E27FC236}">
                        <a16:creationId xmlns:a16="http://schemas.microsoft.com/office/drawing/2014/main" id="{D9698E89-A187-441E-A42B-DAC10ACF4B59}"/>
                      </a:ext>
                    </a:extLst>
                  </p:cNvPr>
                  <p:cNvSpPr/>
                  <p:nvPr/>
                </p:nvSpPr>
                <p:spPr>
                  <a:xfrm>
                    <a:off x="2929237" y="3230825"/>
                    <a:ext cx="1172017" cy="1010359"/>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2" name="Hexagon 201">
                    <a:extLst>
                      <a:ext uri="{FF2B5EF4-FFF2-40B4-BE49-F238E27FC236}">
                        <a16:creationId xmlns:a16="http://schemas.microsoft.com/office/drawing/2014/main" id="{AD47F5C3-C86B-441C-86DE-70020BA5144C}"/>
                      </a:ext>
                    </a:extLst>
                  </p:cNvPr>
                  <p:cNvSpPr/>
                  <p:nvPr/>
                </p:nvSpPr>
                <p:spPr>
                  <a:xfrm>
                    <a:off x="2864552" y="3276385"/>
                    <a:ext cx="1305441" cy="1125380"/>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67" dirty="0">
                      <a:latin typeface="Segoe UI" panose="020B0502040204020203" pitchFamily="34" charset="0"/>
                      <a:cs typeface="Segoe UI" panose="020B0502040204020203" pitchFamily="34" charset="0"/>
                    </a:endParaRPr>
                  </a:p>
                </p:txBody>
              </p:sp>
            </p:grpSp>
            <p:sp>
              <p:nvSpPr>
                <p:cNvPr id="197" name="TextBox 196">
                  <a:extLst>
                    <a:ext uri="{FF2B5EF4-FFF2-40B4-BE49-F238E27FC236}">
                      <a16:creationId xmlns:a16="http://schemas.microsoft.com/office/drawing/2014/main" id="{CDD655C5-C6CF-4F9D-B6AD-E0156413201D}"/>
                    </a:ext>
                  </a:extLst>
                </p:cNvPr>
                <p:cNvSpPr txBox="1"/>
                <p:nvPr/>
              </p:nvSpPr>
              <p:spPr>
                <a:xfrm>
                  <a:off x="5686595" y="3923999"/>
                  <a:ext cx="1363246" cy="500233"/>
                </a:xfrm>
                <a:prstGeom prst="rect">
                  <a:avLst/>
                </a:prstGeom>
                <a:noFill/>
              </p:spPr>
              <p:txBody>
                <a:bodyPr wrap="square" rtlCol="0">
                  <a:spAutoFit/>
                </a:bodyPr>
                <a:lstStyle/>
                <a:p>
                  <a:pPr algn="ctr"/>
                  <a:r>
                    <a:rPr lang="en-US" sz="1867" b="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ĐĂNG NHẬP 1 LẦN</a:t>
                  </a:r>
                  <a:endParaRPr lang="en-US" sz="1867"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186" name="Group 185">
                <a:extLst>
                  <a:ext uri="{FF2B5EF4-FFF2-40B4-BE49-F238E27FC236}">
                    <a16:creationId xmlns:a16="http://schemas.microsoft.com/office/drawing/2014/main" id="{E58C4EEF-1124-4ACA-B68B-61E188F8DBE5}"/>
                  </a:ext>
                </a:extLst>
              </p:cNvPr>
              <p:cNvGrpSpPr/>
              <p:nvPr/>
            </p:nvGrpSpPr>
            <p:grpSpPr>
              <a:xfrm>
                <a:off x="3610050" y="786316"/>
                <a:ext cx="1765545" cy="1581715"/>
                <a:chOff x="1776400" y="2661573"/>
                <a:chExt cx="1305441" cy="1169517"/>
              </a:xfrm>
            </p:grpSpPr>
            <p:sp>
              <p:nvSpPr>
                <p:cNvPr id="188" name="Hexagon 187">
                  <a:extLst>
                    <a:ext uri="{FF2B5EF4-FFF2-40B4-BE49-F238E27FC236}">
                      <a16:creationId xmlns:a16="http://schemas.microsoft.com/office/drawing/2014/main" id="{482A899A-641F-42BF-A910-244514EA4C07}"/>
                    </a:ext>
                  </a:extLst>
                </p:cNvPr>
                <p:cNvSpPr/>
                <p:nvPr/>
              </p:nvSpPr>
              <p:spPr>
                <a:xfrm>
                  <a:off x="1840524" y="2820731"/>
                  <a:ext cx="1172017" cy="1010359"/>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89" name="Group 188">
                  <a:extLst>
                    <a:ext uri="{FF2B5EF4-FFF2-40B4-BE49-F238E27FC236}">
                      <a16:creationId xmlns:a16="http://schemas.microsoft.com/office/drawing/2014/main" id="{BEC64700-AA18-4A2D-8474-FD2ADD6F84CA}"/>
                    </a:ext>
                  </a:extLst>
                </p:cNvPr>
                <p:cNvGrpSpPr/>
                <p:nvPr/>
              </p:nvGrpSpPr>
              <p:grpSpPr>
                <a:xfrm>
                  <a:off x="1776400" y="2661573"/>
                  <a:ext cx="1305441" cy="1125380"/>
                  <a:chOff x="1776400" y="2661573"/>
                  <a:chExt cx="1305441" cy="1125380"/>
                </a:xfrm>
              </p:grpSpPr>
              <p:sp>
                <p:nvSpPr>
                  <p:cNvPr id="192" name="Hexagon 191">
                    <a:extLst>
                      <a:ext uri="{FF2B5EF4-FFF2-40B4-BE49-F238E27FC236}">
                        <a16:creationId xmlns:a16="http://schemas.microsoft.com/office/drawing/2014/main" id="{4424F186-292D-4ACB-A1E2-839E8A3CF92D}"/>
                      </a:ext>
                    </a:extLst>
                  </p:cNvPr>
                  <p:cNvSpPr/>
                  <p:nvPr/>
                </p:nvSpPr>
                <p:spPr>
                  <a:xfrm>
                    <a:off x="1776400" y="2661573"/>
                    <a:ext cx="1305441" cy="1125380"/>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67" dirty="0">
                      <a:latin typeface="Segoe UI" panose="020B0502040204020203" pitchFamily="34" charset="0"/>
                      <a:cs typeface="Segoe UI" panose="020B0502040204020203" pitchFamily="34" charset="0"/>
                    </a:endParaRPr>
                  </a:p>
                </p:txBody>
              </p:sp>
              <p:sp>
                <p:nvSpPr>
                  <p:cNvPr id="191" name="TextBox 190">
                    <a:extLst>
                      <a:ext uri="{FF2B5EF4-FFF2-40B4-BE49-F238E27FC236}">
                        <a16:creationId xmlns:a16="http://schemas.microsoft.com/office/drawing/2014/main" id="{D1A401CF-ACBE-4D8B-A5B8-C8C7034486AA}"/>
                      </a:ext>
                    </a:extLst>
                  </p:cNvPr>
                  <p:cNvSpPr txBox="1"/>
                  <p:nvPr/>
                </p:nvSpPr>
                <p:spPr>
                  <a:xfrm>
                    <a:off x="1897487" y="2920302"/>
                    <a:ext cx="1065079" cy="369871"/>
                  </a:xfrm>
                  <a:prstGeom prst="rect">
                    <a:avLst/>
                  </a:prstGeom>
                  <a:noFill/>
                </p:spPr>
                <p:txBody>
                  <a:bodyPr wrap="square" rtlCol="0">
                    <a:spAutoFit/>
                  </a:bodyPr>
                  <a:lstStyle/>
                  <a:p>
                    <a:pPr algn="ctr"/>
                    <a:r>
                      <a:rPr lang="en-US" sz="1867" b="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CÔNG NGHỆ PHÁT TRIỂN</a:t>
                    </a:r>
                    <a:endParaRPr lang="en-US" sz="1867"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grpSp>
          </p:grpSp>
          <p:grpSp>
            <p:nvGrpSpPr>
              <p:cNvPr id="178" name="Group 177">
                <a:extLst>
                  <a:ext uri="{FF2B5EF4-FFF2-40B4-BE49-F238E27FC236}">
                    <a16:creationId xmlns:a16="http://schemas.microsoft.com/office/drawing/2014/main" id="{E1B4F0D2-F2F3-41E0-8AF3-3550F759FF75}"/>
                  </a:ext>
                </a:extLst>
              </p:cNvPr>
              <p:cNvGrpSpPr/>
              <p:nvPr/>
            </p:nvGrpSpPr>
            <p:grpSpPr>
              <a:xfrm>
                <a:off x="1939283" y="1801359"/>
                <a:ext cx="1849784" cy="1522917"/>
                <a:chOff x="3306622" y="1196289"/>
                <a:chExt cx="1366923" cy="1125380"/>
              </a:xfrm>
            </p:grpSpPr>
            <p:grpSp>
              <p:nvGrpSpPr>
                <p:cNvPr id="180" name="Group 179">
                  <a:extLst>
                    <a:ext uri="{FF2B5EF4-FFF2-40B4-BE49-F238E27FC236}">
                      <a16:creationId xmlns:a16="http://schemas.microsoft.com/office/drawing/2014/main" id="{AAE8F2A0-0E6B-41DC-BB55-357C2EC55539}"/>
                    </a:ext>
                  </a:extLst>
                </p:cNvPr>
                <p:cNvGrpSpPr/>
                <p:nvPr/>
              </p:nvGrpSpPr>
              <p:grpSpPr>
                <a:xfrm>
                  <a:off x="3306622" y="1196289"/>
                  <a:ext cx="1366923" cy="1125380"/>
                  <a:chOff x="231866" y="1182576"/>
                  <a:chExt cx="1491457" cy="1227908"/>
                </a:xfrm>
              </p:grpSpPr>
              <p:sp>
                <p:nvSpPr>
                  <p:cNvPr id="184" name="Hexagon 183">
                    <a:extLst>
                      <a:ext uri="{FF2B5EF4-FFF2-40B4-BE49-F238E27FC236}">
                        <a16:creationId xmlns:a16="http://schemas.microsoft.com/office/drawing/2014/main" id="{5F22EFDF-871E-44B8-92E7-76B157727A03}"/>
                      </a:ext>
                    </a:extLst>
                  </p:cNvPr>
                  <p:cNvSpPr/>
                  <p:nvPr/>
                </p:nvSpPr>
                <p:spPr>
                  <a:xfrm>
                    <a:off x="444529" y="1246130"/>
                    <a:ext cx="1278794" cy="1102408"/>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latin typeface="Segoe UI" panose="020B0502040204020203" pitchFamily="34" charset="0"/>
                      <a:cs typeface="Segoe UI" panose="020B0502040204020203" pitchFamily="34" charset="0"/>
                    </a:endParaRPr>
                  </a:p>
                </p:txBody>
              </p:sp>
              <p:sp>
                <p:nvSpPr>
                  <p:cNvPr id="185" name="Hexagon 184">
                    <a:extLst>
                      <a:ext uri="{FF2B5EF4-FFF2-40B4-BE49-F238E27FC236}">
                        <a16:creationId xmlns:a16="http://schemas.microsoft.com/office/drawing/2014/main" id="{D0DA6A7A-D100-4BF4-BD81-95771ECDA1D2}"/>
                      </a:ext>
                    </a:extLst>
                  </p:cNvPr>
                  <p:cNvSpPr/>
                  <p:nvPr/>
                </p:nvSpPr>
                <p:spPr>
                  <a:xfrm>
                    <a:off x="231866" y="1182576"/>
                    <a:ext cx="1424374" cy="1227908"/>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Segoe UI" panose="020B0502040204020203" pitchFamily="34" charset="0"/>
                      <a:cs typeface="Segoe UI" panose="020B0502040204020203" pitchFamily="34" charset="0"/>
                    </a:endParaRPr>
                  </a:p>
                </p:txBody>
              </p:sp>
            </p:grpSp>
            <p:sp>
              <p:nvSpPr>
                <p:cNvPr id="181" name="TextBox 180">
                  <a:extLst>
                    <a:ext uri="{FF2B5EF4-FFF2-40B4-BE49-F238E27FC236}">
                      <a16:creationId xmlns:a16="http://schemas.microsoft.com/office/drawing/2014/main" id="{494C3B57-6D6C-4209-B0EA-057DE365F133}"/>
                    </a:ext>
                  </a:extLst>
                </p:cNvPr>
                <p:cNvSpPr txBox="1"/>
                <p:nvPr/>
              </p:nvSpPr>
              <p:spPr>
                <a:xfrm>
                  <a:off x="3520536" y="1317755"/>
                  <a:ext cx="939580" cy="847376"/>
                </a:xfrm>
                <a:prstGeom prst="rect">
                  <a:avLst/>
                </a:prstGeom>
                <a:noFill/>
              </p:spPr>
              <p:txBody>
                <a:bodyPr wrap="square" rtlCol="0">
                  <a:spAutoFit/>
                </a:bodyPr>
                <a:lstStyle/>
                <a:p>
                  <a:pPr algn="ctr"/>
                  <a:r>
                    <a:rPr lang="en-US" sz="1867"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BỔ SUNG: KÝ SỐ, SỐ HÓA, KHO LƯU TRỮ, TIỆN ÍCH…</a:t>
                  </a:r>
                </a:p>
              </p:txBody>
            </p:sp>
          </p:grpSp>
          <p:grpSp>
            <p:nvGrpSpPr>
              <p:cNvPr id="204" name="Group 203">
                <a:extLst>
                  <a:ext uri="{FF2B5EF4-FFF2-40B4-BE49-F238E27FC236}">
                    <a16:creationId xmlns:a16="http://schemas.microsoft.com/office/drawing/2014/main" id="{611DF68A-5EA8-4BF8-9F83-BC2F261868DB}"/>
                  </a:ext>
                </a:extLst>
              </p:cNvPr>
              <p:cNvGrpSpPr/>
              <p:nvPr/>
            </p:nvGrpSpPr>
            <p:grpSpPr>
              <a:xfrm>
                <a:off x="5148055" y="1821015"/>
                <a:ext cx="1848274" cy="1522917"/>
                <a:chOff x="3246259" y="1196289"/>
                <a:chExt cx="1365804" cy="1125380"/>
              </a:xfrm>
            </p:grpSpPr>
            <p:grpSp>
              <p:nvGrpSpPr>
                <p:cNvPr id="206" name="Group 205">
                  <a:extLst>
                    <a:ext uri="{FF2B5EF4-FFF2-40B4-BE49-F238E27FC236}">
                      <a16:creationId xmlns:a16="http://schemas.microsoft.com/office/drawing/2014/main" id="{B0CC26E0-510F-46EB-B910-17909CA61EF3}"/>
                    </a:ext>
                  </a:extLst>
                </p:cNvPr>
                <p:cNvGrpSpPr/>
                <p:nvPr/>
              </p:nvGrpSpPr>
              <p:grpSpPr>
                <a:xfrm>
                  <a:off x="3246259" y="1196289"/>
                  <a:ext cx="1365804" cy="1125380"/>
                  <a:chOff x="166004" y="1182576"/>
                  <a:chExt cx="1490236" cy="1227908"/>
                </a:xfrm>
              </p:grpSpPr>
              <p:sp>
                <p:nvSpPr>
                  <p:cNvPr id="210" name="Hexagon 209">
                    <a:extLst>
                      <a:ext uri="{FF2B5EF4-FFF2-40B4-BE49-F238E27FC236}">
                        <a16:creationId xmlns:a16="http://schemas.microsoft.com/office/drawing/2014/main" id="{C5660EE9-DE78-4756-9179-AF7DD53556A4}"/>
                      </a:ext>
                    </a:extLst>
                  </p:cNvPr>
                  <p:cNvSpPr/>
                  <p:nvPr/>
                </p:nvSpPr>
                <p:spPr>
                  <a:xfrm>
                    <a:off x="166004" y="1246130"/>
                    <a:ext cx="1278794" cy="1102408"/>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latin typeface="Segoe UI" panose="020B0502040204020203" pitchFamily="34" charset="0"/>
                      <a:cs typeface="Segoe UI" panose="020B0502040204020203" pitchFamily="34" charset="0"/>
                    </a:endParaRPr>
                  </a:p>
                </p:txBody>
              </p:sp>
              <p:sp>
                <p:nvSpPr>
                  <p:cNvPr id="211" name="Hexagon 210">
                    <a:extLst>
                      <a:ext uri="{FF2B5EF4-FFF2-40B4-BE49-F238E27FC236}">
                        <a16:creationId xmlns:a16="http://schemas.microsoft.com/office/drawing/2014/main" id="{FEAB1A3C-2CC6-4E8F-B254-869E63F82C47}"/>
                      </a:ext>
                    </a:extLst>
                  </p:cNvPr>
                  <p:cNvSpPr/>
                  <p:nvPr/>
                </p:nvSpPr>
                <p:spPr>
                  <a:xfrm>
                    <a:off x="231866" y="1182576"/>
                    <a:ext cx="1424374" cy="1227908"/>
                  </a:xfrm>
                  <a:prstGeom prst="hexag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latin typeface="Segoe UI" panose="020B0502040204020203" pitchFamily="34" charset="0"/>
                      <a:cs typeface="Segoe UI" panose="020B0502040204020203" pitchFamily="34" charset="0"/>
                    </a:endParaRPr>
                  </a:p>
                </p:txBody>
              </p:sp>
            </p:grpSp>
            <p:sp>
              <p:nvSpPr>
                <p:cNvPr id="207" name="TextBox 206">
                  <a:extLst>
                    <a:ext uri="{FF2B5EF4-FFF2-40B4-BE49-F238E27FC236}">
                      <a16:creationId xmlns:a16="http://schemas.microsoft.com/office/drawing/2014/main" id="{C5721FDF-CBBC-49A3-A89D-B0D0ED36D8CE}"/>
                    </a:ext>
                  </a:extLst>
                </p:cNvPr>
                <p:cNvSpPr txBox="1"/>
                <p:nvPr/>
              </p:nvSpPr>
              <p:spPr>
                <a:xfrm>
                  <a:off x="3451900" y="1551133"/>
                  <a:ext cx="1058906" cy="369654"/>
                </a:xfrm>
                <a:prstGeom prst="rect">
                  <a:avLst/>
                </a:prstGeom>
                <a:noFill/>
              </p:spPr>
              <p:txBody>
                <a:bodyPr wrap="square" rtlCol="0">
                  <a:spAutoFit/>
                </a:bodyPr>
                <a:lstStyle/>
                <a:p>
                  <a:pPr algn="ctr"/>
                  <a:r>
                    <a:rPr lang="en-US" sz="1867" b="1">
                      <a:solidFill>
                        <a:srgbClr val="0070C0"/>
                      </a:solidFill>
                      <a:latin typeface="Times New Roman" panose="02020603050405020304" pitchFamily="18" charset="0"/>
                      <a:ea typeface="Cambria" panose="02040503050406030204" pitchFamily="18" charset="0"/>
                      <a:cs typeface="Times New Roman" panose="02020603050405020304" pitchFamily="18" charset="0"/>
                    </a:rPr>
                    <a:t>GIAO DIỆN HỆ THỐNG</a:t>
                  </a:r>
                  <a:endParaRPr lang="en-US" sz="1867"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grpSp>
        </p:grpSp>
      </p:grpSp>
      <p:pic>
        <p:nvPicPr>
          <p:cNvPr id="85" name="Picture 84" descr="A picture containing toy, vector graphics&#10;&#10;Description automatically generated">
            <a:extLst>
              <a:ext uri="{FF2B5EF4-FFF2-40B4-BE49-F238E27FC236}">
                <a16:creationId xmlns:a16="http://schemas.microsoft.com/office/drawing/2014/main" id="{7ADF1C99-DAAF-4DB8-838E-1A50A7244E03}"/>
              </a:ext>
            </a:extLst>
          </p:cNvPr>
          <p:cNvPicPr>
            <a:picLocks noChangeAspect="1"/>
          </p:cNvPicPr>
          <p:nvPr/>
        </p:nvPicPr>
        <p:blipFill>
          <a:blip r:embed="rId4"/>
          <a:stretch>
            <a:fillRect/>
          </a:stretch>
        </p:blipFill>
        <p:spPr>
          <a:xfrm>
            <a:off x="551525" y="4687029"/>
            <a:ext cx="1957995" cy="1869201"/>
          </a:xfrm>
          <a:prstGeom prst="rect">
            <a:avLst/>
          </a:prstGeom>
        </p:spPr>
      </p:pic>
      <p:pic>
        <p:nvPicPr>
          <p:cNvPr id="30" name="Picture 29" descr="Icon&#10;&#10;Description automatically generated">
            <a:extLst>
              <a:ext uri="{FF2B5EF4-FFF2-40B4-BE49-F238E27FC236}">
                <a16:creationId xmlns:a16="http://schemas.microsoft.com/office/drawing/2014/main" id="{E67D09E0-37C4-4A21-88E5-56D136421F41}"/>
              </a:ext>
            </a:extLst>
          </p:cNvPr>
          <p:cNvPicPr>
            <a:picLocks noChangeAspect="1"/>
          </p:cNvPicPr>
          <p:nvPr/>
        </p:nvPicPr>
        <p:blipFill>
          <a:blip r:embed="rId5"/>
          <a:stretch>
            <a:fillRect/>
          </a:stretch>
        </p:blipFill>
        <p:spPr>
          <a:xfrm>
            <a:off x="9600056" y="4577973"/>
            <a:ext cx="2165619" cy="2165619"/>
          </a:xfrm>
          <a:prstGeom prst="rect">
            <a:avLst/>
          </a:prstGeom>
        </p:spPr>
      </p:pic>
      <p:sp>
        <p:nvSpPr>
          <p:cNvPr id="31" name="Title 1"/>
          <p:cNvSpPr txBox="1">
            <a:spLocks/>
          </p:cNvSpPr>
          <p:nvPr/>
        </p:nvSpPr>
        <p:spPr bwMode="auto">
          <a:xfrm>
            <a:off x="475533" y="288350"/>
            <a:ext cx="8250455" cy="506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1" fontAlgn="base" hangingPunct="1">
              <a:lnSpc>
                <a:spcPct val="90000"/>
              </a:lnSpc>
              <a:spcBef>
                <a:spcPct val="0"/>
              </a:spcBef>
              <a:spcAft>
                <a:spcPct val="0"/>
              </a:spcAft>
              <a:defRPr sz="60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a:lstStyle>
          <a:p>
            <a:pPr algn="l"/>
            <a:r>
              <a:rPr lang="en-US" sz="3200" b="1" dirty="0" smtClean="0">
                <a:solidFill>
                  <a:srgbClr val="0064B1"/>
                </a:solidFill>
                <a:latin typeface="Arial" panose="020B0604020202020204" pitchFamily="34" charset="0"/>
                <a:cs typeface="Arial" panose="020B0604020202020204" pitchFamily="34" charset="0"/>
              </a:rPr>
              <a:t>2. ĐẶC ĐIỂM NỔI BẬT</a:t>
            </a:r>
            <a:endParaRPr lang="en-US" sz="3200" b="1" dirty="0">
              <a:solidFill>
                <a:srgbClr val="0064B1"/>
              </a:solidFill>
              <a:latin typeface="Arial" panose="020B0604020202020204" pitchFamily="34" charset="0"/>
              <a:cs typeface="Arial" panose="020B0604020202020204" pitchFamily="34" charset="0"/>
            </a:endParaRPr>
          </a:p>
        </p:txBody>
      </p:sp>
      <p:sp>
        <p:nvSpPr>
          <p:cNvPr id="32" name="Rectangle 31"/>
          <p:cNvSpPr/>
          <p:nvPr/>
        </p:nvSpPr>
        <p:spPr>
          <a:xfrm>
            <a:off x="475533" y="1163704"/>
            <a:ext cx="2568332" cy="430887"/>
          </a:xfrm>
          <a:prstGeom prst="rect">
            <a:avLst/>
          </a:prstGeom>
        </p:spPr>
        <p:txBody>
          <a:bodyPr wrap="none">
            <a:spAutoFit/>
          </a:bodyPr>
          <a:lstStyle/>
          <a:p>
            <a:r>
              <a:rPr lang="en-US" sz="2200" b="1" dirty="0" smtClean="0">
                <a:solidFill>
                  <a:schemeClr val="accent5">
                    <a:lumMod val="75000"/>
                  </a:schemeClr>
                </a:solidFill>
                <a:latin typeface="Arial" panose="020B0604020202020204" pitchFamily="34" charset="0"/>
              </a:rPr>
              <a:t>Các thay </a:t>
            </a:r>
            <a:r>
              <a:rPr lang="en-US" sz="2200" b="1" dirty="0" err="1" smtClean="0">
                <a:solidFill>
                  <a:schemeClr val="accent5">
                    <a:lumMod val="75000"/>
                  </a:schemeClr>
                </a:solidFill>
                <a:latin typeface="Arial" panose="020B0604020202020204" pitchFamily="34" charset="0"/>
              </a:rPr>
              <a:t>đổi</a:t>
            </a:r>
            <a:r>
              <a:rPr lang="en-US" sz="2200" b="1" dirty="0" smtClean="0">
                <a:solidFill>
                  <a:schemeClr val="accent5">
                    <a:lumMod val="75000"/>
                  </a:schemeClr>
                </a:solidFill>
                <a:latin typeface="Arial" panose="020B0604020202020204" pitchFamily="34" charset="0"/>
              </a:rPr>
              <a:t> mới:</a:t>
            </a:r>
            <a:endParaRPr lang="en-US" sz="2200" dirty="0"/>
          </a:p>
        </p:txBody>
      </p:sp>
    </p:spTree>
    <p:extLst>
      <p:ext uri="{BB962C8B-B14F-4D97-AF65-F5344CB8AC3E}">
        <p14:creationId xmlns:p14="http://schemas.microsoft.com/office/powerpoint/2010/main" val="352742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 VNP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NPT Template" id="{BD8C8339-46DF-49A2-ADD2-EFE23F4F5728}" vid="{EB88DC5F-DF9D-476F-A48A-4567B1C935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7978</TotalTime>
  <Words>2190</Words>
  <Application>Microsoft Office PowerPoint</Application>
  <PresentationFormat>Widescreen</PresentationFormat>
  <Paragraphs>287</Paragraphs>
  <Slides>28</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Arial </vt:lpstr>
      <vt:lpstr>Calibri</vt:lpstr>
      <vt:lpstr>Calibri Light</vt:lpstr>
      <vt:lpstr>Cambria</vt:lpstr>
      <vt:lpstr>Courier New</vt:lpstr>
      <vt:lpstr>Open Sans Light</vt:lpstr>
      <vt:lpstr>Segoe UI</vt:lpstr>
      <vt:lpstr>Tahoma</vt:lpstr>
      <vt:lpstr>Times New Roman</vt:lpstr>
      <vt:lpstr>Wingdings</vt:lpstr>
      <vt:lpstr>Slide VNPT</vt:lpstr>
      <vt:lpstr>PowerPoint Presentation</vt:lpstr>
      <vt:lpstr>NỘI DUNG CHÍNH</vt:lpstr>
      <vt:lpstr>1. TỔNG QUAN HỆ THỐNG</vt:lpstr>
      <vt:lpstr>1. TỔNG QUAN HỆ THỐNG</vt:lpstr>
      <vt:lpstr>1. TỔNG QUAN HỆ THỐNG</vt:lpstr>
      <vt:lpstr>1. TỔNG QUAN HỆ THỐNG</vt:lpstr>
      <vt:lpstr>1. TỔNG QUAN HỆ THỐNG</vt:lpstr>
      <vt:lpstr>1. TỔNG QUAN HỆ THỐNG</vt:lpstr>
      <vt:lpstr>PowerPoint Presentation</vt:lpstr>
      <vt:lpstr>2. ĐẶC ĐIỂM NỔI BẬT</vt:lpstr>
      <vt:lpstr>2. ĐẶC ĐIỂM NỔI BẬT</vt:lpstr>
      <vt:lpstr>2. ĐẶC ĐIỂM NỔI BẬT</vt:lpstr>
      <vt:lpstr>2. ĐẶC ĐIỂM NỔI BẬT</vt:lpstr>
      <vt:lpstr>2. ĐẶC ĐIỂM NỔI BẬT</vt:lpstr>
      <vt:lpstr>2. ĐẶC ĐIỂM NỔI BẬT</vt:lpstr>
      <vt:lpstr>2. ĐẶC ĐIỂM NỔI BẬT</vt:lpstr>
      <vt:lpstr>2. ĐẶC ĐIỂM NỔI BẬT</vt:lpstr>
      <vt:lpstr>2. ĐẶC ĐIỂM NỔI BẬT</vt:lpstr>
      <vt:lpstr>2. ĐẶC ĐIỂM NỔI BẬT</vt:lpstr>
      <vt:lpstr>3. LIÊN THÔNG TÍCH HỢP</vt:lpstr>
      <vt:lpstr>3. LIÊN THÔNG TÍCH HỢP</vt:lpstr>
      <vt:lpstr>3. LIÊN THÔNG TÍCH HỢP</vt:lpstr>
      <vt:lpstr>3. LIÊN THÔNG TÍCH HỢP</vt:lpstr>
      <vt:lpstr>3. LIÊN THÔNG TÍCH HỢP</vt:lpstr>
      <vt:lpstr>3. LIÊN THÔNG TÍCH HỢP</vt:lpstr>
      <vt:lpstr>3. LIÊN THÔNG TÍCH HỢP</vt:lpstr>
      <vt:lpstr>4. HỖ TRỢ SẢN PHẨM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vnpt</dc:creator>
  <cp:lastModifiedBy>tunp-dbn</cp:lastModifiedBy>
  <cp:revision>427</cp:revision>
  <dcterms:created xsi:type="dcterms:W3CDTF">2015-12-01T06:21:09Z</dcterms:created>
  <dcterms:modified xsi:type="dcterms:W3CDTF">2022-05-27T01:52:24Z</dcterms:modified>
</cp:coreProperties>
</file>