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Override PartName="/ppt/presentation.xml" ContentType="application/vnd.openxmlformats-officedocument.presentationml.presentation.main+xml"/>
  <Override PartName="/ppt/slides/slide8.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20.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2.xml" ContentType="application/vnd.openxmlformats-officedocument.presentationml.slide+xml"/>
  <Override PartName="/ppt/slides/slide17.xml" ContentType="application/vnd.openxmlformats-officedocument.presentationml.slide+xml"/>
  <Override PartName="/ppt/slides/slide21.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notesSlides/notesSlide4.xml" ContentType="application/vnd.openxmlformats-officedocument.presentationml.notesSlide+xml"/>
  <Override PartName="/ppt/notesSlides/notesSlide16.xml" ContentType="application/vnd.openxmlformats-officedocument.presentationml.notes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7.xml" ContentType="application/vnd.openxmlformats-officedocument.presentationml.notesSlide+xml"/>
  <Override PartName="/ppt/notesSlides/notesSlide1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4.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slideLayouts/slideLayout13.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427" r:id="rId3"/>
    <p:sldId id="928" r:id="rId4"/>
    <p:sldId id="698" r:id="rId5"/>
    <p:sldId id="959" r:id="rId6"/>
    <p:sldId id="961" r:id="rId7"/>
    <p:sldId id="933" r:id="rId8"/>
    <p:sldId id="977" r:id="rId9"/>
    <p:sldId id="982" r:id="rId10"/>
    <p:sldId id="957" r:id="rId11"/>
    <p:sldId id="3783" r:id="rId12"/>
    <p:sldId id="3784" r:id="rId13"/>
    <p:sldId id="3785" r:id="rId14"/>
    <p:sldId id="3786" r:id="rId15"/>
    <p:sldId id="3753" r:id="rId16"/>
    <p:sldId id="3780" r:id="rId17"/>
    <p:sldId id="3781" r:id="rId18"/>
    <p:sldId id="3782" r:id="rId19"/>
    <p:sldId id="963" r:id="rId20"/>
    <p:sldId id="937" r:id="rId21"/>
    <p:sldId id="939" r:id="rId22"/>
    <p:sldId id="150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9DC3E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44" autoAdjust="0"/>
    <p:restoredTop sz="79692" autoAdjust="0"/>
  </p:normalViewPr>
  <p:slideViewPr>
    <p:cSldViewPr snapToGrid="0">
      <p:cViewPr varScale="1">
        <p:scale>
          <a:sx n="73" d="100"/>
          <a:sy n="73" d="100"/>
        </p:scale>
        <p:origin x="-618" y="-102"/>
      </p:cViewPr>
      <p:guideLst>
        <p:guide orient="horz" pos="2160"/>
        <p:guide pos="3840"/>
      </p:guideLst>
    </p:cSldViewPr>
  </p:slideViewPr>
  <p:notesTextViewPr>
    <p:cViewPr>
      <p:scale>
        <a:sx n="150" d="100"/>
        <a:sy n="15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BD3D9C-79A5-4381-AC42-8391E955333D}" type="datetimeFigureOut">
              <a:rPr lang="en-US" smtClean="0"/>
              <a:pPr/>
              <a:t>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3222B6-FC36-4C22-9C08-1D1FF7428517}" type="slidenum">
              <a:rPr lang="en-US" smtClean="0"/>
              <a:pPr/>
              <a:t>‹#›</a:t>
            </a:fld>
            <a:endParaRPr lang="en-US"/>
          </a:p>
        </p:txBody>
      </p:sp>
    </p:spTree>
    <p:extLst>
      <p:ext uri="{BB962C8B-B14F-4D97-AF65-F5344CB8AC3E}">
        <p14:creationId xmlns="" xmlns:p14="http://schemas.microsoft.com/office/powerpoint/2010/main" val="1075771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3222B6-FC36-4C22-9C08-1D1FF7428517}" type="slidenum">
              <a:rPr lang="en-US" smtClean="0"/>
              <a:pPr/>
              <a:t>2</a:t>
            </a:fld>
            <a:endParaRPr lang="en-US"/>
          </a:p>
        </p:txBody>
      </p:sp>
    </p:spTree>
    <p:extLst>
      <p:ext uri="{BB962C8B-B14F-4D97-AF65-F5344CB8AC3E}">
        <p14:creationId xmlns="" xmlns:p14="http://schemas.microsoft.com/office/powerpoint/2010/main" val="1138726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 xmlns:a16="http://schemas.microsoft.com/office/drawing/2014/main" id="{DAE31062-3831-4E2B-A97B-F49DF5CE5183}"/>
              </a:ext>
            </a:extLst>
          </p:cNvPr>
          <p:cNvSpPr>
            <a:spLocks noGrp="1" noRot="1" noChangeAspect="1" noChangeArrowheads="1" noTextEdit="1"/>
          </p:cNvSpPr>
          <p:nvPr>
            <p:ph type="sldImg"/>
          </p:nvPr>
        </p:nvSpPr>
        <p:spPr>
          <a:ln/>
        </p:spPr>
      </p:sp>
      <p:sp>
        <p:nvSpPr>
          <p:cNvPr id="12291" name="Notes Placeholder 2">
            <a:extLst>
              <a:ext uri="{FF2B5EF4-FFF2-40B4-BE49-F238E27FC236}">
                <a16:creationId xmlns="" xmlns:a16="http://schemas.microsoft.com/office/drawing/2014/main" id="{88DD724A-1500-4BF2-AD04-256664E55DE6}"/>
              </a:ext>
            </a:extLst>
          </p:cNvPr>
          <p:cNvSpPr>
            <a:spLocks noGrp="1"/>
          </p:cNvSpPr>
          <p:nvPr>
            <p:ph type="body" idx="1"/>
          </p:nvPr>
        </p:nvSpPr>
        <p:spPr>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608013">
              <a:defRPr/>
            </a:pPr>
            <a:r>
              <a:rPr lang="vi-VN" altLang="en-US" i="1">
                <a:solidFill>
                  <a:srgbClr val="0070C0"/>
                </a:solidFill>
                <a:ea typeface="Arial Regular"/>
                <a:cs typeface="Arial Regular"/>
              </a:rPr>
              <a:t>Hệ thống bao gồm 2 phân hệ chính như</a:t>
            </a:r>
          </a:p>
          <a:p>
            <a:pPr marL="171450" indent="-171450" defTabSz="608013">
              <a:buFontTx/>
              <a:buChar char="-"/>
              <a:defRPr/>
            </a:pPr>
            <a:r>
              <a:rPr lang="vi-VN" altLang="en-US" i="1">
                <a:solidFill>
                  <a:srgbClr val="0070C0"/>
                </a:solidFill>
                <a:ea typeface="Arial Regular"/>
                <a:cs typeface="Arial Regular"/>
              </a:rPr>
              <a:t>Hệ thống thông tin báo cáo: hỗ trợ đầy đủ quy trình báo cáo từ thiết kế biểu mẫu báo cáo, giao báo cáo, nhập dữ liệu báo cáo xuống đơn vị và tổng hợp số liệu báo cáo.</a:t>
            </a:r>
          </a:p>
          <a:p>
            <a:pPr marL="171450" indent="-171450" defTabSz="608013">
              <a:buFontTx/>
              <a:buChar char="-"/>
              <a:defRPr/>
            </a:pPr>
            <a:r>
              <a:rPr lang="vi-VN" altLang="en-US" i="1">
                <a:solidFill>
                  <a:srgbClr val="0070C0"/>
                </a:solidFill>
                <a:ea typeface="Arial Regular"/>
                <a:cs typeface="Arial Regular"/>
              </a:rPr>
              <a:t>Trung tâm thông tin chỉ đạo điều hành: cho phép hiển thị các biểu đồ trực quan, các tính năng phân tích số liệu thông minh hỗ trợ công tác ra quyết định của lãnh đạo với giao diện đơn giản, trực quan.</a:t>
            </a:r>
            <a:endParaRPr lang="en-US" altLang="en-US" i="1">
              <a:solidFill>
                <a:srgbClr val="0070C0"/>
              </a:solidFill>
              <a:ea typeface="Arial Regular"/>
              <a:cs typeface="Arial Regular"/>
            </a:endParaRPr>
          </a:p>
          <a:p>
            <a:pPr marL="171450" indent="-171450" defTabSz="608013">
              <a:buFontTx/>
              <a:buChar char="-"/>
              <a:defRPr/>
            </a:pPr>
            <a:r>
              <a:rPr lang="en-US" altLang="en-US" i="1">
                <a:solidFill>
                  <a:srgbClr val="0070C0"/>
                </a:solidFill>
                <a:ea typeface="Arial Regular"/>
                <a:cs typeface="Arial Regular"/>
              </a:rPr>
              <a:t>Tích hợp, kết nối liên thông dữ liệu báo cáo với hệ thống báo cáo của các BNĐP và các hệ thống chuyên ngành khác</a:t>
            </a:r>
          </a:p>
          <a:p>
            <a:pPr marL="171450" indent="-171450" defTabSz="608013">
              <a:buFontTx/>
              <a:buChar char="-"/>
              <a:defRPr/>
            </a:pPr>
            <a:endParaRPr lang="vi-VN" altLang="en-US" i="1">
              <a:solidFill>
                <a:srgbClr val="0070C0"/>
              </a:solidFill>
              <a:ea typeface="Arial Regular"/>
              <a:cs typeface="Arial Regular"/>
            </a:endParaRPr>
          </a:p>
        </p:txBody>
      </p:sp>
      <p:sp>
        <p:nvSpPr>
          <p:cNvPr id="14340" name="Slide Number Placeholder 3">
            <a:extLst>
              <a:ext uri="{FF2B5EF4-FFF2-40B4-BE49-F238E27FC236}">
                <a16:creationId xmlns="" xmlns:a16="http://schemas.microsoft.com/office/drawing/2014/main" id="{14C405B0-0CC2-4C11-B1EF-BF15FF25A8E0}"/>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8B071F8-8D9A-47BF-9C6C-2F90FE662A39}" type="slidenum">
              <a:rPr lang="en-US" altLang="en-US" smtClean="0">
                <a:solidFill>
                  <a:srgbClr val="000000"/>
                </a:solidFill>
              </a:rPr>
              <a:pPr/>
              <a:t>11</a:t>
            </a:fld>
            <a:endParaRPr lang="en-US" altLang="en-US">
              <a:solidFill>
                <a:srgbClr val="000000"/>
              </a:solidFill>
            </a:endParaRPr>
          </a:p>
        </p:txBody>
      </p:sp>
    </p:spTree>
    <p:extLst>
      <p:ext uri="{BB962C8B-B14F-4D97-AF65-F5344CB8AC3E}">
        <p14:creationId xmlns="" xmlns:p14="http://schemas.microsoft.com/office/powerpoint/2010/main" val="1131471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 xmlns:a16="http://schemas.microsoft.com/office/drawing/2014/main" id="{DAE31062-3831-4E2B-A97B-F49DF5CE5183}"/>
              </a:ext>
            </a:extLst>
          </p:cNvPr>
          <p:cNvSpPr>
            <a:spLocks noGrp="1" noRot="1" noChangeAspect="1" noChangeArrowheads="1" noTextEdit="1"/>
          </p:cNvSpPr>
          <p:nvPr>
            <p:ph type="sldImg"/>
          </p:nvPr>
        </p:nvSpPr>
        <p:spPr>
          <a:ln/>
        </p:spPr>
      </p:sp>
      <p:sp>
        <p:nvSpPr>
          <p:cNvPr id="12291" name="Notes Placeholder 2">
            <a:extLst>
              <a:ext uri="{FF2B5EF4-FFF2-40B4-BE49-F238E27FC236}">
                <a16:creationId xmlns="" xmlns:a16="http://schemas.microsoft.com/office/drawing/2014/main" id="{88DD724A-1500-4BF2-AD04-256664E55DE6}"/>
              </a:ext>
            </a:extLst>
          </p:cNvPr>
          <p:cNvSpPr>
            <a:spLocks noGrp="1"/>
          </p:cNvSpPr>
          <p:nvPr>
            <p:ph type="body" idx="1"/>
          </p:nvPr>
        </p:nvSpPr>
        <p:spPr>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608013">
              <a:defRPr/>
            </a:pPr>
            <a:r>
              <a:rPr lang="vi-VN" altLang="en-US" i="1">
                <a:solidFill>
                  <a:srgbClr val="0070C0"/>
                </a:solidFill>
                <a:ea typeface="Arial Regular"/>
                <a:cs typeface="Arial Regular"/>
              </a:rPr>
              <a:t>Hệ thống bao gồm 2 phân hệ chính như</a:t>
            </a:r>
          </a:p>
          <a:p>
            <a:pPr marL="171450" indent="-171450" defTabSz="608013">
              <a:buFontTx/>
              <a:buChar char="-"/>
              <a:defRPr/>
            </a:pPr>
            <a:r>
              <a:rPr lang="vi-VN" altLang="en-US" i="1">
                <a:solidFill>
                  <a:srgbClr val="0070C0"/>
                </a:solidFill>
                <a:ea typeface="Arial Regular"/>
                <a:cs typeface="Arial Regular"/>
              </a:rPr>
              <a:t>Hệ thống thông tin báo cáo: hỗ trợ đầy đủ quy trình báo cáo từ thiết kế biểu mẫu báo cáo, giao báo cáo, nhập dữ liệu báo cáo xuống đơn vị và tổng hợp số liệu báo cáo.</a:t>
            </a:r>
          </a:p>
          <a:p>
            <a:pPr marL="171450" indent="-171450" defTabSz="608013">
              <a:buFontTx/>
              <a:buChar char="-"/>
              <a:defRPr/>
            </a:pPr>
            <a:r>
              <a:rPr lang="vi-VN" altLang="en-US" i="1">
                <a:solidFill>
                  <a:srgbClr val="0070C0"/>
                </a:solidFill>
                <a:ea typeface="Arial Regular"/>
                <a:cs typeface="Arial Regular"/>
              </a:rPr>
              <a:t>Trung tâm thông tin chỉ đạo điều hành: cho phép hiển thị các biểu đồ trực quan, các tính năng phân tích số liệu thông minh hỗ trợ công tác ra quyết định của lãnh đạo với giao diện đơn giản, trực quan.</a:t>
            </a:r>
            <a:endParaRPr lang="en-US" altLang="en-US" i="1">
              <a:solidFill>
                <a:srgbClr val="0070C0"/>
              </a:solidFill>
              <a:ea typeface="Arial Regular"/>
              <a:cs typeface="Arial Regular"/>
            </a:endParaRPr>
          </a:p>
          <a:p>
            <a:pPr marL="171450" indent="-171450" defTabSz="608013">
              <a:buFontTx/>
              <a:buChar char="-"/>
              <a:defRPr/>
            </a:pPr>
            <a:r>
              <a:rPr lang="en-US" altLang="en-US" i="1">
                <a:solidFill>
                  <a:srgbClr val="0070C0"/>
                </a:solidFill>
                <a:ea typeface="Arial Regular"/>
                <a:cs typeface="Arial Regular"/>
              </a:rPr>
              <a:t>Tích hợp, kết nối liên thông dữ liệu báo cáo với hệ thống báo cáo của các BNĐP và các hệ thống chuyên ngành khác</a:t>
            </a:r>
          </a:p>
          <a:p>
            <a:pPr marL="171450" indent="-171450" defTabSz="608013">
              <a:buFontTx/>
              <a:buChar char="-"/>
              <a:defRPr/>
            </a:pPr>
            <a:endParaRPr lang="vi-VN" altLang="en-US" i="1">
              <a:solidFill>
                <a:srgbClr val="0070C0"/>
              </a:solidFill>
              <a:ea typeface="Arial Regular"/>
              <a:cs typeface="Arial Regular"/>
            </a:endParaRPr>
          </a:p>
        </p:txBody>
      </p:sp>
      <p:sp>
        <p:nvSpPr>
          <p:cNvPr id="14340" name="Slide Number Placeholder 3">
            <a:extLst>
              <a:ext uri="{FF2B5EF4-FFF2-40B4-BE49-F238E27FC236}">
                <a16:creationId xmlns="" xmlns:a16="http://schemas.microsoft.com/office/drawing/2014/main" id="{14C405B0-0CC2-4C11-B1EF-BF15FF25A8E0}"/>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8B071F8-8D9A-47BF-9C6C-2F90FE662A39}" type="slidenum">
              <a:rPr lang="en-US" altLang="en-US" smtClean="0">
                <a:solidFill>
                  <a:srgbClr val="000000"/>
                </a:solidFill>
              </a:rPr>
              <a:pPr/>
              <a:t>12</a:t>
            </a:fld>
            <a:endParaRPr lang="en-US" altLang="en-US">
              <a:solidFill>
                <a:srgbClr val="000000"/>
              </a:solidFill>
            </a:endParaRPr>
          </a:p>
        </p:txBody>
      </p:sp>
    </p:spTree>
    <p:extLst>
      <p:ext uri="{BB962C8B-B14F-4D97-AF65-F5344CB8AC3E}">
        <p14:creationId xmlns="" xmlns:p14="http://schemas.microsoft.com/office/powerpoint/2010/main" val="657264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 xmlns:a16="http://schemas.microsoft.com/office/drawing/2014/main" id="{DAE31062-3831-4E2B-A97B-F49DF5CE5183}"/>
              </a:ext>
            </a:extLst>
          </p:cNvPr>
          <p:cNvSpPr>
            <a:spLocks noGrp="1" noRot="1" noChangeAspect="1" noChangeArrowheads="1" noTextEdit="1"/>
          </p:cNvSpPr>
          <p:nvPr>
            <p:ph type="sldImg"/>
          </p:nvPr>
        </p:nvSpPr>
        <p:spPr>
          <a:ln/>
        </p:spPr>
      </p:sp>
      <p:sp>
        <p:nvSpPr>
          <p:cNvPr id="12291" name="Notes Placeholder 2">
            <a:extLst>
              <a:ext uri="{FF2B5EF4-FFF2-40B4-BE49-F238E27FC236}">
                <a16:creationId xmlns="" xmlns:a16="http://schemas.microsoft.com/office/drawing/2014/main" id="{88DD724A-1500-4BF2-AD04-256664E55DE6}"/>
              </a:ext>
            </a:extLst>
          </p:cNvPr>
          <p:cNvSpPr>
            <a:spLocks noGrp="1"/>
          </p:cNvSpPr>
          <p:nvPr>
            <p:ph type="body" idx="1"/>
          </p:nvPr>
        </p:nvSpPr>
        <p:spPr>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608013">
              <a:defRPr/>
            </a:pPr>
            <a:r>
              <a:rPr lang="vi-VN" altLang="en-US" i="1">
                <a:solidFill>
                  <a:srgbClr val="0070C0"/>
                </a:solidFill>
                <a:ea typeface="Arial Regular"/>
                <a:cs typeface="Arial Regular"/>
              </a:rPr>
              <a:t>Hệ thống bao gồm 2 phân hệ chính như</a:t>
            </a:r>
          </a:p>
          <a:p>
            <a:pPr marL="171450" indent="-171450" defTabSz="608013">
              <a:buFontTx/>
              <a:buChar char="-"/>
              <a:defRPr/>
            </a:pPr>
            <a:r>
              <a:rPr lang="vi-VN" altLang="en-US" i="1">
                <a:solidFill>
                  <a:srgbClr val="0070C0"/>
                </a:solidFill>
                <a:ea typeface="Arial Regular"/>
                <a:cs typeface="Arial Regular"/>
              </a:rPr>
              <a:t>Hệ thống thông tin báo cáo: hỗ trợ đầy đủ quy trình báo cáo từ thiết kế biểu mẫu báo cáo, giao báo cáo, nhập dữ liệu báo cáo xuống đơn vị và tổng hợp số liệu báo cáo.</a:t>
            </a:r>
          </a:p>
          <a:p>
            <a:pPr marL="171450" indent="-171450" defTabSz="608013">
              <a:buFontTx/>
              <a:buChar char="-"/>
              <a:defRPr/>
            </a:pPr>
            <a:r>
              <a:rPr lang="vi-VN" altLang="en-US" i="1">
                <a:solidFill>
                  <a:srgbClr val="0070C0"/>
                </a:solidFill>
                <a:ea typeface="Arial Regular"/>
                <a:cs typeface="Arial Regular"/>
              </a:rPr>
              <a:t>Trung tâm thông tin chỉ đạo điều hành: cho phép hiển thị các biểu đồ trực quan, các tính năng phân tích số liệu thông minh hỗ trợ công tác ra quyết định của lãnh đạo với giao diện đơn giản, trực quan.</a:t>
            </a:r>
            <a:endParaRPr lang="en-US" altLang="en-US" i="1">
              <a:solidFill>
                <a:srgbClr val="0070C0"/>
              </a:solidFill>
              <a:ea typeface="Arial Regular"/>
              <a:cs typeface="Arial Regular"/>
            </a:endParaRPr>
          </a:p>
          <a:p>
            <a:pPr marL="171450" indent="-171450" defTabSz="608013">
              <a:buFontTx/>
              <a:buChar char="-"/>
              <a:defRPr/>
            </a:pPr>
            <a:r>
              <a:rPr lang="en-US" altLang="en-US" i="1">
                <a:solidFill>
                  <a:srgbClr val="0070C0"/>
                </a:solidFill>
                <a:ea typeface="Arial Regular"/>
                <a:cs typeface="Arial Regular"/>
              </a:rPr>
              <a:t>Tích hợp, kết nối liên thông dữ liệu báo cáo với hệ thống báo cáo của các BNĐP và các hệ thống chuyên ngành khác</a:t>
            </a:r>
          </a:p>
          <a:p>
            <a:pPr marL="171450" indent="-171450" defTabSz="608013">
              <a:buFontTx/>
              <a:buChar char="-"/>
              <a:defRPr/>
            </a:pPr>
            <a:endParaRPr lang="vi-VN" altLang="en-US" i="1">
              <a:solidFill>
                <a:srgbClr val="0070C0"/>
              </a:solidFill>
              <a:ea typeface="Arial Regular"/>
              <a:cs typeface="Arial Regular"/>
            </a:endParaRPr>
          </a:p>
        </p:txBody>
      </p:sp>
      <p:sp>
        <p:nvSpPr>
          <p:cNvPr id="14340" name="Slide Number Placeholder 3">
            <a:extLst>
              <a:ext uri="{FF2B5EF4-FFF2-40B4-BE49-F238E27FC236}">
                <a16:creationId xmlns="" xmlns:a16="http://schemas.microsoft.com/office/drawing/2014/main" id="{14C405B0-0CC2-4C11-B1EF-BF15FF25A8E0}"/>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8B071F8-8D9A-47BF-9C6C-2F90FE662A39}" type="slidenum">
              <a:rPr lang="en-US" altLang="en-US" smtClean="0">
                <a:solidFill>
                  <a:srgbClr val="000000"/>
                </a:solidFill>
              </a:rPr>
              <a:pPr/>
              <a:t>13</a:t>
            </a:fld>
            <a:endParaRPr lang="en-US" altLang="en-US">
              <a:solidFill>
                <a:srgbClr val="000000"/>
              </a:solidFill>
            </a:endParaRPr>
          </a:p>
        </p:txBody>
      </p:sp>
    </p:spTree>
    <p:extLst>
      <p:ext uri="{BB962C8B-B14F-4D97-AF65-F5344CB8AC3E}">
        <p14:creationId xmlns="" xmlns:p14="http://schemas.microsoft.com/office/powerpoint/2010/main" val="2546704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 xmlns:a16="http://schemas.microsoft.com/office/drawing/2014/main" id="{DAE31062-3831-4E2B-A97B-F49DF5CE5183}"/>
              </a:ext>
            </a:extLst>
          </p:cNvPr>
          <p:cNvSpPr>
            <a:spLocks noGrp="1" noRot="1" noChangeAspect="1" noChangeArrowheads="1" noTextEdit="1"/>
          </p:cNvSpPr>
          <p:nvPr>
            <p:ph type="sldImg"/>
          </p:nvPr>
        </p:nvSpPr>
        <p:spPr>
          <a:ln/>
        </p:spPr>
      </p:sp>
      <p:sp>
        <p:nvSpPr>
          <p:cNvPr id="12291" name="Notes Placeholder 2">
            <a:extLst>
              <a:ext uri="{FF2B5EF4-FFF2-40B4-BE49-F238E27FC236}">
                <a16:creationId xmlns="" xmlns:a16="http://schemas.microsoft.com/office/drawing/2014/main" id="{88DD724A-1500-4BF2-AD04-256664E55DE6}"/>
              </a:ext>
            </a:extLst>
          </p:cNvPr>
          <p:cNvSpPr>
            <a:spLocks noGrp="1"/>
          </p:cNvSpPr>
          <p:nvPr>
            <p:ph type="body" idx="1"/>
          </p:nvPr>
        </p:nvSpPr>
        <p:spPr>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608013">
              <a:defRPr/>
            </a:pPr>
            <a:r>
              <a:rPr lang="vi-VN" altLang="en-US" i="1">
                <a:solidFill>
                  <a:srgbClr val="0070C0"/>
                </a:solidFill>
                <a:ea typeface="Arial Regular"/>
                <a:cs typeface="Arial Regular"/>
              </a:rPr>
              <a:t>Hệ thống bao gồm 2 phân hệ chính như</a:t>
            </a:r>
          </a:p>
          <a:p>
            <a:pPr marL="171450" indent="-171450" defTabSz="608013">
              <a:buFontTx/>
              <a:buChar char="-"/>
              <a:defRPr/>
            </a:pPr>
            <a:r>
              <a:rPr lang="vi-VN" altLang="en-US" i="1">
                <a:solidFill>
                  <a:srgbClr val="0070C0"/>
                </a:solidFill>
                <a:ea typeface="Arial Regular"/>
                <a:cs typeface="Arial Regular"/>
              </a:rPr>
              <a:t>Hệ thống thông tin báo cáo: hỗ trợ đầy đủ quy trình báo cáo từ thiết kế biểu mẫu báo cáo, giao báo cáo, nhập dữ liệu báo cáo xuống đơn vị và tổng hợp số liệu báo cáo.</a:t>
            </a:r>
          </a:p>
          <a:p>
            <a:pPr marL="171450" indent="-171450" defTabSz="608013">
              <a:buFontTx/>
              <a:buChar char="-"/>
              <a:defRPr/>
            </a:pPr>
            <a:r>
              <a:rPr lang="vi-VN" altLang="en-US" i="1">
                <a:solidFill>
                  <a:srgbClr val="0070C0"/>
                </a:solidFill>
                <a:ea typeface="Arial Regular"/>
                <a:cs typeface="Arial Regular"/>
              </a:rPr>
              <a:t>Trung tâm thông tin chỉ đạo điều hành: cho phép hiển thị các biểu đồ trực quan, các tính năng phân tích số liệu thông minh hỗ trợ công tác ra quyết định của lãnh đạo với giao diện đơn giản, trực quan.</a:t>
            </a:r>
            <a:endParaRPr lang="en-US" altLang="en-US" i="1">
              <a:solidFill>
                <a:srgbClr val="0070C0"/>
              </a:solidFill>
              <a:ea typeface="Arial Regular"/>
              <a:cs typeface="Arial Regular"/>
            </a:endParaRPr>
          </a:p>
          <a:p>
            <a:pPr marL="171450" indent="-171450" defTabSz="608013">
              <a:buFontTx/>
              <a:buChar char="-"/>
              <a:defRPr/>
            </a:pPr>
            <a:r>
              <a:rPr lang="en-US" altLang="en-US" i="1">
                <a:solidFill>
                  <a:srgbClr val="0070C0"/>
                </a:solidFill>
                <a:ea typeface="Arial Regular"/>
                <a:cs typeface="Arial Regular"/>
              </a:rPr>
              <a:t>Tích hợp, kết nối liên thông dữ liệu báo cáo với hệ thống báo cáo của các BNĐP và các hệ thống chuyên ngành khác</a:t>
            </a:r>
          </a:p>
          <a:p>
            <a:pPr marL="171450" indent="-171450" defTabSz="608013">
              <a:buFontTx/>
              <a:buChar char="-"/>
              <a:defRPr/>
            </a:pPr>
            <a:endParaRPr lang="vi-VN" altLang="en-US" i="1">
              <a:solidFill>
                <a:srgbClr val="0070C0"/>
              </a:solidFill>
              <a:ea typeface="Arial Regular"/>
              <a:cs typeface="Arial Regular"/>
            </a:endParaRPr>
          </a:p>
        </p:txBody>
      </p:sp>
      <p:sp>
        <p:nvSpPr>
          <p:cNvPr id="14340" name="Slide Number Placeholder 3">
            <a:extLst>
              <a:ext uri="{FF2B5EF4-FFF2-40B4-BE49-F238E27FC236}">
                <a16:creationId xmlns="" xmlns:a16="http://schemas.microsoft.com/office/drawing/2014/main" id="{14C405B0-0CC2-4C11-B1EF-BF15FF25A8E0}"/>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8B071F8-8D9A-47BF-9C6C-2F90FE662A39}" type="slidenum">
              <a:rPr lang="en-US" altLang="en-US" smtClean="0">
                <a:solidFill>
                  <a:srgbClr val="000000"/>
                </a:solidFill>
              </a:rPr>
              <a:pPr/>
              <a:t>14</a:t>
            </a:fld>
            <a:endParaRPr lang="en-US" altLang="en-US">
              <a:solidFill>
                <a:srgbClr val="000000"/>
              </a:solidFill>
            </a:endParaRPr>
          </a:p>
        </p:txBody>
      </p:sp>
    </p:spTree>
    <p:extLst>
      <p:ext uri="{BB962C8B-B14F-4D97-AF65-F5344CB8AC3E}">
        <p14:creationId xmlns="" xmlns:p14="http://schemas.microsoft.com/office/powerpoint/2010/main" val="3406524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 xmlns:a16="http://schemas.microsoft.com/office/drawing/2014/main" id="{4C9A39A7-BCDA-45BB-A37B-BBBAF4D2DF65}"/>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 xmlns:a16="http://schemas.microsoft.com/office/drawing/2014/main" id="{9419C018-ACAB-4E7F-8B11-0B0D57D113EB}"/>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71450" indent="-171450" defTabSz="608013">
              <a:buFontTx/>
              <a:buChar char="-"/>
            </a:pPr>
            <a:r>
              <a:rPr lang="en-US" altLang="en-US" i="1">
                <a:solidFill>
                  <a:srgbClr val="0070C0"/>
                </a:solidFill>
                <a:ea typeface="Arial Regular"/>
                <a:cs typeface="Arial Regular"/>
              </a:rPr>
              <a:t>Thực</a:t>
            </a:r>
            <a:r>
              <a:rPr lang="en-US" altLang="en-US" i="1" baseline="0">
                <a:solidFill>
                  <a:srgbClr val="0070C0"/>
                </a:solidFill>
                <a:ea typeface="Arial Regular"/>
                <a:cs typeface="Arial Regular"/>
              </a:rPr>
              <a:t> trạng: </a:t>
            </a:r>
          </a:p>
          <a:p>
            <a:pPr marL="0" indent="0" defTabSz="608013">
              <a:buFontTx/>
              <a:buNone/>
            </a:pPr>
            <a:r>
              <a:rPr lang="en-US" altLang="en-US" i="1" baseline="0">
                <a:solidFill>
                  <a:srgbClr val="0070C0"/>
                </a:solidFill>
                <a:ea typeface="Arial Regular"/>
                <a:cs typeface="Arial Regular"/>
              </a:rPr>
              <a:t>	+ Hầu hết các BNĐP đang chưa có HTTTBC hoặc nếu có thì là các hệ thống riêng lẻ, ko có sự tích hợp liên thông dữ liệu</a:t>
            </a:r>
            <a:endParaRPr lang="en-US" altLang="en-US" i="1">
              <a:solidFill>
                <a:srgbClr val="0070C0"/>
              </a:solidFill>
              <a:ea typeface="Arial Regular"/>
              <a:cs typeface="Arial Regular"/>
            </a:endParaRPr>
          </a:p>
          <a:p>
            <a:pPr defTabSz="608013"/>
            <a:r>
              <a:rPr lang="en-US" altLang="en-US" i="1">
                <a:solidFill>
                  <a:srgbClr val="0070C0"/>
                </a:solidFill>
                <a:ea typeface="Arial Regular"/>
                <a:cs typeface="Arial Regular"/>
              </a:rPr>
              <a:t>	+ </a:t>
            </a:r>
            <a:r>
              <a:rPr lang="vi-VN" altLang="en-US" i="1">
                <a:solidFill>
                  <a:srgbClr val="0070C0"/>
                </a:solidFill>
                <a:ea typeface="Arial Regular"/>
                <a:cs typeface="Arial Regular"/>
              </a:rPr>
              <a:t>Hiện nay </a:t>
            </a:r>
            <a:r>
              <a:rPr lang="en-US" altLang="en-US" i="1">
                <a:solidFill>
                  <a:srgbClr val="0070C0"/>
                </a:solidFill>
                <a:ea typeface="Arial Regular"/>
                <a:cs typeface="Arial Regular"/>
              </a:rPr>
              <a:t>tại nhiều</a:t>
            </a:r>
            <a:r>
              <a:rPr lang="vi-VN" altLang="en-US" i="1">
                <a:solidFill>
                  <a:srgbClr val="0070C0"/>
                </a:solidFill>
                <a:ea typeface="Arial Regular"/>
                <a:cs typeface="Arial Regular"/>
              </a:rPr>
              <a:t> các cơ quan hành chính nhà nước </a:t>
            </a:r>
            <a:r>
              <a:rPr lang="en-US" altLang="en-US" i="1">
                <a:solidFill>
                  <a:srgbClr val="0070C0"/>
                </a:solidFill>
                <a:ea typeface="Arial Regular"/>
                <a:cs typeface="Arial Regular"/>
              </a:rPr>
              <a:t>còn </a:t>
            </a:r>
            <a:r>
              <a:rPr lang="vi-VN" altLang="en-US" i="1">
                <a:solidFill>
                  <a:srgbClr val="0070C0"/>
                </a:solidFill>
                <a:ea typeface="Arial Regular"/>
                <a:cs typeface="Arial Regular"/>
              </a:rPr>
              <a:t>đang thực hiện việc báo cáo trên giấy, trên file excel và tổng hợp dữ liệu báo cáo thủ công </a:t>
            </a:r>
            <a:r>
              <a:rPr lang="en-US" altLang="en-US" i="1">
                <a:solidFill>
                  <a:srgbClr val="0070C0"/>
                </a:solidFill>
                <a:ea typeface="Arial Regular"/>
                <a:cs typeface="Arial Regular"/>
              </a:rPr>
              <a:t>dẫn</a:t>
            </a:r>
            <a:r>
              <a:rPr lang="en-US" altLang="en-US" i="1" baseline="0">
                <a:solidFill>
                  <a:srgbClr val="0070C0"/>
                </a:solidFill>
                <a:ea typeface="Arial Regular"/>
                <a:cs typeface="Arial Regular"/>
              </a:rPr>
              <a:t> đến</a:t>
            </a:r>
            <a:r>
              <a:rPr lang="vi-VN" altLang="en-US" i="1">
                <a:solidFill>
                  <a:srgbClr val="0070C0"/>
                </a:solidFill>
                <a:ea typeface="Arial Regular"/>
                <a:cs typeface="Arial Regular"/>
              </a:rPr>
              <a:t> lãng phí rất nhiều thời gian, công sức. </a:t>
            </a:r>
            <a:endParaRPr lang="en-US" altLang="en-US" i="1">
              <a:solidFill>
                <a:srgbClr val="0070C0"/>
              </a:solidFill>
              <a:ea typeface="Arial Regular"/>
              <a:cs typeface="Arial Regular"/>
            </a:endParaRPr>
          </a:p>
          <a:p>
            <a:pPr defTabSz="608013"/>
            <a:r>
              <a:rPr lang="en-US" altLang="en-US" i="1">
                <a:solidFill>
                  <a:srgbClr val="0070C0"/>
                </a:solidFill>
                <a:ea typeface="Arial Regular"/>
                <a:cs typeface="Arial Regular"/>
              </a:rPr>
              <a:t>	+ Thông</a:t>
            </a:r>
            <a:r>
              <a:rPr lang="en-US" altLang="en-US" i="1" baseline="0">
                <a:solidFill>
                  <a:srgbClr val="0070C0"/>
                </a:solidFill>
                <a:ea typeface="Arial Regular"/>
                <a:cs typeface="Arial Regular"/>
              </a:rPr>
              <a:t> tin cho lãnh đạo thường là thiếu, chậm, phải qua nhiều khâu thu thập, tổng hợp, có sự chồng chéo và không chính xác</a:t>
            </a:r>
          </a:p>
          <a:p>
            <a:pPr marL="171450" indent="-171450" defTabSz="608013">
              <a:buFontTx/>
              <a:buChar char="-"/>
            </a:pPr>
            <a:r>
              <a:rPr lang="en-US" altLang="en-US" i="1" baseline="0">
                <a:solidFill>
                  <a:srgbClr val="0070C0"/>
                </a:solidFill>
                <a:ea typeface="Arial Regular"/>
                <a:cs typeface="Arial Regular"/>
              </a:rPr>
              <a:t>Nhu cầu: </a:t>
            </a:r>
          </a:p>
          <a:p>
            <a:pPr marL="0" indent="0" defTabSz="608013">
              <a:buFontTx/>
              <a:buNone/>
            </a:pPr>
            <a:r>
              <a:rPr lang="en-US" altLang="en-US" i="1" baseline="0">
                <a:solidFill>
                  <a:srgbClr val="0070C0"/>
                </a:solidFill>
                <a:ea typeface="Arial Regular"/>
                <a:cs typeface="Arial Regular"/>
              </a:rPr>
              <a:t>	+ Số hóa toàn bộ công tác báo cáo</a:t>
            </a:r>
          </a:p>
          <a:p>
            <a:pPr marL="0" indent="0" defTabSz="608013">
              <a:buFontTx/>
              <a:buNone/>
            </a:pPr>
            <a:r>
              <a:rPr lang="en-US" altLang="en-US" i="1" baseline="0">
                <a:solidFill>
                  <a:srgbClr val="0070C0"/>
                </a:solidFill>
                <a:ea typeface="Arial Regular"/>
                <a:cs typeface="Arial Regular"/>
              </a:rPr>
              <a:t>	+ Tự động tổng hợp dữ liệu theo nhiều cấp để nhanh chóng có được số liệu báo cáo lãnh đạo</a:t>
            </a:r>
          </a:p>
          <a:p>
            <a:pPr marL="0" indent="0" defTabSz="608013">
              <a:buFontTx/>
              <a:buNone/>
            </a:pPr>
            <a:r>
              <a:rPr lang="en-US" altLang="en-US" i="1" baseline="0">
                <a:solidFill>
                  <a:srgbClr val="0070C0"/>
                </a:solidFill>
                <a:ea typeface="Arial Regular"/>
                <a:cs typeface="Arial Regular"/>
              </a:rPr>
              <a:t>	+ Hỗ trợ lãnh đạo ra quyết định bằng các biểu đồ trực quan</a:t>
            </a:r>
            <a:endParaRPr lang="vi-VN" altLang="en-US" i="1">
              <a:solidFill>
                <a:srgbClr val="0070C0"/>
              </a:solidFill>
              <a:ea typeface="Arial Regular"/>
              <a:cs typeface="Arial Regular"/>
            </a:endParaRPr>
          </a:p>
        </p:txBody>
      </p:sp>
      <p:sp>
        <p:nvSpPr>
          <p:cNvPr id="15364" name="Slide Number Placeholder 3">
            <a:extLst>
              <a:ext uri="{FF2B5EF4-FFF2-40B4-BE49-F238E27FC236}">
                <a16:creationId xmlns="" xmlns:a16="http://schemas.microsoft.com/office/drawing/2014/main" id="{187E9254-18F2-463B-8346-DC6E0985AD00}"/>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7139F81-3EA5-405F-BF3C-CADBF24BF442}" type="slidenum">
              <a:rPr lang="en-US" altLang="en-US">
                <a:solidFill>
                  <a:srgbClr val="000000"/>
                </a:solidFill>
              </a:rPr>
              <a:pPr/>
              <a:t>15</a:t>
            </a:fld>
            <a:endParaRPr lang="en-US" altLang="en-US">
              <a:solidFill>
                <a:srgbClr val="000000"/>
              </a:solidFill>
            </a:endParaRPr>
          </a:p>
        </p:txBody>
      </p:sp>
    </p:spTree>
    <p:extLst>
      <p:ext uri="{BB962C8B-B14F-4D97-AF65-F5344CB8AC3E}">
        <p14:creationId xmlns="" xmlns:p14="http://schemas.microsoft.com/office/powerpoint/2010/main" val="518186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 xmlns:a16="http://schemas.microsoft.com/office/drawing/2014/main" id="{4C9A39A7-BCDA-45BB-A37B-BBBAF4D2DF65}"/>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 xmlns:a16="http://schemas.microsoft.com/office/drawing/2014/main" id="{9419C018-ACAB-4E7F-8B11-0B0D57D113EB}"/>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71450" indent="-171450" defTabSz="608013">
              <a:buFontTx/>
              <a:buChar char="-"/>
            </a:pPr>
            <a:r>
              <a:rPr lang="en-US" altLang="en-US" i="1">
                <a:solidFill>
                  <a:srgbClr val="0070C0"/>
                </a:solidFill>
                <a:ea typeface="Arial Regular"/>
                <a:cs typeface="Arial Regular"/>
              </a:rPr>
              <a:t>Thực</a:t>
            </a:r>
            <a:r>
              <a:rPr lang="en-US" altLang="en-US" i="1" baseline="0">
                <a:solidFill>
                  <a:srgbClr val="0070C0"/>
                </a:solidFill>
                <a:ea typeface="Arial Regular"/>
                <a:cs typeface="Arial Regular"/>
              </a:rPr>
              <a:t> trạng: </a:t>
            </a:r>
          </a:p>
          <a:p>
            <a:pPr marL="0" indent="0" defTabSz="608013">
              <a:buFontTx/>
              <a:buNone/>
            </a:pPr>
            <a:r>
              <a:rPr lang="en-US" altLang="en-US" i="1" baseline="0">
                <a:solidFill>
                  <a:srgbClr val="0070C0"/>
                </a:solidFill>
                <a:ea typeface="Arial Regular"/>
                <a:cs typeface="Arial Regular"/>
              </a:rPr>
              <a:t>	+ Hầu hết các BNĐP đang chưa có HTTTBC hoặc nếu có thì là các hệ thống riêng lẻ, ko có sự tích hợp liên thông dữ liệu</a:t>
            </a:r>
            <a:endParaRPr lang="en-US" altLang="en-US" i="1">
              <a:solidFill>
                <a:srgbClr val="0070C0"/>
              </a:solidFill>
              <a:ea typeface="Arial Regular"/>
              <a:cs typeface="Arial Regular"/>
            </a:endParaRPr>
          </a:p>
          <a:p>
            <a:pPr defTabSz="608013"/>
            <a:r>
              <a:rPr lang="en-US" altLang="en-US" i="1">
                <a:solidFill>
                  <a:srgbClr val="0070C0"/>
                </a:solidFill>
                <a:ea typeface="Arial Regular"/>
                <a:cs typeface="Arial Regular"/>
              </a:rPr>
              <a:t>	+ </a:t>
            </a:r>
            <a:r>
              <a:rPr lang="vi-VN" altLang="en-US" i="1">
                <a:solidFill>
                  <a:srgbClr val="0070C0"/>
                </a:solidFill>
                <a:ea typeface="Arial Regular"/>
                <a:cs typeface="Arial Regular"/>
              </a:rPr>
              <a:t>Hiện nay </a:t>
            </a:r>
            <a:r>
              <a:rPr lang="en-US" altLang="en-US" i="1">
                <a:solidFill>
                  <a:srgbClr val="0070C0"/>
                </a:solidFill>
                <a:ea typeface="Arial Regular"/>
                <a:cs typeface="Arial Regular"/>
              </a:rPr>
              <a:t>tại nhiều</a:t>
            </a:r>
            <a:r>
              <a:rPr lang="vi-VN" altLang="en-US" i="1">
                <a:solidFill>
                  <a:srgbClr val="0070C0"/>
                </a:solidFill>
                <a:ea typeface="Arial Regular"/>
                <a:cs typeface="Arial Regular"/>
              </a:rPr>
              <a:t> các cơ quan hành chính nhà nước </a:t>
            </a:r>
            <a:r>
              <a:rPr lang="en-US" altLang="en-US" i="1">
                <a:solidFill>
                  <a:srgbClr val="0070C0"/>
                </a:solidFill>
                <a:ea typeface="Arial Regular"/>
                <a:cs typeface="Arial Regular"/>
              </a:rPr>
              <a:t>còn </a:t>
            </a:r>
            <a:r>
              <a:rPr lang="vi-VN" altLang="en-US" i="1">
                <a:solidFill>
                  <a:srgbClr val="0070C0"/>
                </a:solidFill>
                <a:ea typeface="Arial Regular"/>
                <a:cs typeface="Arial Regular"/>
              </a:rPr>
              <a:t>đang thực hiện việc báo cáo trên giấy, trên file excel và tổng hợp dữ liệu báo cáo thủ công </a:t>
            </a:r>
            <a:r>
              <a:rPr lang="en-US" altLang="en-US" i="1">
                <a:solidFill>
                  <a:srgbClr val="0070C0"/>
                </a:solidFill>
                <a:ea typeface="Arial Regular"/>
                <a:cs typeface="Arial Regular"/>
              </a:rPr>
              <a:t>dẫn</a:t>
            </a:r>
            <a:r>
              <a:rPr lang="en-US" altLang="en-US" i="1" baseline="0">
                <a:solidFill>
                  <a:srgbClr val="0070C0"/>
                </a:solidFill>
                <a:ea typeface="Arial Regular"/>
                <a:cs typeface="Arial Regular"/>
              </a:rPr>
              <a:t> đến</a:t>
            </a:r>
            <a:r>
              <a:rPr lang="vi-VN" altLang="en-US" i="1">
                <a:solidFill>
                  <a:srgbClr val="0070C0"/>
                </a:solidFill>
                <a:ea typeface="Arial Regular"/>
                <a:cs typeface="Arial Regular"/>
              </a:rPr>
              <a:t> lãng phí rất nhiều thời gian, công sức. </a:t>
            </a:r>
            <a:endParaRPr lang="en-US" altLang="en-US" i="1">
              <a:solidFill>
                <a:srgbClr val="0070C0"/>
              </a:solidFill>
              <a:ea typeface="Arial Regular"/>
              <a:cs typeface="Arial Regular"/>
            </a:endParaRPr>
          </a:p>
          <a:p>
            <a:pPr defTabSz="608013"/>
            <a:r>
              <a:rPr lang="en-US" altLang="en-US" i="1">
                <a:solidFill>
                  <a:srgbClr val="0070C0"/>
                </a:solidFill>
                <a:ea typeface="Arial Regular"/>
                <a:cs typeface="Arial Regular"/>
              </a:rPr>
              <a:t>	+ Thông</a:t>
            </a:r>
            <a:r>
              <a:rPr lang="en-US" altLang="en-US" i="1" baseline="0">
                <a:solidFill>
                  <a:srgbClr val="0070C0"/>
                </a:solidFill>
                <a:ea typeface="Arial Regular"/>
                <a:cs typeface="Arial Regular"/>
              </a:rPr>
              <a:t> tin cho lãnh đạo thường là thiếu, chậm, phải qua nhiều khâu thu thập, tổng hợp, có sự chồng chéo và không chính xác</a:t>
            </a:r>
          </a:p>
          <a:p>
            <a:pPr marL="171450" indent="-171450" defTabSz="608013">
              <a:buFontTx/>
              <a:buChar char="-"/>
            </a:pPr>
            <a:r>
              <a:rPr lang="en-US" altLang="en-US" i="1" baseline="0">
                <a:solidFill>
                  <a:srgbClr val="0070C0"/>
                </a:solidFill>
                <a:ea typeface="Arial Regular"/>
                <a:cs typeface="Arial Regular"/>
              </a:rPr>
              <a:t>Nhu cầu: </a:t>
            </a:r>
          </a:p>
          <a:p>
            <a:pPr marL="0" indent="0" defTabSz="608013">
              <a:buFontTx/>
              <a:buNone/>
            </a:pPr>
            <a:r>
              <a:rPr lang="en-US" altLang="en-US" i="1" baseline="0">
                <a:solidFill>
                  <a:srgbClr val="0070C0"/>
                </a:solidFill>
                <a:ea typeface="Arial Regular"/>
                <a:cs typeface="Arial Regular"/>
              </a:rPr>
              <a:t>	+ Số hóa toàn bộ công tác báo cáo</a:t>
            </a:r>
          </a:p>
          <a:p>
            <a:pPr marL="0" indent="0" defTabSz="608013">
              <a:buFontTx/>
              <a:buNone/>
            </a:pPr>
            <a:r>
              <a:rPr lang="en-US" altLang="en-US" i="1" baseline="0">
                <a:solidFill>
                  <a:srgbClr val="0070C0"/>
                </a:solidFill>
                <a:ea typeface="Arial Regular"/>
                <a:cs typeface="Arial Regular"/>
              </a:rPr>
              <a:t>	+ Tự động tổng hợp dữ liệu theo nhiều cấp để nhanh chóng có được số liệu báo cáo lãnh đạo</a:t>
            </a:r>
          </a:p>
          <a:p>
            <a:pPr marL="0" indent="0" defTabSz="608013">
              <a:buFontTx/>
              <a:buNone/>
            </a:pPr>
            <a:r>
              <a:rPr lang="en-US" altLang="en-US" i="1" baseline="0">
                <a:solidFill>
                  <a:srgbClr val="0070C0"/>
                </a:solidFill>
                <a:ea typeface="Arial Regular"/>
                <a:cs typeface="Arial Regular"/>
              </a:rPr>
              <a:t>	+ Hỗ trợ lãnh đạo ra quyết định bằng các biểu đồ trực quan</a:t>
            </a:r>
            <a:endParaRPr lang="vi-VN" altLang="en-US" i="1">
              <a:solidFill>
                <a:srgbClr val="0070C0"/>
              </a:solidFill>
              <a:ea typeface="Arial Regular"/>
              <a:cs typeface="Arial Regular"/>
            </a:endParaRPr>
          </a:p>
        </p:txBody>
      </p:sp>
      <p:sp>
        <p:nvSpPr>
          <p:cNvPr id="15364" name="Slide Number Placeholder 3">
            <a:extLst>
              <a:ext uri="{FF2B5EF4-FFF2-40B4-BE49-F238E27FC236}">
                <a16:creationId xmlns="" xmlns:a16="http://schemas.microsoft.com/office/drawing/2014/main" id="{187E9254-18F2-463B-8346-DC6E0985AD00}"/>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7139F81-3EA5-405F-BF3C-CADBF24BF442}" type="slidenum">
              <a:rPr lang="en-US" altLang="en-US">
                <a:solidFill>
                  <a:srgbClr val="000000"/>
                </a:solidFill>
              </a:rPr>
              <a:pPr/>
              <a:t>16</a:t>
            </a:fld>
            <a:endParaRPr lang="en-US" altLang="en-US">
              <a:solidFill>
                <a:srgbClr val="000000"/>
              </a:solidFill>
            </a:endParaRPr>
          </a:p>
        </p:txBody>
      </p:sp>
    </p:spTree>
    <p:extLst>
      <p:ext uri="{BB962C8B-B14F-4D97-AF65-F5344CB8AC3E}">
        <p14:creationId xmlns="" xmlns:p14="http://schemas.microsoft.com/office/powerpoint/2010/main" val="30198556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 xmlns:a16="http://schemas.microsoft.com/office/drawing/2014/main" id="{4C9A39A7-BCDA-45BB-A37B-BBBAF4D2DF65}"/>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 xmlns:a16="http://schemas.microsoft.com/office/drawing/2014/main" id="{9419C018-ACAB-4E7F-8B11-0B0D57D113EB}"/>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71450" indent="-171450" defTabSz="608013">
              <a:buFontTx/>
              <a:buChar char="-"/>
            </a:pPr>
            <a:r>
              <a:rPr lang="en-US" altLang="en-US" i="1">
                <a:solidFill>
                  <a:srgbClr val="0070C0"/>
                </a:solidFill>
                <a:ea typeface="Arial Regular"/>
                <a:cs typeface="Arial Regular"/>
              </a:rPr>
              <a:t>Thực</a:t>
            </a:r>
            <a:r>
              <a:rPr lang="en-US" altLang="en-US" i="1" baseline="0">
                <a:solidFill>
                  <a:srgbClr val="0070C0"/>
                </a:solidFill>
                <a:ea typeface="Arial Regular"/>
                <a:cs typeface="Arial Regular"/>
              </a:rPr>
              <a:t> trạng: </a:t>
            </a:r>
          </a:p>
          <a:p>
            <a:pPr marL="0" indent="0" defTabSz="608013">
              <a:buFontTx/>
              <a:buNone/>
            </a:pPr>
            <a:r>
              <a:rPr lang="en-US" altLang="en-US" i="1" baseline="0">
                <a:solidFill>
                  <a:srgbClr val="0070C0"/>
                </a:solidFill>
                <a:ea typeface="Arial Regular"/>
                <a:cs typeface="Arial Regular"/>
              </a:rPr>
              <a:t>	+ Hầu hết các BNĐP đang chưa có HTTTBC hoặc nếu có thì là các hệ thống riêng lẻ, ko có sự tích hợp liên thông dữ liệu</a:t>
            </a:r>
            <a:endParaRPr lang="en-US" altLang="en-US" i="1">
              <a:solidFill>
                <a:srgbClr val="0070C0"/>
              </a:solidFill>
              <a:ea typeface="Arial Regular"/>
              <a:cs typeface="Arial Regular"/>
            </a:endParaRPr>
          </a:p>
          <a:p>
            <a:pPr defTabSz="608013"/>
            <a:r>
              <a:rPr lang="en-US" altLang="en-US" i="1">
                <a:solidFill>
                  <a:srgbClr val="0070C0"/>
                </a:solidFill>
                <a:ea typeface="Arial Regular"/>
                <a:cs typeface="Arial Regular"/>
              </a:rPr>
              <a:t>	+ </a:t>
            </a:r>
            <a:r>
              <a:rPr lang="vi-VN" altLang="en-US" i="1">
                <a:solidFill>
                  <a:srgbClr val="0070C0"/>
                </a:solidFill>
                <a:ea typeface="Arial Regular"/>
                <a:cs typeface="Arial Regular"/>
              </a:rPr>
              <a:t>Hiện nay </a:t>
            </a:r>
            <a:r>
              <a:rPr lang="en-US" altLang="en-US" i="1">
                <a:solidFill>
                  <a:srgbClr val="0070C0"/>
                </a:solidFill>
                <a:ea typeface="Arial Regular"/>
                <a:cs typeface="Arial Regular"/>
              </a:rPr>
              <a:t>tại nhiều</a:t>
            </a:r>
            <a:r>
              <a:rPr lang="vi-VN" altLang="en-US" i="1">
                <a:solidFill>
                  <a:srgbClr val="0070C0"/>
                </a:solidFill>
                <a:ea typeface="Arial Regular"/>
                <a:cs typeface="Arial Regular"/>
              </a:rPr>
              <a:t> các cơ quan hành chính nhà nước </a:t>
            </a:r>
            <a:r>
              <a:rPr lang="en-US" altLang="en-US" i="1">
                <a:solidFill>
                  <a:srgbClr val="0070C0"/>
                </a:solidFill>
                <a:ea typeface="Arial Regular"/>
                <a:cs typeface="Arial Regular"/>
              </a:rPr>
              <a:t>còn </a:t>
            </a:r>
            <a:r>
              <a:rPr lang="vi-VN" altLang="en-US" i="1">
                <a:solidFill>
                  <a:srgbClr val="0070C0"/>
                </a:solidFill>
                <a:ea typeface="Arial Regular"/>
                <a:cs typeface="Arial Regular"/>
              </a:rPr>
              <a:t>đang thực hiện việc báo cáo trên giấy, trên file excel và tổng hợp dữ liệu báo cáo thủ công </a:t>
            </a:r>
            <a:r>
              <a:rPr lang="en-US" altLang="en-US" i="1">
                <a:solidFill>
                  <a:srgbClr val="0070C0"/>
                </a:solidFill>
                <a:ea typeface="Arial Regular"/>
                <a:cs typeface="Arial Regular"/>
              </a:rPr>
              <a:t>dẫn</a:t>
            </a:r>
            <a:r>
              <a:rPr lang="en-US" altLang="en-US" i="1" baseline="0">
                <a:solidFill>
                  <a:srgbClr val="0070C0"/>
                </a:solidFill>
                <a:ea typeface="Arial Regular"/>
                <a:cs typeface="Arial Regular"/>
              </a:rPr>
              <a:t> đến</a:t>
            </a:r>
            <a:r>
              <a:rPr lang="vi-VN" altLang="en-US" i="1">
                <a:solidFill>
                  <a:srgbClr val="0070C0"/>
                </a:solidFill>
                <a:ea typeface="Arial Regular"/>
                <a:cs typeface="Arial Regular"/>
              </a:rPr>
              <a:t> lãng phí rất nhiều thời gian, công sức. </a:t>
            </a:r>
            <a:endParaRPr lang="en-US" altLang="en-US" i="1">
              <a:solidFill>
                <a:srgbClr val="0070C0"/>
              </a:solidFill>
              <a:ea typeface="Arial Regular"/>
              <a:cs typeface="Arial Regular"/>
            </a:endParaRPr>
          </a:p>
          <a:p>
            <a:pPr defTabSz="608013"/>
            <a:r>
              <a:rPr lang="en-US" altLang="en-US" i="1">
                <a:solidFill>
                  <a:srgbClr val="0070C0"/>
                </a:solidFill>
                <a:ea typeface="Arial Regular"/>
                <a:cs typeface="Arial Regular"/>
              </a:rPr>
              <a:t>	+ Thông</a:t>
            </a:r>
            <a:r>
              <a:rPr lang="en-US" altLang="en-US" i="1" baseline="0">
                <a:solidFill>
                  <a:srgbClr val="0070C0"/>
                </a:solidFill>
                <a:ea typeface="Arial Regular"/>
                <a:cs typeface="Arial Regular"/>
              </a:rPr>
              <a:t> tin cho lãnh đạo thường là thiếu, chậm, phải qua nhiều khâu thu thập, tổng hợp, có sự chồng chéo và không chính xác</a:t>
            </a:r>
          </a:p>
          <a:p>
            <a:pPr marL="171450" indent="-171450" defTabSz="608013">
              <a:buFontTx/>
              <a:buChar char="-"/>
            </a:pPr>
            <a:r>
              <a:rPr lang="en-US" altLang="en-US" i="1" baseline="0">
                <a:solidFill>
                  <a:srgbClr val="0070C0"/>
                </a:solidFill>
                <a:ea typeface="Arial Regular"/>
                <a:cs typeface="Arial Regular"/>
              </a:rPr>
              <a:t>Nhu cầu: </a:t>
            </a:r>
          </a:p>
          <a:p>
            <a:pPr marL="0" indent="0" defTabSz="608013">
              <a:buFontTx/>
              <a:buNone/>
            </a:pPr>
            <a:r>
              <a:rPr lang="en-US" altLang="en-US" i="1" baseline="0">
                <a:solidFill>
                  <a:srgbClr val="0070C0"/>
                </a:solidFill>
                <a:ea typeface="Arial Regular"/>
                <a:cs typeface="Arial Regular"/>
              </a:rPr>
              <a:t>	+ Số hóa toàn bộ công tác báo cáo</a:t>
            </a:r>
          </a:p>
          <a:p>
            <a:pPr marL="0" indent="0" defTabSz="608013">
              <a:buFontTx/>
              <a:buNone/>
            </a:pPr>
            <a:r>
              <a:rPr lang="en-US" altLang="en-US" i="1" baseline="0">
                <a:solidFill>
                  <a:srgbClr val="0070C0"/>
                </a:solidFill>
                <a:ea typeface="Arial Regular"/>
                <a:cs typeface="Arial Regular"/>
              </a:rPr>
              <a:t>	+ Tự động tổng hợp dữ liệu theo nhiều cấp để nhanh chóng có được số liệu báo cáo lãnh đạo</a:t>
            </a:r>
          </a:p>
          <a:p>
            <a:pPr marL="0" indent="0" defTabSz="608013">
              <a:buFontTx/>
              <a:buNone/>
            </a:pPr>
            <a:r>
              <a:rPr lang="en-US" altLang="en-US" i="1" baseline="0">
                <a:solidFill>
                  <a:srgbClr val="0070C0"/>
                </a:solidFill>
                <a:ea typeface="Arial Regular"/>
                <a:cs typeface="Arial Regular"/>
              </a:rPr>
              <a:t>	+ Hỗ trợ lãnh đạo ra quyết định bằng các biểu đồ trực quan</a:t>
            </a:r>
            <a:endParaRPr lang="vi-VN" altLang="en-US" i="1">
              <a:solidFill>
                <a:srgbClr val="0070C0"/>
              </a:solidFill>
              <a:ea typeface="Arial Regular"/>
              <a:cs typeface="Arial Regular"/>
            </a:endParaRPr>
          </a:p>
        </p:txBody>
      </p:sp>
      <p:sp>
        <p:nvSpPr>
          <p:cNvPr id="15364" name="Slide Number Placeholder 3">
            <a:extLst>
              <a:ext uri="{FF2B5EF4-FFF2-40B4-BE49-F238E27FC236}">
                <a16:creationId xmlns="" xmlns:a16="http://schemas.microsoft.com/office/drawing/2014/main" id="{187E9254-18F2-463B-8346-DC6E0985AD00}"/>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7139F81-3EA5-405F-BF3C-CADBF24BF442}" type="slidenum">
              <a:rPr lang="en-US" altLang="en-US">
                <a:solidFill>
                  <a:srgbClr val="000000"/>
                </a:solidFill>
              </a:rPr>
              <a:pPr/>
              <a:t>18</a:t>
            </a:fld>
            <a:endParaRPr lang="en-US" altLang="en-US">
              <a:solidFill>
                <a:srgbClr val="000000"/>
              </a:solidFill>
            </a:endParaRPr>
          </a:p>
        </p:txBody>
      </p:sp>
    </p:spTree>
    <p:extLst>
      <p:ext uri="{BB962C8B-B14F-4D97-AF65-F5344CB8AC3E}">
        <p14:creationId xmlns="" xmlns:p14="http://schemas.microsoft.com/office/powerpoint/2010/main" val="3199348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 xmlns:a16="http://schemas.microsoft.com/office/drawing/2014/main" id="{864FC0B3-1F7B-4886-9C6B-932B9A2F071C}"/>
              </a:ext>
            </a:extLst>
          </p:cNvPr>
          <p:cNvSpPr>
            <a:spLocks noGrp="1" noRot="1" noChangeAspect="1" noChangeArrowheads="1" noTextEdit="1"/>
          </p:cNvSpPr>
          <p:nvPr>
            <p:ph type="sldImg"/>
          </p:nvPr>
        </p:nvSpPr>
        <p:spPr>
          <a:ln/>
        </p:spPr>
      </p:sp>
      <p:sp>
        <p:nvSpPr>
          <p:cNvPr id="55299" name="Notes Placeholder 2">
            <a:extLst>
              <a:ext uri="{FF2B5EF4-FFF2-40B4-BE49-F238E27FC236}">
                <a16:creationId xmlns="" xmlns:a16="http://schemas.microsoft.com/office/drawing/2014/main" id="{D6483D12-FB51-4729-87F9-DF2EDABAAF0E}"/>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p>
        </p:txBody>
      </p:sp>
      <p:sp>
        <p:nvSpPr>
          <p:cNvPr id="55300" name="Slide Number Placeholder 3">
            <a:extLst>
              <a:ext uri="{FF2B5EF4-FFF2-40B4-BE49-F238E27FC236}">
                <a16:creationId xmlns="" xmlns:a16="http://schemas.microsoft.com/office/drawing/2014/main" id="{A31EC82C-8CFF-4EA0-84E5-C2C5A0F0C0F9}"/>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1E2188A-A787-432B-A0CF-E727FB82B1B9}" type="slidenum">
              <a:rPr lang="en-US" altLang="en-US" smtClean="0"/>
              <a:pPr/>
              <a:t>19</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 xmlns:a16="http://schemas.microsoft.com/office/drawing/2014/main" id="{8332DEF9-820C-490F-B262-A8ECF90AE642}"/>
              </a:ext>
            </a:extLst>
          </p:cNvPr>
          <p:cNvSpPr>
            <a:spLocks noGrp="1" noRot="1" noChangeAspect="1" noChangeArrowheads="1" noTextEdit="1"/>
          </p:cNvSpPr>
          <p:nvPr>
            <p:ph type="sldImg"/>
          </p:nvPr>
        </p:nvSpPr>
        <p:spPr>
          <a:ln/>
        </p:spPr>
      </p:sp>
      <p:sp>
        <p:nvSpPr>
          <p:cNvPr id="43011" name="Notes Placeholder 2">
            <a:extLst>
              <a:ext uri="{FF2B5EF4-FFF2-40B4-BE49-F238E27FC236}">
                <a16:creationId xmlns="" xmlns:a16="http://schemas.microsoft.com/office/drawing/2014/main" id="{E3D3D031-80BE-4390-9B8A-65E123F56291}"/>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608013"/>
            <a:endParaRPr lang="vi-VN" altLang="en-US" i="1">
              <a:solidFill>
                <a:srgbClr val="0070C0"/>
              </a:solidFill>
              <a:ea typeface="Arial Regular"/>
              <a:cs typeface="Arial Regular"/>
            </a:endParaRPr>
          </a:p>
        </p:txBody>
      </p:sp>
      <p:sp>
        <p:nvSpPr>
          <p:cNvPr id="43012" name="Slide Number Placeholder 3">
            <a:extLst>
              <a:ext uri="{FF2B5EF4-FFF2-40B4-BE49-F238E27FC236}">
                <a16:creationId xmlns="" xmlns:a16="http://schemas.microsoft.com/office/drawing/2014/main" id="{0B16E1CA-341C-4625-80C9-6A367454DC08}"/>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12543D0-48D8-48E1-AC75-BB39DA3DA49E}" type="slidenum">
              <a:rPr lang="en-US" altLang="en-US" smtClean="0">
                <a:solidFill>
                  <a:srgbClr val="000000"/>
                </a:solidFill>
              </a:rPr>
              <a:pPr/>
              <a:t>20</a:t>
            </a:fld>
            <a:endParaRPr lang="en-US" altLang="en-US">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 xmlns:a16="http://schemas.microsoft.com/office/drawing/2014/main" id="{9939D23D-7E95-425D-A44C-F8BD15976DDD}"/>
              </a:ext>
            </a:extLst>
          </p:cNvPr>
          <p:cNvSpPr>
            <a:spLocks noGrp="1" noRot="1" noChangeAspect="1" noChangeArrowheads="1" noTextEdit="1"/>
          </p:cNvSpPr>
          <p:nvPr>
            <p:ph type="sldImg"/>
          </p:nvPr>
        </p:nvSpPr>
        <p:spPr>
          <a:ln/>
        </p:spPr>
      </p:sp>
      <p:sp>
        <p:nvSpPr>
          <p:cNvPr id="47107" name="Notes Placeholder 2">
            <a:extLst>
              <a:ext uri="{FF2B5EF4-FFF2-40B4-BE49-F238E27FC236}">
                <a16:creationId xmlns="" xmlns:a16="http://schemas.microsoft.com/office/drawing/2014/main" id="{F0223C0D-5D1F-4A57-815F-BE47C66B256B}"/>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608013"/>
            <a:endParaRPr lang="vi-VN" altLang="en-US" i="1">
              <a:solidFill>
                <a:srgbClr val="0070C0"/>
              </a:solidFill>
              <a:ea typeface="Arial Regular"/>
              <a:cs typeface="Arial Regular"/>
            </a:endParaRPr>
          </a:p>
        </p:txBody>
      </p:sp>
      <p:sp>
        <p:nvSpPr>
          <p:cNvPr id="47108" name="Slide Number Placeholder 3">
            <a:extLst>
              <a:ext uri="{FF2B5EF4-FFF2-40B4-BE49-F238E27FC236}">
                <a16:creationId xmlns="" xmlns:a16="http://schemas.microsoft.com/office/drawing/2014/main" id="{ADDFB194-6380-45C2-808F-1792CEE32159}"/>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D5B1AE6-D116-463D-8B4B-15EA380E28BC}" type="slidenum">
              <a:rPr lang="en-US" altLang="en-US" smtClean="0">
                <a:solidFill>
                  <a:srgbClr val="000000"/>
                </a:solidFill>
              </a:rPr>
              <a:pPr/>
              <a:t>21</a:t>
            </a:fld>
            <a:endParaRPr lang="en-US" alt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 xmlns:a16="http://schemas.microsoft.com/office/drawing/2014/main" id="{DAE31062-3831-4E2B-A97B-F49DF5CE5183}"/>
              </a:ext>
            </a:extLst>
          </p:cNvPr>
          <p:cNvSpPr>
            <a:spLocks noGrp="1" noRot="1" noChangeAspect="1" noChangeArrowheads="1" noTextEdit="1"/>
          </p:cNvSpPr>
          <p:nvPr>
            <p:ph type="sldImg"/>
          </p:nvPr>
        </p:nvSpPr>
        <p:spPr>
          <a:ln/>
        </p:spPr>
      </p:sp>
      <p:sp>
        <p:nvSpPr>
          <p:cNvPr id="12291" name="Notes Placeholder 2">
            <a:extLst>
              <a:ext uri="{FF2B5EF4-FFF2-40B4-BE49-F238E27FC236}">
                <a16:creationId xmlns="" xmlns:a16="http://schemas.microsoft.com/office/drawing/2014/main" id="{88DD724A-1500-4BF2-AD04-256664E55DE6}"/>
              </a:ext>
            </a:extLst>
          </p:cNvPr>
          <p:cNvSpPr>
            <a:spLocks noGrp="1"/>
          </p:cNvSpPr>
          <p:nvPr>
            <p:ph type="body" idx="1"/>
          </p:nvPr>
        </p:nvSpPr>
        <p:spPr>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608013">
              <a:defRPr/>
            </a:pPr>
            <a:r>
              <a:rPr lang="vi-VN" altLang="en-US" i="1">
                <a:solidFill>
                  <a:srgbClr val="0070C0"/>
                </a:solidFill>
                <a:ea typeface="Arial Regular"/>
                <a:cs typeface="Arial Regular"/>
              </a:rPr>
              <a:t>Hệ thống bao gồm 2 phân hệ chính như</a:t>
            </a:r>
          </a:p>
          <a:p>
            <a:pPr marL="171450" indent="-171450" defTabSz="608013">
              <a:buFontTx/>
              <a:buChar char="-"/>
              <a:defRPr/>
            </a:pPr>
            <a:r>
              <a:rPr lang="vi-VN" altLang="en-US" i="1">
                <a:solidFill>
                  <a:srgbClr val="0070C0"/>
                </a:solidFill>
                <a:ea typeface="Arial Regular"/>
                <a:cs typeface="Arial Regular"/>
              </a:rPr>
              <a:t>Hệ thống thông tin báo cáo: hỗ trợ đầy đủ quy trình báo cáo từ thiết kế biểu mẫu báo cáo, giao báo cáo, nhập dữ liệu báo cáo xuống đơn vị và tổng hợp số liệu báo cáo.</a:t>
            </a:r>
          </a:p>
          <a:p>
            <a:pPr marL="171450" indent="-171450" defTabSz="608013">
              <a:buFontTx/>
              <a:buChar char="-"/>
              <a:defRPr/>
            </a:pPr>
            <a:r>
              <a:rPr lang="vi-VN" altLang="en-US" i="1">
                <a:solidFill>
                  <a:srgbClr val="0070C0"/>
                </a:solidFill>
                <a:ea typeface="Arial Regular"/>
                <a:cs typeface="Arial Regular"/>
              </a:rPr>
              <a:t>Trung tâm thông tin chỉ đạo điều hành: cho phép hiển thị các biểu đồ trực quan, các tính năng phân tích số liệu thông minh hỗ trợ công tác ra quyết định của lãnh đạo với giao diện đơn giản, trực quan.</a:t>
            </a:r>
            <a:endParaRPr lang="en-US" altLang="en-US" i="1">
              <a:solidFill>
                <a:srgbClr val="0070C0"/>
              </a:solidFill>
              <a:ea typeface="Arial Regular"/>
              <a:cs typeface="Arial Regular"/>
            </a:endParaRPr>
          </a:p>
          <a:p>
            <a:pPr marL="171450" indent="-171450" defTabSz="608013">
              <a:buFontTx/>
              <a:buChar char="-"/>
              <a:defRPr/>
            </a:pPr>
            <a:r>
              <a:rPr lang="en-US" altLang="en-US" i="1">
                <a:solidFill>
                  <a:srgbClr val="0070C0"/>
                </a:solidFill>
                <a:ea typeface="Arial Regular"/>
                <a:cs typeface="Arial Regular"/>
              </a:rPr>
              <a:t>Tích hợp, kết nối liên thông dữ liệu báo cáo với hệ thống báo cáo của các BNĐP và các hệ thống chuyên ngành khác</a:t>
            </a:r>
          </a:p>
          <a:p>
            <a:pPr marL="171450" indent="-171450" defTabSz="608013">
              <a:buFontTx/>
              <a:buChar char="-"/>
              <a:defRPr/>
            </a:pPr>
            <a:endParaRPr lang="vi-VN" altLang="en-US" i="1">
              <a:solidFill>
                <a:srgbClr val="0070C0"/>
              </a:solidFill>
              <a:ea typeface="Arial Regular"/>
              <a:cs typeface="Arial Regular"/>
            </a:endParaRPr>
          </a:p>
        </p:txBody>
      </p:sp>
      <p:sp>
        <p:nvSpPr>
          <p:cNvPr id="14340" name="Slide Number Placeholder 3">
            <a:extLst>
              <a:ext uri="{FF2B5EF4-FFF2-40B4-BE49-F238E27FC236}">
                <a16:creationId xmlns="" xmlns:a16="http://schemas.microsoft.com/office/drawing/2014/main" id="{14C405B0-0CC2-4C11-B1EF-BF15FF25A8E0}"/>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8B071F8-8D9A-47BF-9C6C-2F90FE662A39}" type="slidenum">
              <a:rPr lang="en-US" altLang="en-US" smtClean="0">
                <a:solidFill>
                  <a:srgbClr val="000000"/>
                </a:solidFill>
              </a:rPr>
              <a:pPr/>
              <a:t>3</a:t>
            </a:fld>
            <a:endParaRPr lang="en-US" altLang="en-US">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3222B6-FC36-4C22-9C08-1D1FF7428517}" type="slidenum">
              <a:rPr lang="en-US" smtClean="0"/>
              <a:pPr/>
              <a:t>22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F3803-D419-4994-A8B7-77576D461289}" type="slidenum">
              <a:rPr lang="en-US" smtClean="0"/>
              <a:pPr/>
              <a:t>4</a:t>
            </a:fld>
            <a:endParaRPr lang="en-US"/>
          </a:p>
        </p:txBody>
      </p:sp>
    </p:spTree>
    <p:extLst>
      <p:ext uri="{BB962C8B-B14F-4D97-AF65-F5344CB8AC3E}">
        <p14:creationId xmlns="" xmlns:p14="http://schemas.microsoft.com/office/powerpoint/2010/main" val="4024973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 xmlns:a16="http://schemas.microsoft.com/office/drawing/2014/main" id="{EDC99DD9-F375-444F-8932-7A689B3730EC}"/>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 xmlns:a16="http://schemas.microsoft.com/office/drawing/2014/main" id="{500B9167-E9AF-41F0-A5FE-E6D5290433CA}"/>
              </a:ext>
            </a:extLst>
          </p:cNvPr>
          <p:cNvSpPr>
            <a:spLocks noGrp="1"/>
          </p:cNvSpPr>
          <p:nvPr>
            <p:ph type="body" idx="1"/>
          </p:nvPr>
        </p:nvSpPr>
        <p:spPr>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608013">
              <a:defRPr/>
            </a:pPr>
            <a:r>
              <a:rPr lang="en-US" altLang="en-US" i="1" dirty="0" err="1">
                <a:solidFill>
                  <a:srgbClr val="0070C0"/>
                </a:solidFill>
                <a:ea typeface="Arial Regular"/>
                <a:cs typeface="Arial Regular"/>
              </a:rPr>
              <a:t>Đây</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là</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góc</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nhìn</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về</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kiến</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trúc</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ứng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dụng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và</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nghiệp</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vụ</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của</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hệ</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thống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trong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đó</a:t>
            </a:r>
            <a:endParaRPr lang="en-US" altLang="en-US" i="1" dirty="0">
              <a:solidFill>
                <a:srgbClr val="0070C0"/>
              </a:solidFill>
              <a:ea typeface="Arial Regular"/>
              <a:cs typeface="Arial Regular"/>
            </a:endParaRPr>
          </a:p>
          <a:p>
            <a:pPr defTabSz="608013">
              <a:defRPr/>
            </a:pPr>
            <a:r>
              <a:rPr lang="en-US" altLang="en-US" i="1" dirty="0" err="1">
                <a:solidFill>
                  <a:srgbClr val="0070C0"/>
                </a:solidFill>
                <a:ea typeface="Arial Regular"/>
                <a:cs typeface="Arial Regular"/>
              </a:rPr>
              <a:t>Hệ</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thống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báo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chính</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phủ</a:t>
            </a:r>
            <a:endParaRPr lang="en-US" altLang="en-US" i="1" dirty="0">
              <a:solidFill>
                <a:srgbClr val="0070C0"/>
              </a:solidFill>
              <a:ea typeface="Arial Regular"/>
              <a:cs typeface="Arial Regular"/>
            </a:endParaRPr>
          </a:p>
          <a:p>
            <a:pPr marL="171450" indent="-171450" defTabSz="608013">
              <a:buFontTx/>
              <a:buChar char="-"/>
              <a:defRPr/>
            </a:pPr>
            <a:r>
              <a:rPr lang="en-US" altLang="en-US" i="1" dirty="0" err="1">
                <a:solidFill>
                  <a:srgbClr val="0070C0"/>
                </a:solidFill>
                <a:ea typeface="Arial Regular"/>
                <a:cs typeface="Arial Regular"/>
              </a:rPr>
              <a:t>Là</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hệ</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thống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báo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liên</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thông</a:t>
            </a:r>
            <a:r>
              <a:rPr lang="en-US" altLang="en-US" i="1" dirty="0">
                <a:solidFill>
                  <a:srgbClr val="0070C0"/>
                </a:solidFill>
                <a:ea typeface="Arial Regular"/>
                <a:cs typeface="Arial Regular"/>
              </a:rPr>
              <a:t> N </a:t>
            </a:r>
            <a:r>
              <a:rPr lang="en-US" altLang="en-US" i="1" dirty="0" err="1">
                <a:solidFill>
                  <a:srgbClr val="0070C0"/>
                </a:solidFill>
                <a:ea typeface="Arial Regular"/>
                <a:cs typeface="Arial Regular"/>
              </a:rPr>
              <a:t>cấp</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cho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phép</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thiết</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kế</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các</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biểu</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mẫu</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báo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định</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kỳ</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đột</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xuất</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báo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số</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liệu</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trong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nội</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bộ</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từng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đ</a:t>
            </a:r>
            <a:r>
              <a:rPr lang="vi-VN" altLang="en-US" i="1" dirty="0">
                <a:solidFill>
                  <a:srgbClr val="0070C0"/>
                </a:solidFill>
                <a:ea typeface="Arial Regular"/>
                <a:cs typeface="Arial Regular"/>
              </a:rPr>
              <a:t>ơ</a:t>
            </a:r>
            <a:r>
              <a:rPr lang="en-US" altLang="en-US" i="1" dirty="0">
                <a:solidFill>
                  <a:srgbClr val="0070C0"/>
                </a:solidFill>
                <a:ea typeface="Arial Regular"/>
                <a:cs typeface="Arial Regular"/>
              </a:rPr>
              <a:t>n </a:t>
            </a:r>
            <a:r>
              <a:rPr lang="en-US" altLang="en-US" i="1" dirty="0" err="1">
                <a:solidFill>
                  <a:srgbClr val="0070C0"/>
                </a:solidFill>
                <a:ea typeface="Arial Regular"/>
                <a:cs typeface="Arial Regular"/>
              </a:rPr>
              <a:t>vị</a:t>
            </a:r>
            <a:r>
              <a:rPr lang="en-US" altLang="en-US" i="1" dirty="0">
                <a:solidFill>
                  <a:srgbClr val="0070C0"/>
                </a:solidFill>
                <a:ea typeface="Arial Regular"/>
                <a:cs typeface="Arial Regular"/>
              </a:rPr>
              <a:t> hay </a:t>
            </a:r>
            <a:r>
              <a:rPr lang="en-US" altLang="en-US" i="1" dirty="0" err="1">
                <a:solidFill>
                  <a:srgbClr val="0070C0"/>
                </a:solidFill>
                <a:ea typeface="Arial Regular"/>
                <a:cs typeface="Arial Regular"/>
              </a:rPr>
              <a:t>báo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từ</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cấp</a:t>
            </a:r>
            <a:r>
              <a:rPr lang="en-US" altLang="en-US" i="1" dirty="0">
                <a:solidFill>
                  <a:srgbClr val="0070C0"/>
                </a:solidFill>
                <a:ea typeface="Arial Regular"/>
                <a:cs typeface="Arial Regular"/>
              </a:rPr>
              <a:t> d</a:t>
            </a:r>
            <a:r>
              <a:rPr lang="vi-VN" altLang="en-US" i="1" dirty="0">
                <a:solidFill>
                  <a:srgbClr val="0070C0"/>
                </a:solidFill>
                <a:ea typeface="Arial Regular"/>
                <a:cs typeface="Arial Regular"/>
              </a:rPr>
              <a:t>ư</a:t>
            </a:r>
            <a:r>
              <a:rPr lang="en-US" altLang="en-US" i="1" dirty="0" err="1">
                <a:solidFill>
                  <a:srgbClr val="0070C0"/>
                </a:solidFill>
                <a:ea typeface="Arial Regular"/>
                <a:cs typeface="Arial Regular"/>
              </a:rPr>
              <a:t>ới</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lên</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cấp</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trên</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quy</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trình</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báo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phê</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duyệt</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cùng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với</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việc</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áp</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dụng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ký</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số</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đảm</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bảo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tính</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pháp</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lý</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cho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số</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liệu</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đ</a:t>
            </a:r>
            <a:r>
              <a:rPr lang="vi-VN" altLang="en-US" i="1" dirty="0">
                <a:solidFill>
                  <a:srgbClr val="0070C0"/>
                </a:solidFill>
                <a:ea typeface="Arial Regular"/>
                <a:cs typeface="Arial Regular"/>
              </a:rPr>
              <a:t>ư</a:t>
            </a:r>
            <a:r>
              <a:rPr lang="en-US" altLang="en-US" i="1" dirty="0" err="1">
                <a:solidFill>
                  <a:srgbClr val="0070C0"/>
                </a:solidFill>
                <a:ea typeface="Arial Regular"/>
                <a:cs typeface="Arial Regular"/>
              </a:rPr>
              <a:t>ợc</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báo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cáo</a:t>
            </a:r>
            <a:r>
              <a:rPr lang="en-US" altLang="en-US" i="1" dirty="0">
                <a:solidFill>
                  <a:srgbClr val="0070C0"/>
                </a:solidFill>
                <a:ea typeface="Arial Regular"/>
                <a:cs typeface="Arial Regular"/>
              </a:rPr>
              <a:t> </a:t>
            </a:r>
          </a:p>
          <a:p>
            <a:pPr defTabSz="608013">
              <a:defRPr/>
            </a:pPr>
            <a:r>
              <a:rPr lang="en-US" altLang="en-US" i="1" dirty="0" err="1">
                <a:solidFill>
                  <a:srgbClr val="0070C0"/>
                </a:solidFill>
                <a:ea typeface="Arial Regular"/>
                <a:cs typeface="Arial Regular"/>
              </a:rPr>
              <a:t>Hệ</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thống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tiếp</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nhận</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số</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liệu</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báo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cho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phép</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các</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hệ</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thống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báo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trao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đổi</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dữ</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liệu</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báo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theo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chuẩn</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chung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thông</a:t>
            </a:r>
            <a:r>
              <a:rPr lang="en-US" altLang="en-US" i="1" dirty="0">
                <a:solidFill>
                  <a:srgbClr val="0070C0"/>
                </a:solidFill>
                <a:ea typeface="Arial Regular"/>
                <a:cs typeface="Arial Regular"/>
              </a:rPr>
              <a:t> qua </a:t>
            </a:r>
            <a:r>
              <a:rPr lang="en-US" altLang="en-US" i="1" dirty="0" err="1">
                <a:solidFill>
                  <a:srgbClr val="0070C0"/>
                </a:solidFill>
                <a:ea typeface="Arial Regular"/>
                <a:cs typeface="Arial Regular"/>
              </a:rPr>
              <a:t>nền</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tảng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tích</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hợp</a:t>
            </a:r>
            <a:r>
              <a:rPr lang="en-US" altLang="en-US" i="1" dirty="0">
                <a:solidFill>
                  <a:srgbClr val="0070C0"/>
                </a:solidFill>
                <a:ea typeface="Arial Regular"/>
                <a:cs typeface="Arial Regular"/>
              </a:rPr>
              <a:t> chia </a:t>
            </a:r>
            <a:r>
              <a:rPr lang="en-US" altLang="en-US" i="1" dirty="0" err="1">
                <a:solidFill>
                  <a:srgbClr val="0070C0"/>
                </a:solidFill>
                <a:ea typeface="Arial Regular"/>
                <a:cs typeface="Arial Regular"/>
              </a:rPr>
              <a:t>sẻ</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dữ</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liệu</a:t>
            </a:r>
            <a:endParaRPr lang="en-US" altLang="en-US" i="1" dirty="0">
              <a:solidFill>
                <a:srgbClr val="0070C0"/>
              </a:solidFill>
              <a:ea typeface="Arial Regular"/>
              <a:cs typeface="Arial Regular"/>
            </a:endParaRPr>
          </a:p>
          <a:p>
            <a:pPr defTabSz="608013">
              <a:defRPr/>
            </a:pPr>
            <a:r>
              <a:rPr lang="en-US" altLang="en-US" i="1" dirty="0" err="1">
                <a:solidFill>
                  <a:srgbClr val="0070C0"/>
                </a:solidFill>
                <a:ea typeface="Arial Regular"/>
                <a:cs typeface="Arial Regular"/>
              </a:rPr>
              <a:t>Hệ</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thống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thông</a:t>
            </a:r>
            <a:r>
              <a:rPr lang="en-US" altLang="en-US" i="1" dirty="0">
                <a:solidFill>
                  <a:srgbClr val="0070C0"/>
                </a:solidFill>
                <a:ea typeface="Arial Regular"/>
                <a:cs typeface="Arial Regular"/>
              </a:rPr>
              <a:t> tin </a:t>
            </a:r>
            <a:r>
              <a:rPr lang="en-US" altLang="en-US" i="1" dirty="0" err="1">
                <a:solidFill>
                  <a:srgbClr val="0070C0"/>
                </a:solidFill>
                <a:ea typeface="Arial Regular"/>
                <a:cs typeface="Arial Regular"/>
              </a:rPr>
              <a:t>chỉ</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đạo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điều</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hành</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của</a:t>
            </a:r>
            <a:r>
              <a:rPr lang="en-US" altLang="en-US" i="1" dirty="0">
                <a:solidFill>
                  <a:srgbClr val="0070C0"/>
                </a:solidFill>
                <a:ea typeface="Arial Regular"/>
                <a:cs typeface="Arial Regular"/>
              </a:rPr>
              <a:t> CP, </a:t>
            </a:r>
            <a:r>
              <a:rPr lang="en-US" altLang="en-US" i="1" dirty="0" err="1">
                <a:solidFill>
                  <a:srgbClr val="0070C0"/>
                </a:solidFill>
                <a:ea typeface="Arial Regular"/>
                <a:cs typeface="Arial Regular"/>
              </a:rPr>
              <a:t>TTgCP</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cung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cấp</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thông</a:t>
            </a:r>
            <a:r>
              <a:rPr lang="en-US" altLang="en-US" i="1" dirty="0">
                <a:solidFill>
                  <a:srgbClr val="0070C0"/>
                </a:solidFill>
                <a:ea typeface="Arial Regular"/>
                <a:cs typeface="Arial Regular"/>
              </a:rPr>
              <a:t> tin </a:t>
            </a:r>
            <a:r>
              <a:rPr lang="en-US" altLang="en-US" i="1" dirty="0" err="1">
                <a:solidFill>
                  <a:srgbClr val="0070C0"/>
                </a:solidFill>
                <a:ea typeface="Arial Regular"/>
                <a:cs typeface="Arial Regular"/>
              </a:rPr>
              <a:t>tổng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hợp</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đa</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chiều</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và</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trực</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quan</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về</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các</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mặt</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kinh</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tế</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xã</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hội</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và</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các</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lĩnh</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vực</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khác</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hệ</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thống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này</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đ</a:t>
            </a:r>
            <a:r>
              <a:rPr lang="vi-VN" altLang="en-US" i="1" dirty="0">
                <a:solidFill>
                  <a:srgbClr val="0070C0"/>
                </a:solidFill>
                <a:ea typeface="Arial Regular"/>
                <a:cs typeface="Arial Regular"/>
              </a:rPr>
              <a:t>ư</a:t>
            </a:r>
            <a:r>
              <a:rPr lang="en-US" altLang="en-US" i="1" dirty="0" err="1">
                <a:solidFill>
                  <a:srgbClr val="0070C0"/>
                </a:solidFill>
                <a:ea typeface="Arial Regular"/>
                <a:cs typeface="Arial Regular"/>
              </a:rPr>
              <a:t>ợc</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xây</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dựng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trên</a:t>
            </a:r>
            <a:r>
              <a:rPr lang="en-US" altLang="en-US" i="1" dirty="0">
                <a:solidFill>
                  <a:srgbClr val="0070C0"/>
                </a:solidFill>
                <a:ea typeface="Arial Regular"/>
                <a:cs typeface="Arial Regular"/>
              </a:rPr>
              <a:t> c</a:t>
            </a:r>
            <a:r>
              <a:rPr lang="vi-VN" altLang="en-US" i="1" dirty="0">
                <a:solidFill>
                  <a:srgbClr val="0070C0"/>
                </a:solidFill>
                <a:ea typeface="Arial Regular"/>
                <a:cs typeface="Arial Regular"/>
              </a:rPr>
              <a:t>ơ</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sở</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việc</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hình</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thành</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kho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dữ</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liệu</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chỉ</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đạo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điều</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hành</a:t>
            </a:r>
            <a:r>
              <a:rPr lang="en-US" altLang="en-US" i="1" dirty="0">
                <a:solidFill>
                  <a:srgbClr val="0070C0"/>
                </a:solidFill>
                <a:ea typeface="Arial Regular"/>
                <a:cs typeface="Arial Regular"/>
              </a:rPr>
              <a:t> n</a:t>
            </a:r>
            <a:r>
              <a:rPr lang="vi-VN" altLang="en-US" i="1" dirty="0">
                <a:solidFill>
                  <a:srgbClr val="0070C0"/>
                </a:solidFill>
                <a:ea typeface="Arial Regular"/>
                <a:cs typeface="Arial Regular"/>
              </a:rPr>
              <a:t>ơ</a:t>
            </a:r>
            <a:r>
              <a:rPr lang="en-US" altLang="en-US" i="1" dirty="0" err="1">
                <a:solidFill>
                  <a:srgbClr val="0070C0"/>
                </a:solidFill>
                <a:ea typeface="Arial Regular"/>
                <a:cs typeface="Arial Regular"/>
              </a:rPr>
              <a:t>i</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thu</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thập</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tổng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hợp</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dữ</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liệu</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từ</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các</a:t>
            </a:r>
            <a:r>
              <a:rPr lang="en-US" altLang="en-US" i="1" dirty="0">
                <a:solidFill>
                  <a:srgbClr val="0070C0"/>
                </a:solidFill>
                <a:ea typeface="Arial Regular"/>
                <a:cs typeface="Arial Regular"/>
              </a:rPr>
              <a:t> BNĐP, </a:t>
            </a:r>
            <a:r>
              <a:rPr lang="en-US" altLang="en-US" i="1" dirty="0" err="1">
                <a:solidFill>
                  <a:srgbClr val="0070C0"/>
                </a:solidFill>
                <a:ea typeface="Arial Regular"/>
                <a:cs typeface="Arial Regular"/>
              </a:rPr>
              <a:t>các</a:t>
            </a:r>
            <a:r>
              <a:rPr lang="en-US" altLang="en-US" i="1" dirty="0">
                <a:solidFill>
                  <a:srgbClr val="0070C0"/>
                </a:solidFill>
                <a:ea typeface="Arial Regular"/>
                <a:cs typeface="Arial Regular"/>
              </a:rPr>
              <a:t> HTTT QG, CSDL QG </a:t>
            </a:r>
            <a:r>
              <a:rPr lang="en-US" altLang="en-US" i="1" dirty="0" err="1">
                <a:solidFill>
                  <a:srgbClr val="0070C0"/>
                </a:solidFill>
                <a:ea typeface="Arial Regular"/>
                <a:cs typeface="Arial Regular"/>
              </a:rPr>
              <a:t>khác</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để</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từ</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đó</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phân</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tích</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số</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liệu</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dự</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báo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mô</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phỏng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số</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liệu</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phục</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vụ</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công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tác</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chỉ</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đạo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điều</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hành</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của</a:t>
            </a:r>
            <a:r>
              <a:rPr lang="en-US" altLang="en-US" i="1" dirty="0">
                <a:solidFill>
                  <a:srgbClr val="0070C0"/>
                </a:solidFill>
                <a:ea typeface="Arial Regular"/>
                <a:cs typeface="Arial Regular"/>
              </a:rPr>
              <a:t> CP, </a:t>
            </a:r>
            <a:r>
              <a:rPr lang="en-US" altLang="en-US" i="1" dirty="0" err="1">
                <a:solidFill>
                  <a:srgbClr val="0070C0"/>
                </a:solidFill>
                <a:ea typeface="Arial Regular"/>
                <a:cs typeface="Arial Regular"/>
              </a:rPr>
              <a:t>TTgCP</a:t>
            </a:r>
            <a:endParaRPr lang="en-US" altLang="en-US" i="1" dirty="0">
              <a:solidFill>
                <a:srgbClr val="0070C0"/>
              </a:solidFill>
              <a:ea typeface="Arial Regular"/>
              <a:cs typeface="Arial Regular"/>
            </a:endParaRPr>
          </a:p>
          <a:p>
            <a:pPr marL="171450" indent="-171450" defTabSz="608013">
              <a:buFontTx/>
              <a:buChar char="-"/>
              <a:defRPr/>
            </a:pPr>
            <a:endParaRPr lang="vi-VN" altLang="en-US" i="1" dirty="0">
              <a:solidFill>
                <a:srgbClr val="0070C0"/>
              </a:solidFill>
              <a:ea typeface="Arial Regular"/>
              <a:cs typeface="Arial Regular"/>
            </a:endParaRPr>
          </a:p>
        </p:txBody>
      </p:sp>
      <p:sp>
        <p:nvSpPr>
          <p:cNvPr id="20484" name="Slide Number Placeholder 3">
            <a:extLst>
              <a:ext uri="{FF2B5EF4-FFF2-40B4-BE49-F238E27FC236}">
                <a16:creationId xmlns="" xmlns:a16="http://schemas.microsoft.com/office/drawing/2014/main" id="{69F1793F-45F1-49B3-B208-FAD3D1F19EF5}"/>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0E2B185-976F-42B1-9086-D0DFA3CD0A61}" type="slidenum">
              <a:rPr lang="en-US" altLang="en-US" smtClean="0">
                <a:solidFill>
                  <a:srgbClr val="000000"/>
                </a:solidFill>
              </a:rPr>
              <a:pPr/>
              <a:t>5</a:t>
            </a:fld>
            <a:endParaRPr lang="en-US" altLang="en-US">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 xmlns:a16="http://schemas.microsoft.com/office/drawing/2014/main" id="{B5D610C6-0263-4FD5-BD6A-557B7914B527}"/>
              </a:ext>
            </a:extLst>
          </p:cNvPr>
          <p:cNvSpPr>
            <a:spLocks noGrp="1" noRot="1" noChangeAspect="1" noChangeArrowheads="1" noTextEdit="1"/>
          </p:cNvSpPr>
          <p:nvPr>
            <p:ph type="sldImg"/>
          </p:nvPr>
        </p:nvSpPr>
        <p:spPr>
          <a:ln/>
        </p:spPr>
      </p:sp>
      <p:sp>
        <p:nvSpPr>
          <p:cNvPr id="24579" name="Notes Placeholder 2">
            <a:extLst>
              <a:ext uri="{FF2B5EF4-FFF2-40B4-BE49-F238E27FC236}">
                <a16:creationId xmlns="" xmlns:a16="http://schemas.microsoft.com/office/drawing/2014/main" id="{29969B19-7F87-40BF-98C7-06D5F2AA14DE}"/>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608013"/>
            <a:endParaRPr lang="vi-VN" altLang="en-US" i="1">
              <a:solidFill>
                <a:srgbClr val="0070C0"/>
              </a:solidFill>
              <a:ea typeface="Arial Regular"/>
              <a:cs typeface="Arial Regular"/>
            </a:endParaRPr>
          </a:p>
        </p:txBody>
      </p:sp>
      <p:sp>
        <p:nvSpPr>
          <p:cNvPr id="24580" name="Slide Number Placeholder 3">
            <a:extLst>
              <a:ext uri="{FF2B5EF4-FFF2-40B4-BE49-F238E27FC236}">
                <a16:creationId xmlns="" xmlns:a16="http://schemas.microsoft.com/office/drawing/2014/main" id="{1B7D4B1C-C683-4CC6-AFE1-390EF186F417}"/>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7FFCFFB-D807-4619-B05E-07A3065DE8E1}" type="slidenum">
              <a:rPr lang="en-US" altLang="en-US" smtClean="0">
                <a:solidFill>
                  <a:srgbClr val="000000"/>
                </a:solidFill>
              </a:rPr>
              <a:pPr/>
              <a:t>6</a:t>
            </a:fld>
            <a:endParaRPr lang="en-US" altLang="en-US">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 xmlns:a16="http://schemas.microsoft.com/office/drawing/2014/main" id="{19F791FC-3696-41EC-AF6B-8A124C667842}"/>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 xmlns:a16="http://schemas.microsoft.com/office/drawing/2014/main" id="{CC60E6CB-B3FB-4E49-B27D-892559A01454}"/>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vi-VN" altLang="en-US"/>
              <a:t>Phân hệ trung tâm thông tin chỉ đạo điều hành của lãnh đạo được xây dựng trên nền tảng các công nghệ tiên tiến như BigData, BI cung cấp cho lãnh đạo cái nhìn tổng quan về kinh tế xã hội và các lĩnh vực liên quan khác thông qua các bảng chỉ số dashboard trực quan, sinh động</a:t>
            </a:r>
            <a:endParaRPr lang="en-US" altLang="en-US"/>
          </a:p>
        </p:txBody>
      </p:sp>
      <p:sp>
        <p:nvSpPr>
          <p:cNvPr id="32772" name="Slide Number Placeholder 3">
            <a:extLst>
              <a:ext uri="{FF2B5EF4-FFF2-40B4-BE49-F238E27FC236}">
                <a16:creationId xmlns="" xmlns:a16="http://schemas.microsoft.com/office/drawing/2014/main" id="{6241E500-A48C-4A98-93B5-B03A98C35358}"/>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AC1E52F-68C1-45C6-B831-DA79A54EE7CB}" type="slidenum">
              <a:rPr lang="en-US" altLang="en-US" smtClean="0"/>
              <a:pPr/>
              <a:t>7</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 xmlns:a16="http://schemas.microsoft.com/office/drawing/2014/main" id="{18568555-3341-46F5-93B6-8E721F94698D}"/>
              </a:ext>
            </a:extLst>
          </p:cNvPr>
          <p:cNvSpPr>
            <a:spLocks noGrp="1" noRot="1" noChangeAspect="1" noChangeArrowheads="1" noTextEdit="1"/>
          </p:cNvSpPr>
          <p:nvPr>
            <p:ph type="sldImg"/>
          </p:nvPr>
        </p:nvSpPr>
        <p:spPr>
          <a:ln/>
        </p:spPr>
      </p:sp>
      <p:sp>
        <p:nvSpPr>
          <p:cNvPr id="43011" name="Notes Placeholder 2">
            <a:extLst>
              <a:ext uri="{FF2B5EF4-FFF2-40B4-BE49-F238E27FC236}">
                <a16:creationId xmlns="" xmlns:a16="http://schemas.microsoft.com/office/drawing/2014/main" id="{27889950-8BFA-45FF-A20E-C7538931A77E}"/>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p>
        </p:txBody>
      </p:sp>
      <p:sp>
        <p:nvSpPr>
          <p:cNvPr id="43012" name="Slide Number Placeholder 3">
            <a:extLst>
              <a:ext uri="{FF2B5EF4-FFF2-40B4-BE49-F238E27FC236}">
                <a16:creationId xmlns="" xmlns:a16="http://schemas.microsoft.com/office/drawing/2014/main" id="{CFF8617F-FFD9-4A20-BDF1-54B03B3E4B42}"/>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B14FBDF-35B1-4437-B5F9-5776FE55DF74}" type="slidenum">
              <a:rPr lang="en-US" altLang="en-US" smtClean="0">
                <a:solidFill>
                  <a:srgbClr val="000000"/>
                </a:solidFill>
              </a:rPr>
              <a:pPr/>
              <a:t>8</a:t>
            </a:fld>
            <a:endParaRPr lang="en-US" altLang="en-US">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 xmlns:a16="http://schemas.microsoft.com/office/drawing/2014/main" id="{F58AE113-432B-4ACE-8A82-E3E5B2A93C49}"/>
              </a:ext>
            </a:extLst>
          </p:cNvPr>
          <p:cNvSpPr>
            <a:spLocks noGrp="1" noRot="1" noChangeAspect="1" noChangeArrowheads="1" noTextEdit="1"/>
          </p:cNvSpPr>
          <p:nvPr>
            <p:ph type="sldImg"/>
          </p:nvPr>
        </p:nvSpPr>
        <p:spPr>
          <a:ln/>
        </p:spPr>
      </p:sp>
      <p:sp>
        <p:nvSpPr>
          <p:cNvPr id="51203" name="Notes Placeholder 2">
            <a:extLst>
              <a:ext uri="{FF2B5EF4-FFF2-40B4-BE49-F238E27FC236}">
                <a16:creationId xmlns="" xmlns:a16="http://schemas.microsoft.com/office/drawing/2014/main" id="{D6488F5C-12BB-4D4B-B027-D940653B464E}"/>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a:t>T</a:t>
            </a:r>
          </a:p>
        </p:txBody>
      </p:sp>
      <p:sp>
        <p:nvSpPr>
          <p:cNvPr id="51204" name="Slide Number Placeholder 3">
            <a:extLst>
              <a:ext uri="{FF2B5EF4-FFF2-40B4-BE49-F238E27FC236}">
                <a16:creationId xmlns="" xmlns:a16="http://schemas.microsoft.com/office/drawing/2014/main" id="{5EF6BC60-1EC1-4B68-B7DE-49D31A58EE88}"/>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F6B8A4E-FF50-415A-8C64-F677AB7B5673}" type="slidenum">
              <a:rPr lang="en-US" altLang="en-US" smtClean="0">
                <a:solidFill>
                  <a:srgbClr val="000000"/>
                </a:solidFill>
              </a:rPr>
              <a:pPr/>
              <a:t>9</a:t>
            </a:fld>
            <a:endParaRPr lang="en-US" altLang="en-US">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 xmlns:a16="http://schemas.microsoft.com/office/drawing/2014/main" id="{DEFFD0B9-C021-4BE5-A69F-57435AFAC51E}"/>
              </a:ext>
            </a:extLst>
          </p:cNvPr>
          <p:cNvSpPr>
            <a:spLocks noGrp="1" noRot="1" noChangeAspect="1" noChangeArrowheads="1" noTextEdit="1"/>
          </p:cNvSpPr>
          <p:nvPr>
            <p:ph type="sldImg"/>
          </p:nvPr>
        </p:nvSpPr>
        <p:spPr>
          <a:ln/>
        </p:spPr>
      </p:sp>
      <p:sp>
        <p:nvSpPr>
          <p:cNvPr id="53251" name="Notes Placeholder 2">
            <a:extLst>
              <a:ext uri="{FF2B5EF4-FFF2-40B4-BE49-F238E27FC236}">
                <a16:creationId xmlns="" xmlns:a16="http://schemas.microsoft.com/office/drawing/2014/main" id="{7EF1F3D6-F5EB-4538-BA93-6B498A957EEA}"/>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p>
        </p:txBody>
      </p:sp>
      <p:sp>
        <p:nvSpPr>
          <p:cNvPr id="53252" name="Slide Number Placeholder 3">
            <a:extLst>
              <a:ext uri="{FF2B5EF4-FFF2-40B4-BE49-F238E27FC236}">
                <a16:creationId xmlns="" xmlns:a16="http://schemas.microsoft.com/office/drawing/2014/main" id="{ABADF51E-38CE-4BAD-9FD5-E362A2D251AE}"/>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42106D-4898-49A6-BC9D-317FFF45C2E0}" type="slidenum">
              <a:rPr lang="en-US" altLang="en-US" smtClean="0"/>
              <a:pPr/>
              <a:t>10</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9A2E6E-AFFE-406E-831A-0DCD6DE6217B}"/>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 xmlns:a16="http://schemas.microsoft.com/office/drawing/2014/main" id="{71283AF9-39D5-42E7-9666-F582674BA4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 xmlns:p14="http://schemas.microsoft.com/office/powerpoint/2010/main" val="3206307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C908D03-5443-4E6A-8311-35D396EDF4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CB9E540C-1891-4507-916F-86A597FED63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F340556-19D2-4E1D-B563-89F53266F4A9}"/>
              </a:ext>
            </a:extLst>
          </p:cNvPr>
          <p:cNvSpPr>
            <a:spLocks noGrp="1"/>
          </p:cNvSpPr>
          <p:nvPr>
            <p:ph type="dt" sz="half" idx="10"/>
          </p:nvPr>
        </p:nvSpPr>
        <p:spPr/>
        <p:txBody>
          <a:bodyPr/>
          <a:lstStyle/>
          <a:p>
            <a:endParaRPr lang="en-US"/>
          </a:p>
        </p:txBody>
      </p:sp>
      <p:sp>
        <p:nvSpPr>
          <p:cNvPr id="8" name="Slide Number Placeholder 5">
            <a:extLst>
              <a:ext uri="{FF2B5EF4-FFF2-40B4-BE49-F238E27FC236}">
                <a16:creationId xmlns="" xmlns:a16="http://schemas.microsoft.com/office/drawing/2014/main" id="{A61BCB6C-4087-4E96-9C54-8128B0CFCA0A}"/>
              </a:ext>
            </a:extLst>
          </p:cNvPr>
          <p:cNvSpPr>
            <a:spLocks noGrp="1"/>
          </p:cNvSpPr>
          <p:nvPr>
            <p:ph type="sldNum" sz="quarter" idx="12"/>
          </p:nvPr>
        </p:nvSpPr>
        <p:spPr>
          <a:xfrm>
            <a:off x="10901778" y="6356350"/>
            <a:ext cx="452021" cy="365125"/>
          </a:xfrm>
        </p:spPr>
        <p:txBody>
          <a:bodyPr/>
          <a:lstStyle/>
          <a:p>
            <a:fld id="{915606CC-36FA-4283-A0CE-BAC400B7BCE4}" type="slidenum">
              <a:rPr lang="en-US" smtClean="0"/>
              <a:pPr/>
              <a:t>‹#›</a:t>
            </a:fld>
            <a:endParaRPr lang="en-US" dirty="0"/>
          </a:p>
        </p:txBody>
      </p:sp>
    </p:spTree>
    <p:extLst>
      <p:ext uri="{BB962C8B-B14F-4D97-AF65-F5344CB8AC3E}">
        <p14:creationId xmlns="" xmlns:p14="http://schemas.microsoft.com/office/powerpoint/2010/main" val="364043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B6ACE6B4-05B8-4DC7-89BE-245C59D7FB8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4CED4FB5-C410-4E42-8CE6-117D9482423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5081F26-185C-4697-9EB5-38585BEBCC0A}"/>
              </a:ext>
            </a:extLst>
          </p:cNvPr>
          <p:cNvSpPr>
            <a:spLocks noGrp="1"/>
          </p:cNvSpPr>
          <p:nvPr>
            <p:ph type="dt" sz="half" idx="10"/>
          </p:nvPr>
        </p:nvSpPr>
        <p:spPr/>
        <p:txBody>
          <a:bodyPr/>
          <a:lstStyle/>
          <a:p>
            <a:endParaRPr lang="en-US"/>
          </a:p>
        </p:txBody>
      </p:sp>
      <p:sp>
        <p:nvSpPr>
          <p:cNvPr id="8" name="Slide Number Placeholder 5">
            <a:extLst>
              <a:ext uri="{FF2B5EF4-FFF2-40B4-BE49-F238E27FC236}">
                <a16:creationId xmlns="" xmlns:a16="http://schemas.microsoft.com/office/drawing/2014/main" id="{A61BCB6C-4087-4E96-9C54-8128B0CFCA0A}"/>
              </a:ext>
            </a:extLst>
          </p:cNvPr>
          <p:cNvSpPr>
            <a:spLocks noGrp="1"/>
          </p:cNvSpPr>
          <p:nvPr>
            <p:ph type="sldNum" sz="quarter" idx="12"/>
          </p:nvPr>
        </p:nvSpPr>
        <p:spPr>
          <a:xfrm>
            <a:off x="10901778" y="6356350"/>
            <a:ext cx="452021" cy="365125"/>
          </a:xfrm>
        </p:spPr>
        <p:txBody>
          <a:bodyPr/>
          <a:lstStyle/>
          <a:p>
            <a:fld id="{915606CC-36FA-4283-A0CE-BAC400B7BCE4}" type="slidenum">
              <a:rPr lang="en-US" smtClean="0"/>
              <a:pPr/>
              <a:t>‹#›</a:t>
            </a:fld>
            <a:endParaRPr lang="en-US" dirty="0"/>
          </a:p>
        </p:txBody>
      </p:sp>
    </p:spTree>
    <p:extLst>
      <p:ext uri="{BB962C8B-B14F-4D97-AF65-F5344CB8AC3E}">
        <p14:creationId xmlns="" xmlns:p14="http://schemas.microsoft.com/office/powerpoint/2010/main" val="2158097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3B967131-F6C3-419B-8599-F0D9BF2CD7BB}"/>
              </a:ext>
            </a:extLst>
          </p:cNvPr>
          <p:cNvSpPr/>
          <p:nvPr userDrawn="1"/>
        </p:nvSpPr>
        <p:spPr>
          <a:xfrm>
            <a:off x="0" y="0"/>
            <a:ext cx="12192000" cy="746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 xmlns:p14="http://schemas.microsoft.com/office/powerpoint/2010/main" val="1275196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822573" y="1556792"/>
            <a:ext cx="10546861" cy="4464496"/>
          </a:xfrm>
        </p:spPr>
        <p:txBody>
          <a:bodyPr/>
          <a:lstStyle>
            <a:lvl1pPr>
              <a:defRPr sz="2031"/>
            </a:lvl1pPr>
            <a:lvl2pPr>
              <a:defRPr sz="1846"/>
            </a:lvl2pPr>
            <a:lvl3pPr>
              <a:defRPr sz="1662"/>
            </a:lvl3pPr>
            <a:lvl4pPr>
              <a:defRPr sz="1292"/>
            </a:lvl4pPr>
            <a:lvl5pPr>
              <a:defRPr sz="1108"/>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スライド番号プレースホルダ 5"/>
          <p:cNvSpPr>
            <a:spLocks noGrp="1"/>
          </p:cNvSpPr>
          <p:nvPr>
            <p:ph type="sldNum" sz="quarter" idx="12"/>
          </p:nvPr>
        </p:nvSpPr>
        <p:spPr/>
        <p:txBody>
          <a:bodyPr/>
          <a:lstStyle/>
          <a:p>
            <a:fld id="{75FB575F-B57C-40F9-B483-58134577D375}" type="slidenum">
              <a:rPr kumimoji="1" lang="ja-JP" altLang="en-US" smtClean="0"/>
              <a:pPr/>
              <a:t>‹#›</a:t>
            </a:fld>
            <a:endParaRPr kumimoji="1" lang="ja-JP" altLang="en-US"/>
          </a:p>
        </p:txBody>
      </p:sp>
    </p:spTree>
    <p:extLst>
      <p:ext uri="{BB962C8B-B14F-4D97-AF65-F5344CB8AC3E}">
        <p14:creationId xmlns="" xmlns:p14="http://schemas.microsoft.com/office/powerpoint/2010/main" val="4008303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E27689-838E-4DA8-B168-CB949EF225F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 xmlns:a16="http://schemas.microsoft.com/office/drawing/2014/main" id="{D506B504-9160-4FCD-8BAF-35BDD6E50C5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361ED38-34B0-43F6-8178-3E77AA5BBE02}"/>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 xmlns:a16="http://schemas.microsoft.com/office/drawing/2014/main" id="{A61BCB6C-4087-4E96-9C54-8128B0CFCA0A}"/>
              </a:ext>
            </a:extLst>
          </p:cNvPr>
          <p:cNvSpPr>
            <a:spLocks noGrp="1"/>
          </p:cNvSpPr>
          <p:nvPr>
            <p:ph type="sldNum" sz="quarter" idx="12"/>
          </p:nvPr>
        </p:nvSpPr>
        <p:spPr>
          <a:xfrm>
            <a:off x="10901778" y="6356350"/>
            <a:ext cx="452021" cy="365125"/>
          </a:xfrm>
        </p:spPr>
        <p:txBody>
          <a:bodyPr/>
          <a:lstStyle/>
          <a:p>
            <a:fld id="{915606CC-36FA-4283-A0CE-BAC400B7BCE4}" type="slidenum">
              <a:rPr lang="en-US" smtClean="0"/>
              <a:pPr/>
              <a:t>‹#›</a:t>
            </a:fld>
            <a:endParaRPr lang="en-US" dirty="0"/>
          </a:p>
        </p:txBody>
      </p:sp>
    </p:spTree>
    <p:extLst>
      <p:ext uri="{BB962C8B-B14F-4D97-AF65-F5344CB8AC3E}">
        <p14:creationId xmlns="" xmlns:p14="http://schemas.microsoft.com/office/powerpoint/2010/main" val="1112148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8BC88E-F2BF-441F-9281-0B5C3A5FBF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B6DC23BC-D28B-4D51-90F5-8D91E30301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D3934460-26B6-4CFF-9391-CA4078EBF2A9}"/>
              </a:ext>
            </a:extLst>
          </p:cNvPr>
          <p:cNvSpPr>
            <a:spLocks noGrp="1"/>
          </p:cNvSpPr>
          <p:nvPr>
            <p:ph type="dt" sz="half" idx="10"/>
          </p:nvPr>
        </p:nvSpPr>
        <p:spPr/>
        <p:txBody>
          <a:bodyPr/>
          <a:lstStyle/>
          <a:p>
            <a:endParaRPr lang="en-US"/>
          </a:p>
        </p:txBody>
      </p:sp>
      <p:sp>
        <p:nvSpPr>
          <p:cNvPr id="8" name="Slide Number Placeholder 5">
            <a:extLst>
              <a:ext uri="{FF2B5EF4-FFF2-40B4-BE49-F238E27FC236}">
                <a16:creationId xmlns="" xmlns:a16="http://schemas.microsoft.com/office/drawing/2014/main" id="{A61BCB6C-4087-4E96-9C54-8128B0CFCA0A}"/>
              </a:ext>
            </a:extLst>
          </p:cNvPr>
          <p:cNvSpPr>
            <a:spLocks noGrp="1"/>
          </p:cNvSpPr>
          <p:nvPr>
            <p:ph type="sldNum" sz="quarter" idx="12"/>
          </p:nvPr>
        </p:nvSpPr>
        <p:spPr>
          <a:xfrm>
            <a:off x="10901778" y="6356350"/>
            <a:ext cx="452021" cy="365125"/>
          </a:xfrm>
        </p:spPr>
        <p:txBody>
          <a:bodyPr/>
          <a:lstStyle/>
          <a:p>
            <a:fld id="{915606CC-36FA-4283-A0CE-BAC400B7BCE4}" type="slidenum">
              <a:rPr lang="en-US" smtClean="0"/>
              <a:pPr/>
              <a:t>‹#›</a:t>
            </a:fld>
            <a:endParaRPr lang="en-US" dirty="0"/>
          </a:p>
        </p:txBody>
      </p:sp>
    </p:spTree>
    <p:extLst>
      <p:ext uri="{BB962C8B-B14F-4D97-AF65-F5344CB8AC3E}">
        <p14:creationId xmlns="" xmlns:p14="http://schemas.microsoft.com/office/powerpoint/2010/main" val="2559224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A50039-7686-48D6-B3AA-C561409E88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203BEACC-B1D4-4CB3-AE26-27F26B3B871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60460837-0031-4E03-99C7-B83D909794E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A940BD6C-E383-4D89-BF0F-930E701C38DF}"/>
              </a:ext>
            </a:extLst>
          </p:cNvPr>
          <p:cNvSpPr>
            <a:spLocks noGrp="1"/>
          </p:cNvSpPr>
          <p:nvPr>
            <p:ph type="dt" sz="half" idx="10"/>
          </p:nvPr>
        </p:nvSpPr>
        <p:spPr/>
        <p:txBody>
          <a:bodyPr/>
          <a:lstStyle/>
          <a:p>
            <a:endParaRPr lang="en-US"/>
          </a:p>
        </p:txBody>
      </p:sp>
      <p:sp>
        <p:nvSpPr>
          <p:cNvPr id="9" name="Slide Number Placeholder 5">
            <a:extLst>
              <a:ext uri="{FF2B5EF4-FFF2-40B4-BE49-F238E27FC236}">
                <a16:creationId xmlns="" xmlns:a16="http://schemas.microsoft.com/office/drawing/2014/main" id="{A61BCB6C-4087-4E96-9C54-8128B0CFCA0A}"/>
              </a:ext>
            </a:extLst>
          </p:cNvPr>
          <p:cNvSpPr>
            <a:spLocks noGrp="1"/>
          </p:cNvSpPr>
          <p:nvPr>
            <p:ph type="sldNum" sz="quarter" idx="12"/>
          </p:nvPr>
        </p:nvSpPr>
        <p:spPr>
          <a:xfrm>
            <a:off x="10901778" y="6356350"/>
            <a:ext cx="452021" cy="365125"/>
          </a:xfrm>
        </p:spPr>
        <p:txBody>
          <a:bodyPr/>
          <a:lstStyle/>
          <a:p>
            <a:fld id="{915606CC-36FA-4283-A0CE-BAC400B7BCE4}" type="slidenum">
              <a:rPr lang="en-US" smtClean="0"/>
              <a:pPr/>
              <a:t>‹#›</a:t>
            </a:fld>
            <a:endParaRPr lang="en-US" dirty="0"/>
          </a:p>
        </p:txBody>
      </p:sp>
    </p:spTree>
    <p:extLst>
      <p:ext uri="{BB962C8B-B14F-4D97-AF65-F5344CB8AC3E}">
        <p14:creationId xmlns="" xmlns:p14="http://schemas.microsoft.com/office/powerpoint/2010/main" val="2766573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320D22-2E10-44EE-A22F-ABB1E390385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8AE5C032-4026-42C9-AECB-C118A9C0AD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E4C1303A-B14A-467B-94AC-2228FDD525A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2B223AC4-A97D-47BD-97A8-74C237B1C1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F54D60A2-0A24-4E8B-9F0A-2CF8CD1C8BE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D42C75C1-D373-409B-9B07-BC88AAAA996C}"/>
              </a:ext>
            </a:extLst>
          </p:cNvPr>
          <p:cNvSpPr>
            <a:spLocks noGrp="1"/>
          </p:cNvSpPr>
          <p:nvPr>
            <p:ph type="dt" sz="half" idx="10"/>
          </p:nvPr>
        </p:nvSpPr>
        <p:spPr/>
        <p:txBody>
          <a:bodyPr/>
          <a:lstStyle/>
          <a:p>
            <a:endParaRPr lang="en-US"/>
          </a:p>
        </p:txBody>
      </p:sp>
      <p:sp>
        <p:nvSpPr>
          <p:cNvPr id="11" name="Slide Number Placeholder 5">
            <a:extLst>
              <a:ext uri="{FF2B5EF4-FFF2-40B4-BE49-F238E27FC236}">
                <a16:creationId xmlns="" xmlns:a16="http://schemas.microsoft.com/office/drawing/2014/main" id="{A61BCB6C-4087-4E96-9C54-8128B0CFCA0A}"/>
              </a:ext>
            </a:extLst>
          </p:cNvPr>
          <p:cNvSpPr>
            <a:spLocks noGrp="1"/>
          </p:cNvSpPr>
          <p:nvPr>
            <p:ph type="sldNum" sz="quarter" idx="12"/>
          </p:nvPr>
        </p:nvSpPr>
        <p:spPr>
          <a:xfrm>
            <a:off x="10901778" y="6356350"/>
            <a:ext cx="452021" cy="365125"/>
          </a:xfrm>
        </p:spPr>
        <p:txBody>
          <a:bodyPr/>
          <a:lstStyle/>
          <a:p>
            <a:fld id="{915606CC-36FA-4283-A0CE-BAC400B7BCE4}" type="slidenum">
              <a:rPr lang="en-US" smtClean="0"/>
              <a:pPr/>
              <a:t>‹#›</a:t>
            </a:fld>
            <a:endParaRPr lang="en-US" dirty="0"/>
          </a:p>
        </p:txBody>
      </p:sp>
    </p:spTree>
    <p:extLst>
      <p:ext uri="{BB962C8B-B14F-4D97-AF65-F5344CB8AC3E}">
        <p14:creationId xmlns="" xmlns:p14="http://schemas.microsoft.com/office/powerpoint/2010/main" val="3568016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28E37B-C8A8-40E3-81E6-A0527B9C805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8DE9E5D6-9DE5-463C-9409-FB98B94621CC}"/>
              </a:ext>
            </a:extLst>
          </p:cNvPr>
          <p:cNvSpPr>
            <a:spLocks noGrp="1"/>
          </p:cNvSpPr>
          <p:nvPr>
            <p:ph type="dt" sz="half" idx="10"/>
          </p:nvPr>
        </p:nvSpPr>
        <p:spPr/>
        <p:txBody>
          <a:bodyPr/>
          <a:lstStyle/>
          <a:p>
            <a:endParaRPr lang="en-US"/>
          </a:p>
        </p:txBody>
      </p:sp>
      <p:sp>
        <p:nvSpPr>
          <p:cNvPr id="7" name="Slide Number Placeholder 5">
            <a:extLst>
              <a:ext uri="{FF2B5EF4-FFF2-40B4-BE49-F238E27FC236}">
                <a16:creationId xmlns="" xmlns:a16="http://schemas.microsoft.com/office/drawing/2014/main" id="{A61BCB6C-4087-4E96-9C54-8128B0CFCA0A}"/>
              </a:ext>
            </a:extLst>
          </p:cNvPr>
          <p:cNvSpPr>
            <a:spLocks noGrp="1"/>
          </p:cNvSpPr>
          <p:nvPr>
            <p:ph type="sldNum" sz="quarter" idx="12"/>
          </p:nvPr>
        </p:nvSpPr>
        <p:spPr>
          <a:xfrm>
            <a:off x="10901778" y="6356350"/>
            <a:ext cx="452021" cy="365125"/>
          </a:xfrm>
        </p:spPr>
        <p:txBody>
          <a:bodyPr/>
          <a:lstStyle/>
          <a:p>
            <a:fld id="{915606CC-36FA-4283-A0CE-BAC400B7BCE4}" type="slidenum">
              <a:rPr lang="en-US" smtClean="0"/>
              <a:pPr/>
              <a:t>‹#›</a:t>
            </a:fld>
            <a:endParaRPr lang="en-US" dirty="0"/>
          </a:p>
        </p:txBody>
      </p:sp>
    </p:spTree>
    <p:extLst>
      <p:ext uri="{BB962C8B-B14F-4D97-AF65-F5344CB8AC3E}">
        <p14:creationId xmlns="" xmlns:p14="http://schemas.microsoft.com/office/powerpoint/2010/main" val="1577679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D7EE959C-CAB8-43DC-9A5B-E9307549A5CA}"/>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 xmlns:a16="http://schemas.microsoft.com/office/drawing/2014/main" id="{A61BCB6C-4087-4E96-9C54-8128B0CFCA0A}"/>
              </a:ext>
            </a:extLst>
          </p:cNvPr>
          <p:cNvSpPr>
            <a:spLocks noGrp="1"/>
          </p:cNvSpPr>
          <p:nvPr>
            <p:ph type="sldNum" sz="quarter" idx="12"/>
          </p:nvPr>
        </p:nvSpPr>
        <p:spPr>
          <a:xfrm>
            <a:off x="10901778" y="6356350"/>
            <a:ext cx="452021" cy="365125"/>
          </a:xfrm>
        </p:spPr>
        <p:txBody>
          <a:bodyPr/>
          <a:lstStyle/>
          <a:p>
            <a:fld id="{915606CC-36FA-4283-A0CE-BAC400B7BCE4}" type="slidenum">
              <a:rPr lang="en-US" smtClean="0"/>
              <a:pPr/>
              <a:t>‹#›</a:t>
            </a:fld>
            <a:endParaRPr lang="en-US" dirty="0"/>
          </a:p>
        </p:txBody>
      </p:sp>
    </p:spTree>
    <p:extLst>
      <p:ext uri="{BB962C8B-B14F-4D97-AF65-F5344CB8AC3E}">
        <p14:creationId xmlns="" xmlns:p14="http://schemas.microsoft.com/office/powerpoint/2010/main" val="3644914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8425C3D-1A77-4AF5-9FF3-064D0D920A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252E08C8-0B1D-4808-8FEE-FD214F27EF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308062D2-DE1C-4081-8357-3369CA9D2A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C680F896-0E5B-4C52-AD7D-3FAAC1FB941B}"/>
              </a:ext>
            </a:extLst>
          </p:cNvPr>
          <p:cNvSpPr>
            <a:spLocks noGrp="1"/>
          </p:cNvSpPr>
          <p:nvPr>
            <p:ph type="dt" sz="half" idx="10"/>
          </p:nvPr>
        </p:nvSpPr>
        <p:spPr/>
        <p:txBody>
          <a:bodyPr/>
          <a:lstStyle/>
          <a:p>
            <a:endParaRPr lang="en-US"/>
          </a:p>
        </p:txBody>
      </p:sp>
      <p:sp>
        <p:nvSpPr>
          <p:cNvPr id="9" name="Slide Number Placeholder 5">
            <a:extLst>
              <a:ext uri="{FF2B5EF4-FFF2-40B4-BE49-F238E27FC236}">
                <a16:creationId xmlns="" xmlns:a16="http://schemas.microsoft.com/office/drawing/2014/main" id="{A61BCB6C-4087-4E96-9C54-8128B0CFCA0A}"/>
              </a:ext>
            </a:extLst>
          </p:cNvPr>
          <p:cNvSpPr>
            <a:spLocks noGrp="1"/>
          </p:cNvSpPr>
          <p:nvPr>
            <p:ph type="sldNum" sz="quarter" idx="12"/>
          </p:nvPr>
        </p:nvSpPr>
        <p:spPr>
          <a:xfrm>
            <a:off x="10901778" y="6356350"/>
            <a:ext cx="452021" cy="365125"/>
          </a:xfrm>
        </p:spPr>
        <p:txBody>
          <a:bodyPr/>
          <a:lstStyle/>
          <a:p>
            <a:fld id="{915606CC-36FA-4283-A0CE-BAC400B7BCE4}" type="slidenum">
              <a:rPr lang="en-US" smtClean="0"/>
              <a:pPr/>
              <a:t>‹#›</a:t>
            </a:fld>
            <a:endParaRPr lang="en-US" dirty="0"/>
          </a:p>
        </p:txBody>
      </p:sp>
    </p:spTree>
    <p:extLst>
      <p:ext uri="{BB962C8B-B14F-4D97-AF65-F5344CB8AC3E}">
        <p14:creationId xmlns="" xmlns:p14="http://schemas.microsoft.com/office/powerpoint/2010/main" val="2012027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2D12FF-2D51-4D07-B426-603220F9DB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2E36535F-4443-4D16-B7F1-487BF4D209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E6F4237D-CC4E-4642-8E21-CF774EAD66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BE0F0690-C51C-4C6A-A6CE-442B6C3DDB46}"/>
              </a:ext>
            </a:extLst>
          </p:cNvPr>
          <p:cNvSpPr>
            <a:spLocks noGrp="1"/>
          </p:cNvSpPr>
          <p:nvPr>
            <p:ph type="dt" sz="half" idx="10"/>
          </p:nvPr>
        </p:nvSpPr>
        <p:spPr/>
        <p:txBody>
          <a:bodyPr/>
          <a:lstStyle/>
          <a:p>
            <a:endParaRPr lang="en-US"/>
          </a:p>
        </p:txBody>
      </p:sp>
      <p:sp>
        <p:nvSpPr>
          <p:cNvPr id="9" name="Slide Number Placeholder 5">
            <a:extLst>
              <a:ext uri="{FF2B5EF4-FFF2-40B4-BE49-F238E27FC236}">
                <a16:creationId xmlns="" xmlns:a16="http://schemas.microsoft.com/office/drawing/2014/main" id="{A61BCB6C-4087-4E96-9C54-8128B0CFCA0A}"/>
              </a:ext>
            </a:extLst>
          </p:cNvPr>
          <p:cNvSpPr>
            <a:spLocks noGrp="1"/>
          </p:cNvSpPr>
          <p:nvPr>
            <p:ph type="sldNum" sz="quarter" idx="12"/>
          </p:nvPr>
        </p:nvSpPr>
        <p:spPr>
          <a:xfrm>
            <a:off x="10901778" y="6356350"/>
            <a:ext cx="452021" cy="365125"/>
          </a:xfrm>
        </p:spPr>
        <p:txBody>
          <a:bodyPr/>
          <a:lstStyle/>
          <a:p>
            <a:fld id="{915606CC-36FA-4283-A0CE-BAC400B7BCE4}" type="slidenum">
              <a:rPr lang="en-US" smtClean="0"/>
              <a:pPr/>
              <a:t>‹#›</a:t>
            </a:fld>
            <a:endParaRPr lang="en-US" dirty="0"/>
          </a:p>
        </p:txBody>
      </p:sp>
    </p:spTree>
    <p:extLst>
      <p:ext uri="{BB962C8B-B14F-4D97-AF65-F5344CB8AC3E}">
        <p14:creationId xmlns="" xmlns:p14="http://schemas.microsoft.com/office/powerpoint/2010/main" val="1021571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0738C114-1E53-40C7-A167-986802C342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3D9AEFAC-6981-414F-B47F-57B529A96C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7E37494-B857-4624-8C26-EE719567A1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D743D2F9-9275-43EA-8631-3C475DDF95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5606CC-36FA-4283-A0CE-BAC400B7BCE4}" type="slidenum">
              <a:rPr lang="en-US" smtClean="0"/>
              <a:pPr/>
              <a:t>‹#›</a:t>
            </a:fld>
            <a:endParaRPr lang="en-US"/>
          </a:p>
        </p:txBody>
      </p:sp>
    </p:spTree>
    <p:extLst>
      <p:ext uri="{BB962C8B-B14F-4D97-AF65-F5344CB8AC3E}">
        <p14:creationId xmlns="" xmlns:p14="http://schemas.microsoft.com/office/powerpoint/2010/main" val="2522196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1.jpeg"/><Relationship Id="rId7" Type="http://schemas.openxmlformats.org/officeDocument/2006/relationships/image" Target="../media/image73.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72.png"/><Relationship Id="rId5" Type="http://schemas.openxmlformats.org/officeDocument/2006/relationships/image" Target="../media/image47.png"/><Relationship Id="rId4" Type="http://schemas.openxmlformats.org/officeDocument/2006/relationships/image" Target="../media/image48.png"/></Relationships>
</file>

<file path=ppt/slides/_rels/slide1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7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77.png"/><Relationship Id="rId4" Type="http://schemas.openxmlformats.org/officeDocument/2006/relationships/image" Target="../media/image76.png"/></Relationships>
</file>

<file path=ppt/slides/_rels/slide1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26" Type="http://schemas.openxmlformats.org/officeDocument/2006/relationships/image" Target="../media/image30.png"/><Relationship Id="rId39" Type="http://schemas.openxmlformats.org/officeDocument/2006/relationships/image" Target="../media/image43.png"/><Relationship Id="rId3" Type="http://schemas.openxmlformats.org/officeDocument/2006/relationships/image" Target="../media/image3.png"/><Relationship Id="rId21" Type="http://schemas.openxmlformats.org/officeDocument/2006/relationships/image" Target="../media/image25.png"/><Relationship Id="rId34" Type="http://schemas.openxmlformats.org/officeDocument/2006/relationships/image" Target="../media/image38.png"/><Relationship Id="rId42" Type="http://schemas.openxmlformats.org/officeDocument/2006/relationships/image" Target="../media/image46.png"/><Relationship Id="rId7" Type="http://schemas.openxmlformats.org/officeDocument/2006/relationships/image" Target="../media/image11.png"/><Relationship Id="rId12" Type="http://schemas.openxmlformats.org/officeDocument/2006/relationships/image" Target="../media/image16.jpeg"/><Relationship Id="rId17" Type="http://schemas.openxmlformats.org/officeDocument/2006/relationships/image" Target="../media/image21.png"/><Relationship Id="rId25" Type="http://schemas.openxmlformats.org/officeDocument/2006/relationships/image" Target="../media/image29.png"/><Relationship Id="rId33" Type="http://schemas.openxmlformats.org/officeDocument/2006/relationships/image" Target="../media/image37.png"/><Relationship Id="rId38" Type="http://schemas.openxmlformats.org/officeDocument/2006/relationships/image" Target="../media/image42.png"/><Relationship Id="rId2" Type="http://schemas.openxmlformats.org/officeDocument/2006/relationships/notesSlide" Target="../notesSlides/notesSlide3.xml"/><Relationship Id="rId16" Type="http://schemas.openxmlformats.org/officeDocument/2006/relationships/image" Target="../media/image20.png"/><Relationship Id="rId20" Type="http://schemas.openxmlformats.org/officeDocument/2006/relationships/image" Target="../media/image24.png"/><Relationship Id="rId29" Type="http://schemas.openxmlformats.org/officeDocument/2006/relationships/image" Target="../media/image33.png"/><Relationship Id="rId41"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24" Type="http://schemas.openxmlformats.org/officeDocument/2006/relationships/image" Target="../media/image28.png"/><Relationship Id="rId32" Type="http://schemas.openxmlformats.org/officeDocument/2006/relationships/image" Target="../media/image36.png"/><Relationship Id="rId37" Type="http://schemas.openxmlformats.org/officeDocument/2006/relationships/image" Target="../media/image41.png"/><Relationship Id="rId40" Type="http://schemas.openxmlformats.org/officeDocument/2006/relationships/image" Target="../media/image44.pn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28" Type="http://schemas.openxmlformats.org/officeDocument/2006/relationships/image" Target="../media/image32.png"/><Relationship Id="rId36" Type="http://schemas.openxmlformats.org/officeDocument/2006/relationships/image" Target="../media/image40.png"/><Relationship Id="rId10" Type="http://schemas.openxmlformats.org/officeDocument/2006/relationships/image" Target="../media/image14.png"/><Relationship Id="rId19" Type="http://schemas.openxmlformats.org/officeDocument/2006/relationships/image" Target="../media/image23.png"/><Relationship Id="rId31" Type="http://schemas.openxmlformats.org/officeDocument/2006/relationships/image" Target="../media/image35.jpe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31.png"/><Relationship Id="rId30" Type="http://schemas.openxmlformats.org/officeDocument/2006/relationships/image" Target="../media/image34.png"/><Relationship Id="rId35" Type="http://schemas.openxmlformats.org/officeDocument/2006/relationships/image" Target="../media/image39.png"/></Relationships>
</file>

<file path=ppt/slides/_rels/slide5.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7.png"/><Relationship Id="rId7" Type="http://schemas.openxmlformats.org/officeDocument/2006/relationships/image" Target="../media/image5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9.png"/><Relationship Id="rId11" Type="http://schemas.openxmlformats.org/officeDocument/2006/relationships/image" Target="../media/image3.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39.png"/><Relationship Id="rId9" Type="http://schemas.openxmlformats.org/officeDocument/2006/relationships/image" Target="../media/image52.pn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png"/><Relationship Id="rId4" Type="http://schemas.openxmlformats.org/officeDocument/2006/relationships/image" Target="../media/image55.png"/></Relationships>
</file>

<file path=ppt/slides/_rels/slide7.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9.jpeg"/><Relationship Id="rId7" Type="http://schemas.openxmlformats.org/officeDocument/2006/relationships/image" Target="../media/image6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14.png"/><Relationship Id="rId10" Type="http://schemas.openxmlformats.org/officeDocument/2006/relationships/image" Target="../media/image3.png"/><Relationship Id="rId4" Type="http://schemas.openxmlformats.org/officeDocument/2006/relationships/image" Target="../media/image60.png"/><Relationship Id="rId9" Type="http://schemas.openxmlformats.org/officeDocument/2006/relationships/image" Target="../media/image64.jpeg"/></Relationships>
</file>

<file path=ppt/slides/_rels/slide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67.png"/><Relationship Id="rId4" Type="http://schemas.openxmlformats.org/officeDocument/2006/relationships/image" Target="../media/image66.png"/></Relationships>
</file>

<file path=ppt/slides/_rels/slide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6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D133590A-4B8B-4586-9E9E-E34C8B74C8D0}"/>
              </a:ext>
            </a:extLst>
          </p:cNvPr>
          <p:cNvPicPr>
            <a:picLocks noChangeAspect="1"/>
          </p:cNvPicPr>
          <p:nvPr/>
        </p:nvPicPr>
        <p:blipFill>
          <a:blip r:embed="rId2" cstate="email"/>
          <a:stretch>
            <a:fillRect/>
          </a:stretch>
        </p:blipFill>
        <p:spPr>
          <a:xfrm>
            <a:off x="1" y="0"/>
            <a:ext cx="12192000" cy="6858000"/>
          </a:xfrm>
          <a:prstGeom prst="rect">
            <a:avLst/>
          </a:prstGeom>
        </p:spPr>
      </p:pic>
      <p:sp>
        <p:nvSpPr>
          <p:cNvPr id="2" name="Title 1">
            <a:extLst>
              <a:ext uri="{FF2B5EF4-FFF2-40B4-BE49-F238E27FC236}">
                <a16:creationId xmlns="" xmlns:a16="http://schemas.microsoft.com/office/drawing/2014/main" id="{8ECD7133-7B84-4C12-B904-8FB60A96157A}"/>
              </a:ext>
            </a:extLst>
          </p:cNvPr>
          <p:cNvSpPr>
            <a:spLocks noGrp="1"/>
          </p:cNvSpPr>
          <p:nvPr>
            <p:ph type="ctrTitle"/>
          </p:nvPr>
        </p:nvSpPr>
        <p:spPr>
          <a:xfrm>
            <a:off x="463051" y="3953051"/>
            <a:ext cx="11920028" cy="1380705"/>
          </a:xfrm>
        </p:spPr>
        <p:txBody>
          <a:bodyPr>
            <a:noAutofit/>
          </a:bodyPr>
          <a:lstStyle/>
          <a:p>
            <a:pPr>
              <a:lnSpc>
                <a:spcPct val="110000"/>
              </a:lnSpc>
            </a:pPr>
            <a:r>
              <a:rPr lang="en-US" sz="3000" b="1" dirty="0" err="1">
                <a:solidFill>
                  <a:schemeClr val="bg1"/>
                </a:solidFill>
                <a:latin typeface="+mn-lt"/>
              </a:rPr>
              <a:t>Giới</a:t>
            </a:r>
            <a:r>
              <a:rPr lang="en-US" sz="3000" b="1" dirty="0">
                <a:solidFill>
                  <a:schemeClr val="bg1"/>
                </a:solidFill>
                <a:latin typeface="+mn-lt"/>
              </a:rPr>
              <a:t> </a:t>
            </a:r>
            <a:r>
              <a:rPr lang="en-US" sz="3000" b="1" dirty="0" err="1">
                <a:solidFill>
                  <a:schemeClr val="bg1"/>
                </a:solidFill>
                <a:latin typeface="+mn-lt"/>
              </a:rPr>
              <a:t>thiệu</a:t>
            </a:r>
            <a:r>
              <a:rPr lang="en-US" sz="3000" b="1" dirty="0">
                <a:solidFill>
                  <a:schemeClr val="bg1"/>
                </a:solidFill>
                <a:latin typeface="+mn-lt"/>
              </a:rPr>
              <a:t> </a:t>
            </a:r>
            <a:r>
              <a:rPr lang="en-US" sz="3000" b="1" dirty="0" err="1">
                <a:solidFill>
                  <a:schemeClr val="bg1"/>
                </a:solidFill>
                <a:latin typeface="+mn-lt"/>
              </a:rPr>
              <a:t>Đề</a:t>
            </a:r>
            <a:r>
              <a:rPr lang="en-US" sz="3000" b="1" dirty="0">
                <a:solidFill>
                  <a:schemeClr val="bg1"/>
                </a:solidFill>
                <a:latin typeface="+mn-lt"/>
              </a:rPr>
              <a:t> </a:t>
            </a:r>
            <a:r>
              <a:rPr lang="en-US" sz="3000" b="1" dirty="0" err="1">
                <a:solidFill>
                  <a:schemeClr val="bg1"/>
                </a:solidFill>
                <a:latin typeface="+mn-lt"/>
              </a:rPr>
              <a:t>án</a:t>
            </a:r>
            <a:r>
              <a:rPr lang="en-US" sz="3000" b="1" dirty="0">
                <a:solidFill>
                  <a:schemeClr val="bg1"/>
                </a:solidFill>
                <a:latin typeface="+mn-lt"/>
              </a:rPr>
              <a:t> </a:t>
            </a:r>
            <a:r>
              <a:rPr lang="en-US" sz="3000" b="1" dirty="0" err="1">
                <a:solidFill>
                  <a:schemeClr val="bg1"/>
                </a:solidFill>
                <a:latin typeface="+mn-lt"/>
              </a:rPr>
              <a:t>Xây</a:t>
            </a:r>
            <a:r>
              <a:rPr lang="en-US" sz="3000" b="1" dirty="0">
                <a:solidFill>
                  <a:schemeClr val="bg1"/>
                </a:solidFill>
                <a:latin typeface="+mn-lt"/>
              </a:rPr>
              <a:t> </a:t>
            </a:r>
            <a:r>
              <a:rPr lang="en-US" sz="3000" b="1" dirty="0" err="1">
                <a:solidFill>
                  <a:schemeClr val="bg1"/>
                </a:solidFill>
                <a:latin typeface="+mn-lt"/>
              </a:rPr>
              <a:t>dựng</a:t>
            </a:r>
            <a:r>
              <a:rPr lang="en-US" sz="3000" b="1" dirty="0">
                <a:solidFill>
                  <a:schemeClr val="bg1"/>
                </a:solidFill>
                <a:latin typeface="+mn-lt"/>
              </a:rPr>
              <a:t> </a:t>
            </a:r>
            <a:r>
              <a:rPr lang="en-US" sz="3000" b="1" dirty="0" err="1">
                <a:solidFill>
                  <a:schemeClr val="bg1"/>
                </a:solidFill>
                <a:latin typeface="+mn-lt"/>
              </a:rPr>
              <a:t>Hệ</a:t>
            </a:r>
            <a:r>
              <a:rPr lang="en-US" sz="3000" b="1" dirty="0">
                <a:solidFill>
                  <a:schemeClr val="bg1"/>
                </a:solidFill>
                <a:latin typeface="+mn-lt"/>
              </a:rPr>
              <a:t> </a:t>
            </a:r>
            <a:r>
              <a:rPr lang="en-US" sz="3000" b="1" dirty="0" err="1">
                <a:solidFill>
                  <a:schemeClr val="bg1"/>
                </a:solidFill>
                <a:latin typeface="+mn-lt"/>
              </a:rPr>
              <a:t>thống</a:t>
            </a:r>
            <a:r>
              <a:rPr lang="en-US" sz="3000" b="1" dirty="0">
                <a:solidFill>
                  <a:schemeClr val="bg1"/>
                </a:solidFill>
                <a:latin typeface="+mn-lt"/>
              </a:rPr>
              <a:t> </a:t>
            </a:r>
            <a:r>
              <a:rPr lang="en-US" sz="3000" b="1" dirty="0" err="1">
                <a:solidFill>
                  <a:schemeClr val="bg1"/>
                </a:solidFill>
                <a:latin typeface="+mn-lt"/>
              </a:rPr>
              <a:t>báo</a:t>
            </a:r>
            <a:r>
              <a:rPr lang="en-US" sz="3000" b="1" dirty="0">
                <a:solidFill>
                  <a:schemeClr val="bg1"/>
                </a:solidFill>
                <a:latin typeface="+mn-lt"/>
              </a:rPr>
              <a:t> </a:t>
            </a:r>
            <a:r>
              <a:rPr lang="en-US" sz="3000" b="1" dirty="0" err="1">
                <a:solidFill>
                  <a:schemeClr val="bg1"/>
                </a:solidFill>
                <a:latin typeface="+mn-lt"/>
              </a:rPr>
              <a:t>cáo</a:t>
            </a:r>
            <a:r>
              <a:rPr lang="en-US" sz="3000" b="1" dirty="0">
                <a:solidFill>
                  <a:schemeClr val="bg1"/>
                </a:solidFill>
                <a:latin typeface="+mn-lt"/>
              </a:rPr>
              <a:t> </a:t>
            </a:r>
            <a:r>
              <a:rPr lang="en-US" sz="3000" b="1" dirty="0" err="1">
                <a:solidFill>
                  <a:schemeClr val="bg1"/>
                </a:solidFill>
                <a:latin typeface="+mn-lt"/>
              </a:rPr>
              <a:t>Chính</a:t>
            </a:r>
            <a:r>
              <a:rPr lang="en-US" sz="3000" b="1" dirty="0">
                <a:solidFill>
                  <a:schemeClr val="bg1"/>
                </a:solidFill>
                <a:latin typeface="+mn-lt"/>
              </a:rPr>
              <a:t> </a:t>
            </a:r>
            <a:r>
              <a:rPr lang="en-US" sz="3000" b="1" dirty="0" err="1">
                <a:solidFill>
                  <a:schemeClr val="bg1"/>
                </a:solidFill>
                <a:latin typeface="+mn-lt"/>
              </a:rPr>
              <a:t>phủ</a:t>
            </a:r>
            <a:r>
              <a:rPr lang="en-US" sz="3000" b="1" dirty="0">
                <a:solidFill>
                  <a:schemeClr val="bg1"/>
                </a:solidFill>
                <a:latin typeface="+mn-lt"/>
              </a:rPr>
              <a:t> </a:t>
            </a:r>
            <a:br>
              <a:rPr lang="en-US" sz="3000" b="1" dirty="0">
                <a:solidFill>
                  <a:schemeClr val="bg1"/>
                </a:solidFill>
                <a:latin typeface="+mn-lt"/>
              </a:rPr>
            </a:br>
            <a:r>
              <a:rPr lang="en-US" sz="3000" b="1" dirty="0" err="1">
                <a:solidFill>
                  <a:schemeClr val="bg1"/>
                </a:solidFill>
                <a:latin typeface="+mn-lt"/>
              </a:rPr>
              <a:t>và</a:t>
            </a:r>
            <a:r>
              <a:rPr lang="en-US" sz="3000" b="1" dirty="0">
                <a:solidFill>
                  <a:schemeClr val="bg1"/>
                </a:solidFill>
                <a:latin typeface="+mn-lt"/>
              </a:rPr>
              <a:t> </a:t>
            </a:r>
            <a:r>
              <a:rPr lang="en-US" sz="3000" b="1" dirty="0" err="1">
                <a:solidFill>
                  <a:schemeClr val="bg1"/>
                </a:solidFill>
                <a:latin typeface="+mn-lt"/>
              </a:rPr>
              <a:t>Trung</a:t>
            </a:r>
            <a:r>
              <a:rPr lang="en-US" sz="3000" b="1" dirty="0">
                <a:solidFill>
                  <a:schemeClr val="bg1"/>
                </a:solidFill>
                <a:latin typeface="+mn-lt"/>
              </a:rPr>
              <a:t> </a:t>
            </a:r>
            <a:r>
              <a:rPr lang="en-US" sz="3000" b="1" dirty="0" err="1">
                <a:solidFill>
                  <a:schemeClr val="bg1"/>
                </a:solidFill>
                <a:latin typeface="+mn-lt"/>
              </a:rPr>
              <a:t>tâm</a:t>
            </a:r>
            <a:r>
              <a:rPr lang="en-US" sz="3000" b="1" dirty="0">
                <a:solidFill>
                  <a:schemeClr val="bg1"/>
                </a:solidFill>
                <a:latin typeface="+mn-lt"/>
              </a:rPr>
              <a:t> </a:t>
            </a:r>
            <a:r>
              <a:rPr lang="en-US" sz="3000" b="1" dirty="0" err="1">
                <a:solidFill>
                  <a:schemeClr val="bg1"/>
                </a:solidFill>
                <a:latin typeface="+mn-lt"/>
              </a:rPr>
              <a:t>thông</a:t>
            </a:r>
            <a:r>
              <a:rPr lang="en-US" sz="3000" b="1" dirty="0">
                <a:solidFill>
                  <a:schemeClr val="bg1"/>
                </a:solidFill>
                <a:latin typeface="+mn-lt"/>
              </a:rPr>
              <a:t> tin </a:t>
            </a:r>
            <a:r>
              <a:rPr lang="en-US" sz="3000" b="1" dirty="0" err="1">
                <a:solidFill>
                  <a:schemeClr val="bg1"/>
                </a:solidFill>
                <a:latin typeface="+mn-lt"/>
              </a:rPr>
              <a:t>phục</a:t>
            </a:r>
            <a:r>
              <a:rPr lang="en-US" sz="3000" b="1" dirty="0">
                <a:solidFill>
                  <a:schemeClr val="bg1"/>
                </a:solidFill>
                <a:latin typeface="+mn-lt"/>
              </a:rPr>
              <a:t> </a:t>
            </a:r>
            <a:r>
              <a:rPr lang="en-US" sz="3000" b="1" dirty="0" err="1">
                <a:solidFill>
                  <a:schemeClr val="bg1"/>
                </a:solidFill>
                <a:latin typeface="+mn-lt"/>
              </a:rPr>
              <a:t>vụ</a:t>
            </a:r>
            <a:r>
              <a:rPr lang="en-US" sz="3000" b="1" dirty="0">
                <a:solidFill>
                  <a:schemeClr val="bg1"/>
                </a:solidFill>
                <a:latin typeface="+mn-lt"/>
              </a:rPr>
              <a:t> </a:t>
            </a:r>
            <a:r>
              <a:rPr lang="en-US" sz="3000" b="1" dirty="0" err="1">
                <a:solidFill>
                  <a:schemeClr val="bg1"/>
                </a:solidFill>
                <a:latin typeface="+mn-lt"/>
              </a:rPr>
              <a:t>chỉ</a:t>
            </a:r>
            <a:r>
              <a:rPr lang="en-US" sz="3000" b="1" dirty="0">
                <a:solidFill>
                  <a:schemeClr val="bg1"/>
                </a:solidFill>
                <a:latin typeface="+mn-lt"/>
              </a:rPr>
              <a:t> </a:t>
            </a:r>
            <a:r>
              <a:rPr lang="en-US" sz="3000" b="1" dirty="0" err="1">
                <a:solidFill>
                  <a:schemeClr val="bg1"/>
                </a:solidFill>
                <a:latin typeface="+mn-lt"/>
              </a:rPr>
              <a:t>đạo</a:t>
            </a:r>
            <a:r>
              <a:rPr lang="en-US" sz="3000" b="1" dirty="0">
                <a:solidFill>
                  <a:schemeClr val="bg1"/>
                </a:solidFill>
                <a:latin typeface="+mn-lt"/>
              </a:rPr>
              <a:t>, </a:t>
            </a:r>
            <a:r>
              <a:rPr lang="en-US" sz="3000" b="1" dirty="0" err="1">
                <a:solidFill>
                  <a:schemeClr val="bg1"/>
                </a:solidFill>
                <a:latin typeface="+mn-lt"/>
              </a:rPr>
              <a:t>điều</a:t>
            </a:r>
            <a:r>
              <a:rPr lang="en-US" sz="3000" b="1" dirty="0">
                <a:solidFill>
                  <a:schemeClr val="bg1"/>
                </a:solidFill>
                <a:latin typeface="+mn-lt"/>
              </a:rPr>
              <a:t> </a:t>
            </a:r>
            <a:r>
              <a:rPr lang="en-US" sz="3000" b="1" dirty="0" err="1">
                <a:solidFill>
                  <a:schemeClr val="bg1"/>
                </a:solidFill>
                <a:latin typeface="+mn-lt"/>
              </a:rPr>
              <a:t>hành</a:t>
            </a:r>
            <a:r>
              <a:rPr lang="en-US" sz="3000" b="1" dirty="0">
                <a:solidFill>
                  <a:schemeClr val="bg1"/>
                </a:solidFill>
                <a:latin typeface="+mn-lt"/>
              </a:rPr>
              <a:t> </a:t>
            </a:r>
            <a:r>
              <a:rPr lang="en-US" sz="3000" b="1" dirty="0" err="1">
                <a:solidFill>
                  <a:schemeClr val="bg1"/>
                </a:solidFill>
                <a:latin typeface="+mn-lt"/>
              </a:rPr>
              <a:t>của</a:t>
            </a:r>
            <a:r>
              <a:rPr lang="en-US" sz="3000" b="1" dirty="0">
                <a:solidFill>
                  <a:schemeClr val="bg1"/>
                </a:solidFill>
                <a:latin typeface="+mn-lt"/>
              </a:rPr>
              <a:t> CP, TTCP, </a:t>
            </a:r>
            <a:br>
              <a:rPr lang="en-US" sz="3000" b="1" dirty="0">
                <a:solidFill>
                  <a:schemeClr val="bg1"/>
                </a:solidFill>
                <a:latin typeface="+mn-lt"/>
              </a:rPr>
            </a:br>
            <a:r>
              <a:rPr lang="en-US" sz="3000" b="1" dirty="0">
                <a:solidFill>
                  <a:schemeClr val="bg1"/>
                </a:solidFill>
                <a:latin typeface="+mn-lt"/>
              </a:rPr>
              <a:t>h</a:t>
            </a:r>
            <a:r>
              <a:rPr lang="vi-VN" sz="3000" b="1" dirty="0">
                <a:solidFill>
                  <a:schemeClr val="bg1"/>
                </a:solidFill>
                <a:latin typeface="+mn-lt"/>
              </a:rPr>
              <a:t>ư</a:t>
            </a:r>
            <a:r>
              <a:rPr lang="en-US" sz="3000" b="1" dirty="0" err="1">
                <a:solidFill>
                  <a:schemeClr val="bg1"/>
                </a:solidFill>
                <a:latin typeface="+mn-lt"/>
              </a:rPr>
              <a:t>ớng</a:t>
            </a:r>
            <a:r>
              <a:rPr lang="en-US" sz="3000" b="1" dirty="0">
                <a:solidFill>
                  <a:schemeClr val="bg1"/>
                </a:solidFill>
                <a:latin typeface="+mn-lt"/>
              </a:rPr>
              <a:t> </a:t>
            </a:r>
            <a:r>
              <a:rPr lang="en-US" sz="3000" b="1" dirty="0" err="1">
                <a:solidFill>
                  <a:schemeClr val="bg1"/>
                </a:solidFill>
                <a:latin typeface="+mn-lt"/>
              </a:rPr>
              <a:t>dẫn</a:t>
            </a:r>
            <a:r>
              <a:rPr lang="en-US" sz="3000" b="1" dirty="0">
                <a:solidFill>
                  <a:schemeClr val="bg1"/>
                </a:solidFill>
                <a:latin typeface="+mn-lt"/>
              </a:rPr>
              <a:t> </a:t>
            </a:r>
            <a:r>
              <a:rPr lang="en-US" sz="3000" b="1" dirty="0" err="1">
                <a:solidFill>
                  <a:schemeClr val="bg1"/>
                </a:solidFill>
                <a:latin typeface="+mn-lt"/>
              </a:rPr>
              <a:t>xây</a:t>
            </a:r>
            <a:r>
              <a:rPr lang="en-US" sz="3000" b="1" dirty="0">
                <a:solidFill>
                  <a:schemeClr val="bg1"/>
                </a:solidFill>
                <a:latin typeface="+mn-lt"/>
              </a:rPr>
              <a:t> </a:t>
            </a:r>
            <a:r>
              <a:rPr lang="en-US" sz="3000" b="1" dirty="0" err="1">
                <a:solidFill>
                  <a:schemeClr val="bg1"/>
                </a:solidFill>
                <a:latin typeface="+mn-lt"/>
              </a:rPr>
              <a:t>dựng</a:t>
            </a:r>
            <a:r>
              <a:rPr lang="en-US" sz="3000" b="1" dirty="0">
                <a:solidFill>
                  <a:schemeClr val="bg1"/>
                </a:solidFill>
                <a:latin typeface="+mn-lt"/>
              </a:rPr>
              <a:t> </a:t>
            </a:r>
            <a:r>
              <a:rPr lang="en-US" sz="3000" b="1" dirty="0" err="1">
                <a:solidFill>
                  <a:schemeClr val="bg1"/>
                </a:solidFill>
                <a:latin typeface="+mn-lt"/>
              </a:rPr>
              <a:t>hệ</a:t>
            </a:r>
            <a:r>
              <a:rPr lang="en-US" sz="3000" b="1" dirty="0">
                <a:solidFill>
                  <a:schemeClr val="bg1"/>
                </a:solidFill>
                <a:latin typeface="+mn-lt"/>
              </a:rPr>
              <a:t> </a:t>
            </a:r>
            <a:r>
              <a:rPr lang="en-US" sz="3000" b="1" dirty="0" err="1">
                <a:solidFill>
                  <a:schemeClr val="bg1"/>
                </a:solidFill>
                <a:latin typeface="+mn-lt"/>
              </a:rPr>
              <a:t>thống</a:t>
            </a:r>
            <a:r>
              <a:rPr lang="en-US" sz="3000" b="1" dirty="0">
                <a:solidFill>
                  <a:schemeClr val="bg1"/>
                </a:solidFill>
                <a:latin typeface="+mn-lt"/>
              </a:rPr>
              <a:t> </a:t>
            </a:r>
            <a:r>
              <a:rPr lang="en-US" sz="3000" b="1" dirty="0" err="1">
                <a:solidFill>
                  <a:schemeClr val="bg1"/>
                </a:solidFill>
                <a:latin typeface="+mn-lt"/>
              </a:rPr>
              <a:t>thông</a:t>
            </a:r>
            <a:r>
              <a:rPr lang="en-US" sz="3000" b="1" dirty="0">
                <a:solidFill>
                  <a:schemeClr val="bg1"/>
                </a:solidFill>
                <a:latin typeface="+mn-lt"/>
              </a:rPr>
              <a:t> tin </a:t>
            </a:r>
            <a:r>
              <a:rPr lang="en-US" sz="3000" b="1" dirty="0" err="1">
                <a:solidFill>
                  <a:schemeClr val="bg1"/>
                </a:solidFill>
                <a:latin typeface="+mn-lt"/>
              </a:rPr>
              <a:t>báo</a:t>
            </a:r>
            <a:r>
              <a:rPr lang="en-US" sz="3000" b="1" dirty="0">
                <a:solidFill>
                  <a:schemeClr val="bg1"/>
                </a:solidFill>
                <a:latin typeface="+mn-lt"/>
              </a:rPr>
              <a:t> </a:t>
            </a:r>
            <a:r>
              <a:rPr lang="en-US" sz="3000" b="1" dirty="0" err="1">
                <a:solidFill>
                  <a:schemeClr val="bg1"/>
                </a:solidFill>
                <a:latin typeface="+mn-lt"/>
              </a:rPr>
              <a:t>cáo</a:t>
            </a:r>
            <a:r>
              <a:rPr lang="en-US" sz="3000" b="1" dirty="0">
                <a:solidFill>
                  <a:schemeClr val="bg1"/>
                </a:solidFill>
                <a:latin typeface="+mn-lt"/>
              </a:rPr>
              <a:t> </a:t>
            </a:r>
            <a:r>
              <a:rPr lang="en-US" sz="3000" b="1" dirty="0" err="1">
                <a:solidFill>
                  <a:schemeClr val="bg1"/>
                </a:solidFill>
                <a:latin typeface="+mn-lt"/>
              </a:rPr>
              <a:t>bộ</a:t>
            </a:r>
            <a:r>
              <a:rPr lang="en-US" sz="3000" b="1" dirty="0">
                <a:solidFill>
                  <a:schemeClr val="bg1"/>
                </a:solidFill>
                <a:latin typeface="+mn-lt"/>
              </a:rPr>
              <a:t>, </a:t>
            </a:r>
            <a:r>
              <a:rPr lang="en-US" sz="3000" b="1" dirty="0" err="1">
                <a:solidFill>
                  <a:schemeClr val="bg1"/>
                </a:solidFill>
                <a:latin typeface="+mn-lt"/>
              </a:rPr>
              <a:t>ngành</a:t>
            </a:r>
            <a:r>
              <a:rPr lang="en-US" sz="3000" b="1" dirty="0">
                <a:solidFill>
                  <a:schemeClr val="bg1"/>
                </a:solidFill>
                <a:latin typeface="+mn-lt"/>
              </a:rPr>
              <a:t>, </a:t>
            </a:r>
            <a:r>
              <a:rPr lang="en-US" sz="3000" b="1" dirty="0" err="1">
                <a:solidFill>
                  <a:schemeClr val="bg1"/>
                </a:solidFill>
                <a:latin typeface="+mn-lt"/>
              </a:rPr>
              <a:t>địa</a:t>
            </a:r>
            <a:r>
              <a:rPr lang="en-US" sz="3000" b="1" dirty="0">
                <a:solidFill>
                  <a:schemeClr val="bg1"/>
                </a:solidFill>
                <a:latin typeface="+mn-lt"/>
              </a:rPr>
              <a:t> </a:t>
            </a:r>
            <a:r>
              <a:rPr lang="en-US" sz="3000" b="1" dirty="0" err="1">
                <a:solidFill>
                  <a:schemeClr val="bg1"/>
                </a:solidFill>
                <a:latin typeface="+mn-lt"/>
              </a:rPr>
              <a:t>ph</a:t>
            </a:r>
            <a:r>
              <a:rPr lang="vi-VN" sz="3000" b="1" dirty="0">
                <a:solidFill>
                  <a:schemeClr val="bg1"/>
                </a:solidFill>
                <a:latin typeface="+mn-lt"/>
              </a:rPr>
              <a:t>ư</a:t>
            </a:r>
            <a:r>
              <a:rPr lang="en-US" sz="3000" b="1" dirty="0" err="1">
                <a:solidFill>
                  <a:schemeClr val="bg1"/>
                </a:solidFill>
                <a:latin typeface="+mn-lt"/>
              </a:rPr>
              <a:t>ơng</a:t>
            </a:r>
            <a:r>
              <a:rPr lang="en-US" sz="3000" b="1" dirty="0">
                <a:solidFill>
                  <a:schemeClr val="bg1"/>
                </a:solidFill>
                <a:latin typeface="+mn-lt"/>
              </a:rPr>
              <a:t> </a:t>
            </a:r>
            <a:br>
              <a:rPr lang="en-US" sz="3000" b="1" dirty="0">
                <a:solidFill>
                  <a:schemeClr val="bg1"/>
                </a:solidFill>
                <a:latin typeface="+mn-lt"/>
              </a:rPr>
            </a:br>
            <a:endParaRPr lang="en-US" sz="3000" b="1" cap="small" dirty="0">
              <a:solidFill>
                <a:schemeClr val="bg1"/>
              </a:solidFill>
              <a:latin typeface="+mn-lt"/>
            </a:endParaRPr>
          </a:p>
        </p:txBody>
      </p:sp>
      <p:sp>
        <p:nvSpPr>
          <p:cNvPr id="3" name="Subtitle 2">
            <a:extLst>
              <a:ext uri="{FF2B5EF4-FFF2-40B4-BE49-F238E27FC236}">
                <a16:creationId xmlns="" xmlns:a16="http://schemas.microsoft.com/office/drawing/2014/main" id="{86B4554C-D648-4CB1-BB2F-5F42A9CAF6A4}"/>
              </a:ext>
            </a:extLst>
          </p:cNvPr>
          <p:cNvSpPr>
            <a:spLocks noGrp="1"/>
          </p:cNvSpPr>
          <p:nvPr>
            <p:ph type="subTitle" idx="1"/>
          </p:nvPr>
        </p:nvSpPr>
        <p:spPr>
          <a:xfrm>
            <a:off x="561108" y="5272184"/>
            <a:ext cx="11533909" cy="957036"/>
          </a:xfrm>
        </p:spPr>
        <p:txBody>
          <a:bodyPr>
            <a:normAutofit/>
          </a:bodyPr>
          <a:lstStyle/>
          <a:p>
            <a:r>
              <a:rPr lang="en-US" sz="22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Cục</a:t>
            </a:r>
            <a:r>
              <a:rPr lang="en-US" sz="2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2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Kiểm</a:t>
            </a:r>
            <a:r>
              <a:rPr lang="en-US" sz="2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2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soát</a:t>
            </a:r>
            <a:r>
              <a:rPr lang="en-US" sz="2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TTHC, </a:t>
            </a:r>
            <a:r>
              <a:rPr lang="en-US" sz="22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Văn</a:t>
            </a:r>
            <a:r>
              <a:rPr lang="en-US" sz="2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2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phòng</a:t>
            </a:r>
            <a:r>
              <a:rPr lang="en-US" sz="2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2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Chính</a:t>
            </a:r>
            <a:r>
              <a:rPr lang="en-US" sz="2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2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phủ</a:t>
            </a:r>
            <a:endParaRPr lang="en-US" sz="2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22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Hà</a:t>
            </a:r>
            <a:r>
              <a:rPr lang="en-US" sz="2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2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Nội</a:t>
            </a:r>
            <a:r>
              <a:rPr lang="en-US" sz="22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200" b="1"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02/2020</a:t>
            </a:r>
            <a:endParaRPr lang="en-US" sz="2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 xmlns:a16="http://schemas.microsoft.com/office/drawing/2014/main" id="{3671DF8E-ABCC-49C1-913A-FC013546400B}"/>
              </a:ext>
            </a:extLst>
          </p:cNvPr>
          <p:cNvPicPr>
            <a:picLocks noChangeAspect="1"/>
          </p:cNvPicPr>
          <p:nvPr/>
        </p:nvPicPr>
        <p:blipFill>
          <a:blip r:embed="rId3" cstate="email"/>
          <a:stretch>
            <a:fillRect/>
          </a:stretch>
        </p:blipFill>
        <p:spPr>
          <a:xfrm>
            <a:off x="5626566" y="1585816"/>
            <a:ext cx="938865" cy="951058"/>
          </a:xfrm>
          <a:prstGeom prst="rect">
            <a:avLst/>
          </a:prstGeom>
        </p:spPr>
      </p:pic>
      <p:cxnSp>
        <p:nvCxnSpPr>
          <p:cNvPr id="10" name="Straight Connector 9">
            <a:extLst>
              <a:ext uri="{FF2B5EF4-FFF2-40B4-BE49-F238E27FC236}">
                <a16:creationId xmlns="" xmlns:a16="http://schemas.microsoft.com/office/drawing/2014/main" id="{E1D5D384-44AD-4AFF-AB41-70BD8983D8FC}"/>
              </a:ext>
            </a:extLst>
          </p:cNvPr>
          <p:cNvCxnSpPr/>
          <p:nvPr/>
        </p:nvCxnSpPr>
        <p:spPr>
          <a:xfrm>
            <a:off x="4857756" y="1484529"/>
            <a:ext cx="247648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 xmlns:a16="http://schemas.microsoft.com/office/drawing/2014/main" id="{F7BFA712-FE55-4695-81CB-815E871C45C9}"/>
              </a:ext>
            </a:extLst>
          </p:cNvPr>
          <p:cNvSpPr txBox="1">
            <a:spLocks/>
          </p:cNvSpPr>
          <p:nvPr/>
        </p:nvSpPr>
        <p:spPr>
          <a:xfrm>
            <a:off x="3546548" y="787225"/>
            <a:ext cx="5176911" cy="1158425"/>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600" b="1" dirty="0">
                <a:solidFill>
                  <a:srgbClr val="FFFFFF"/>
                </a:solidFill>
                <a:effectLst>
                  <a:outerShdw blurRad="38100" dist="38100" dir="2700000" algn="tl">
                    <a:srgbClr val="000000">
                      <a:alpha val="43137"/>
                    </a:srgbClr>
                  </a:outerShdw>
                </a:effectLst>
              </a:rPr>
              <a:t>VĂN PHÒNG CHÍNH PHỦ</a:t>
            </a:r>
          </a:p>
          <a:p>
            <a:pPr algn="ctr">
              <a:spcAft>
                <a:spcPts val="600"/>
              </a:spcAft>
            </a:pPr>
            <a:r>
              <a:rPr lang="en-US" sz="5000" b="1" kern="1200" dirty="0">
                <a:solidFill>
                  <a:srgbClr val="FFFFFF"/>
                </a:solidFill>
                <a:effectLst>
                  <a:outerShdw blurRad="38100" dist="38100" dir="2700000" algn="tl">
                    <a:srgbClr val="000000">
                      <a:alpha val="43137"/>
                    </a:srgbClr>
                  </a:outerShdw>
                </a:effectLst>
                <a:latin typeface="+mj-lt"/>
                <a:ea typeface="+mj-ea"/>
                <a:cs typeface="+mj-cs"/>
              </a:rPr>
              <a:t>	</a:t>
            </a:r>
          </a:p>
        </p:txBody>
      </p:sp>
    </p:spTree>
    <p:extLst>
      <p:ext uri="{BB962C8B-B14F-4D97-AF65-F5344CB8AC3E}">
        <p14:creationId xmlns="" xmlns:p14="http://schemas.microsoft.com/office/powerpoint/2010/main" val="2917082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7" name="Group 2">
            <a:extLst>
              <a:ext uri="{FF2B5EF4-FFF2-40B4-BE49-F238E27FC236}">
                <a16:creationId xmlns="" xmlns:a16="http://schemas.microsoft.com/office/drawing/2014/main" id="{975158C7-F6CC-417E-81EB-E8819ACC8C7A}"/>
              </a:ext>
            </a:extLst>
          </p:cNvPr>
          <p:cNvGrpSpPr>
            <a:grpSpLocks/>
          </p:cNvGrpSpPr>
          <p:nvPr/>
        </p:nvGrpSpPr>
        <p:grpSpPr bwMode="auto">
          <a:xfrm>
            <a:off x="1336675" y="2578100"/>
            <a:ext cx="1976438" cy="2954338"/>
            <a:chOff x="4038600" y="1379539"/>
            <a:chExt cx="1976438" cy="2954814"/>
          </a:xfrm>
        </p:grpSpPr>
        <p:sp>
          <p:nvSpPr>
            <p:cNvPr id="36" name="Pentagon 60">
              <a:extLst>
                <a:ext uri="{FF2B5EF4-FFF2-40B4-BE49-F238E27FC236}">
                  <a16:creationId xmlns="" xmlns:a16="http://schemas.microsoft.com/office/drawing/2014/main" id="{1BC87C90-58C0-4CFE-9D39-B5D7545E82AC}"/>
                </a:ext>
              </a:extLst>
            </p:cNvPr>
            <p:cNvSpPr/>
            <p:nvPr/>
          </p:nvSpPr>
          <p:spPr>
            <a:xfrm rot="5400000">
              <a:off x="4136074" y="1771015"/>
              <a:ext cx="1956115" cy="1173163"/>
            </a:xfrm>
            <a:prstGeom prst="homePlat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37" name="Rectangle 36">
              <a:extLst>
                <a:ext uri="{FF2B5EF4-FFF2-40B4-BE49-F238E27FC236}">
                  <a16:creationId xmlns="" xmlns:a16="http://schemas.microsoft.com/office/drawing/2014/main" id="{F3225DD3-EBAB-4B45-857A-F3DAC8935228}"/>
                </a:ext>
              </a:extLst>
            </p:cNvPr>
            <p:cNvSpPr/>
            <p:nvPr/>
          </p:nvSpPr>
          <p:spPr>
            <a:xfrm>
              <a:off x="4481513" y="1587536"/>
              <a:ext cx="1233487" cy="533486"/>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rgbClr val="00B0F0"/>
                  </a:solidFill>
                  <a:latin typeface="Tahoma" panose="020B0604030504040204" pitchFamily="34" charset="0"/>
                  <a:ea typeface="Tahoma" panose="020B0604030504040204" pitchFamily="34" charset="0"/>
                  <a:cs typeface="Tahoma" panose="020B0604030504040204" pitchFamily="34" charset="0"/>
                </a:rPr>
                <a:t>02</a:t>
              </a:r>
              <a:endParaRPr lang="en-US" sz="3300" b="1" dirty="0">
                <a:solidFill>
                  <a:srgbClr val="00B0F0"/>
                </a:solidFill>
                <a:latin typeface="Tahoma" panose="020B0604030504040204" pitchFamily="34" charset="0"/>
                <a:ea typeface="Tahoma" panose="020B0604030504040204" pitchFamily="34" charset="0"/>
                <a:cs typeface="Tahoma" panose="020B0604030504040204" pitchFamily="34" charset="0"/>
              </a:endParaRPr>
            </a:p>
          </p:txBody>
        </p:sp>
        <p:sp>
          <p:nvSpPr>
            <p:cNvPr id="52241" name="Inhaltsplatzhalter 4">
              <a:extLst>
                <a:ext uri="{FF2B5EF4-FFF2-40B4-BE49-F238E27FC236}">
                  <a16:creationId xmlns="" xmlns:a16="http://schemas.microsoft.com/office/drawing/2014/main" id="{B99447CB-09D9-44D0-B5C2-14990333CEB3}"/>
                </a:ext>
              </a:extLst>
            </p:cNvPr>
            <p:cNvSpPr txBox="1">
              <a:spLocks/>
            </p:cNvSpPr>
            <p:nvPr/>
          </p:nvSpPr>
          <p:spPr bwMode="auto">
            <a:xfrm>
              <a:off x="4038600" y="3595689"/>
              <a:ext cx="1976438"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912813">
                <a:defRPr>
                  <a:solidFill>
                    <a:schemeClr val="tx1"/>
                  </a:solidFill>
                  <a:latin typeface="Arial" panose="020B0604020202020204" pitchFamily="34" charset="0"/>
                  <a:cs typeface="Arial" panose="020B0604020202020204" pitchFamily="34" charset="0"/>
                </a:defRPr>
              </a:lvl1pPr>
              <a:lvl2pPr marL="806450" indent="-271463" defTabSz="912813">
                <a:defRPr>
                  <a:solidFill>
                    <a:schemeClr val="tx1"/>
                  </a:solidFill>
                  <a:latin typeface="Arial" panose="020B0604020202020204" pitchFamily="34" charset="0"/>
                  <a:cs typeface="Arial" panose="020B0604020202020204" pitchFamily="34" charset="0"/>
                </a:defRPr>
              </a:lvl2pPr>
              <a:lvl3pPr marL="1079500" indent="-176213" defTabSz="912813">
                <a:defRPr>
                  <a:solidFill>
                    <a:schemeClr val="tx1"/>
                  </a:solidFill>
                  <a:latin typeface="Arial" panose="020B0604020202020204" pitchFamily="34" charset="0"/>
                  <a:cs typeface="Arial" panose="020B0604020202020204" pitchFamily="34" charset="0"/>
                </a:defRPr>
              </a:lvl3pPr>
              <a:lvl4pPr marL="1435100" indent="-176213" defTabSz="912813">
                <a:defRPr>
                  <a:solidFill>
                    <a:schemeClr val="tx1"/>
                  </a:solidFill>
                  <a:latin typeface="Arial" panose="020B0604020202020204" pitchFamily="34" charset="0"/>
                  <a:cs typeface="Arial" panose="020B0604020202020204" pitchFamily="34" charset="0"/>
                </a:defRPr>
              </a:lvl4pPr>
              <a:lvl5pPr marL="1792288" indent="-177800" defTabSz="912813">
                <a:defRPr>
                  <a:solidFill>
                    <a:schemeClr val="tx1"/>
                  </a:solidFill>
                  <a:latin typeface="Arial" panose="020B0604020202020204" pitchFamily="34" charset="0"/>
                  <a:cs typeface="Arial" panose="020B0604020202020204" pitchFamily="34" charset="0"/>
                </a:defRPr>
              </a:lvl5pPr>
              <a:lvl6pPr marL="2249488" indent="-1778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06688" indent="-1778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63888" indent="-1778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21088" indent="-1778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900"/>
                </a:spcAft>
              </a:pPr>
              <a:r>
                <a:rPr lang="en-US" altLang="en-US" sz="1600" b="1">
                  <a:solidFill>
                    <a:srgbClr val="00B0F0"/>
                  </a:solidFill>
                  <a:latin typeface="Tahoma" panose="020B0604030504040204" pitchFamily="34" charset="0"/>
                  <a:cs typeface="Tahoma" panose="020B0604030504040204" pitchFamily="34" charset="0"/>
                </a:rPr>
                <a:t>Giảm thời gian, chi phí thực hiện báo cáo</a:t>
              </a:r>
              <a:endParaRPr lang="en-US" altLang="en-US" sz="1600">
                <a:solidFill>
                  <a:srgbClr val="00B0F0"/>
                </a:solidFill>
                <a:latin typeface="Tahoma" panose="020B0604030504040204" pitchFamily="34" charset="0"/>
                <a:cs typeface="Tahoma" panose="020B0604030504040204" pitchFamily="34" charset="0"/>
              </a:endParaRPr>
            </a:p>
          </p:txBody>
        </p:sp>
        <p:pic>
          <p:nvPicPr>
            <p:cNvPr id="52242" name="Picture 8" descr="Káº¿t quáº£ hÃ¬nh áº£nh cho thá»i gian">
              <a:extLst>
                <a:ext uri="{FF2B5EF4-FFF2-40B4-BE49-F238E27FC236}">
                  <a16:creationId xmlns="" xmlns:a16="http://schemas.microsoft.com/office/drawing/2014/main" id="{4B31D1F2-4D5E-4C90-9596-1A53971EDF14}"/>
                </a:ext>
              </a:extLst>
            </p:cNvPr>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4887912" y="2318604"/>
              <a:ext cx="460096" cy="4740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52228" name="Group 3">
            <a:extLst>
              <a:ext uri="{FF2B5EF4-FFF2-40B4-BE49-F238E27FC236}">
                <a16:creationId xmlns="" xmlns:a16="http://schemas.microsoft.com/office/drawing/2014/main" id="{71088BB8-F061-4A80-8A20-1CC44C9D8B61}"/>
              </a:ext>
            </a:extLst>
          </p:cNvPr>
          <p:cNvGrpSpPr>
            <a:grpSpLocks/>
          </p:cNvGrpSpPr>
          <p:nvPr/>
        </p:nvGrpSpPr>
        <p:grpSpPr bwMode="auto">
          <a:xfrm>
            <a:off x="3124200" y="3844925"/>
            <a:ext cx="1685925" cy="2698750"/>
            <a:chOff x="8829675" y="1389064"/>
            <a:chExt cx="1685925" cy="2698750"/>
          </a:xfrm>
        </p:grpSpPr>
        <p:sp>
          <p:nvSpPr>
            <p:cNvPr id="52235" name="Inhaltsplatzhalter 4">
              <a:extLst>
                <a:ext uri="{FF2B5EF4-FFF2-40B4-BE49-F238E27FC236}">
                  <a16:creationId xmlns="" xmlns:a16="http://schemas.microsoft.com/office/drawing/2014/main" id="{EA1B9D36-61FB-42B2-BDDF-C6F37667E9E5}"/>
                </a:ext>
              </a:extLst>
            </p:cNvPr>
            <p:cNvSpPr txBox="1">
              <a:spLocks/>
            </p:cNvSpPr>
            <p:nvPr/>
          </p:nvSpPr>
          <p:spPr bwMode="auto">
            <a:xfrm>
              <a:off x="8829675" y="3595689"/>
              <a:ext cx="1685925" cy="492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912813">
                <a:defRPr>
                  <a:solidFill>
                    <a:schemeClr val="tx1"/>
                  </a:solidFill>
                  <a:latin typeface="Arial" panose="020B0604020202020204" pitchFamily="34" charset="0"/>
                  <a:cs typeface="Arial" panose="020B0604020202020204" pitchFamily="34" charset="0"/>
                </a:defRPr>
              </a:lvl1pPr>
              <a:lvl2pPr marL="806450" indent="-271463" defTabSz="912813">
                <a:defRPr>
                  <a:solidFill>
                    <a:schemeClr val="tx1"/>
                  </a:solidFill>
                  <a:latin typeface="Arial" panose="020B0604020202020204" pitchFamily="34" charset="0"/>
                  <a:cs typeface="Arial" panose="020B0604020202020204" pitchFamily="34" charset="0"/>
                </a:defRPr>
              </a:lvl2pPr>
              <a:lvl3pPr marL="1079500" indent="-176213" defTabSz="912813">
                <a:defRPr>
                  <a:solidFill>
                    <a:schemeClr val="tx1"/>
                  </a:solidFill>
                  <a:latin typeface="Arial" panose="020B0604020202020204" pitchFamily="34" charset="0"/>
                  <a:cs typeface="Arial" panose="020B0604020202020204" pitchFamily="34" charset="0"/>
                </a:defRPr>
              </a:lvl3pPr>
              <a:lvl4pPr marL="1435100" indent="-176213" defTabSz="912813">
                <a:defRPr>
                  <a:solidFill>
                    <a:schemeClr val="tx1"/>
                  </a:solidFill>
                  <a:latin typeface="Arial" panose="020B0604020202020204" pitchFamily="34" charset="0"/>
                  <a:cs typeface="Arial" panose="020B0604020202020204" pitchFamily="34" charset="0"/>
                </a:defRPr>
              </a:lvl4pPr>
              <a:lvl5pPr marL="1792288" indent="-177800" defTabSz="912813">
                <a:defRPr>
                  <a:solidFill>
                    <a:schemeClr val="tx1"/>
                  </a:solidFill>
                  <a:latin typeface="Arial" panose="020B0604020202020204" pitchFamily="34" charset="0"/>
                  <a:cs typeface="Arial" panose="020B0604020202020204" pitchFamily="34" charset="0"/>
                </a:defRPr>
              </a:lvl5pPr>
              <a:lvl6pPr marL="2249488" indent="-1778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06688" indent="-1778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63888" indent="-1778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21088" indent="-1778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Font typeface="Wingdings" panose="05000000000000000000" pitchFamily="2" charset="2"/>
                <a:buNone/>
              </a:pPr>
              <a:r>
                <a:rPr lang="en-US" altLang="en-US" sz="1600" b="1">
                  <a:solidFill>
                    <a:srgbClr val="2DFC0A"/>
                  </a:solidFill>
                  <a:latin typeface="Tahoma" panose="020B0604030504040204" pitchFamily="34" charset="0"/>
                  <a:cs typeface="Tahoma" panose="020B0604030504040204" pitchFamily="34" charset="0"/>
                </a:rPr>
                <a:t>Hỗ trợ lãnh đạo ra quyết định</a:t>
              </a:r>
              <a:endParaRPr lang="en-US" altLang="en-US" sz="1600">
                <a:solidFill>
                  <a:srgbClr val="2DFC0A"/>
                </a:solidFill>
                <a:latin typeface="Tahoma" panose="020B0604030504040204" pitchFamily="34" charset="0"/>
                <a:cs typeface="Tahoma" panose="020B0604030504040204" pitchFamily="34" charset="0"/>
              </a:endParaRPr>
            </a:p>
          </p:txBody>
        </p:sp>
        <p:sp>
          <p:nvSpPr>
            <p:cNvPr id="42" name="Pentagon 67">
              <a:extLst>
                <a:ext uri="{FF2B5EF4-FFF2-40B4-BE49-F238E27FC236}">
                  <a16:creationId xmlns="" xmlns:a16="http://schemas.microsoft.com/office/drawing/2014/main" id="{E5488060-7367-4909-90E6-5063FFC62D01}"/>
                </a:ext>
              </a:extLst>
            </p:cNvPr>
            <p:cNvSpPr/>
            <p:nvPr/>
          </p:nvSpPr>
          <p:spPr>
            <a:xfrm rot="5400000">
              <a:off x="8693944" y="1737520"/>
              <a:ext cx="1971675" cy="1274763"/>
            </a:xfrm>
            <a:prstGeom prst="homePlate">
              <a:avLst/>
            </a:prstGeom>
            <a:solidFill>
              <a:srgbClr val="2DFC0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43" name="Rectangle 42">
              <a:extLst>
                <a:ext uri="{FF2B5EF4-FFF2-40B4-BE49-F238E27FC236}">
                  <a16:creationId xmlns="" xmlns:a16="http://schemas.microsoft.com/office/drawing/2014/main" id="{B6AB7B90-5074-438C-BA82-7F3453465FBD}"/>
                </a:ext>
              </a:extLst>
            </p:cNvPr>
            <p:cNvSpPr/>
            <p:nvPr/>
          </p:nvSpPr>
          <p:spPr>
            <a:xfrm>
              <a:off x="8997950" y="1600202"/>
              <a:ext cx="1339850" cy="53657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a:solidFill>
                    <a:srgbClr val="2DFC0A"/>
                  </a:solidFill>
                  <a:latin typeface="Tahoma" panose="020B0604030504040204" pitchFamily="34" charset="0"/>
                  <a:ea typeface="Tahoma" panose="020B0604030504040204" pitchFamily="34" charset="0"/>
                  <a:cs typeface="Tahoma" panose="020B0604030504040204" pitchFamily="34" charset="0"/>
                </a:rPr>
                <a:t>03</a:t>
              </a:r>
              <a:endParaRPr lang="en-US" sz="2000" b="1" dirty="0">
                <a:solidFill>
                  <a:srgbClr val="2DFC0A"/>
                </a:solidFill>
                <a:latin typeface="Tahoma" panose="020B0604030504040204" pitchFamily="34" charset="0"/>
                <a:ea typeface="Tahoma" panose="020B0604030504040204" pitchFamily="34" charset="0"/>
                <a:cs typeface="Tahoma" panose="020B0604030504040204" pitchFamily="34" charset="0"/>
              </a:endParaRPr>
            </a:p>
          </p:txBody>
        </p:sp>
        <p:sp>
          <p:nvSpPr>
            <p:cNvPr id="44" name="Rectangle 7">
              <a:extLst>
                <a:ext uri="{FF2B5EF4-FFF2-40B4-BE49-F238E27FC236}">
                  <a16:creationId xmlns="" xmlns:a16="http://schemas.microsoft.com/office/drawing/2014/main" id="{E18720BE-55DF-4AFB-AD34-884B0CB98F9B}"/>
                </a:ext>
              </a:extLst>
            </p:cNvPr>
            <p:cNvSpPr/>
            <p:nvPr/>
          </p:nvSpPr>
          <p:spPr>
            <a:xfrm>
              <a:off x="9490075" y="2355852"/>
              <a:ext cx="355600" cy="355600"/>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700"/>
            </a:p>
          </p:txBody>
        </p:sp>
      </p:grpSp>
      <p:sp>
        <p:nvSpPr>
          <p:cNvPr id="45" name="TextBox 2">
            <a:extLst>
              <a:ext uri="{FF2B5EF4-FFF2-40B4-BE49-F238E27FC236}">
                <a16:creationId xmlns="" xmlns:a16="http://schemas.microsoft.com/office/drawing/2014/main" id="{FD708D9B-AAA2-4B8F-A8A3-0B5FB4314E80}"/>
              </a:ext>
            </a:extLst>
          </p:cNvPr>
          <p:cNvSpPr txBox="1">
            <a:spLocks noChangeArrowheads="1"/>
          </p:cNvSpPr>
          <p:nvPr/>
        </p:nvSpPr>
        <p:spPr bwMode="auto">
          <a:xfrm>
            <a:off x="4916488" y="974725"/>
            <a:ext cx="7123112" cy="66479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 typeface="Wingdings" panose="05000000000000000000" pitchFamily="2" charset="2"/>
              <a:buChar char="Ø"/>
              <a:defRPr/>
            </a:pPr>
            <a:r>
              <a:rPr lang="en-US" altLang="en-US" sz="2000" dirty="0" err="1">
                <a:solidFill>
                  <a:srgbClr val="0066B3"/>
                </a:solidFill>
                <a:latin typeface="Arial" panose="020B0604020202020204" pitchFamily="34" charset="0"/>
              </a:rPr>
              <a:t>Nâng</a:t>
            </a:r>
            <a:r>
              <a:rPr lang="en-US" altLang="en-US" sz="2000" dirty="0">
                <a:solidFill>
                  <a:srgbClr val="0066B3"/>
                </a:solidFill>
                <a:latin typeface="Arial" panose="020B0604020202020204" pitchFamily="34" charset="0"/>
              </a:rPr>
              <a:t> </a:t>
            </a:r>
            <a:r>
              <a:rPr lang="en-US" altLang="en-US" sz="2000" dirty="0" err="1">
                <a:solidFill>
                  <a:srgbClr val="0066B3"/>
                </a:solidFill>
                <a:latin typeface="Arial" panose="020B0604020202020204" pitchFamily="34" charset="0"/>
              </a:rPr>
              <a:t>cao</a:t>
            </a:r>
            <a:r>
              <a:rPr lang="en-US" altLang="en-US" sz="2000" dirty="0">
                <a:solidFill>
                  <a:srgbClr val="0066B3"/>
                </a:solidFill>
                <a:latin typeface="Arial" panose="020B0604020202020204" pitchFamily="34" charset="0"/>
              </a:rPr>
              <a:t> </a:t>
            </a:r>
            <a:r>
              <a:rPr lang="en-US" altLang="en-US" sz="2000" dirty="0" err="1">
                <a:solidFill>
                  <a:srgbClr val="0066B3"/>
                </a:solidFill>
                <a:latin typeface="Arial" panose="020B0604020202020204" pitchFamily="34" charset="0"/>
              </a:rPr>
              <a:t>hiệu</a:t>
            </a:r>
            <a:r>
              <a:rPr lang="en-US" altLang="en-US" sz="2000" dirty="0">
                <a:solidFill>
                  <a:srgbClr val="0066B3"/>
                </a:solidFill>
                <a:latin typeface="Arial" panose="020B0604020202020204" pitchFamily="34" charset="0"/>
              </a:rPr>
              <a:t> </a:t>
            </a:r>
            <a:r>
              <a:rPr lang="en-US" altLang="en-US" sz="2000" dirty="0" err="1">
                <a:solidFill>
                  <a:srgbClr val="0066B3"/>
                </a:solidFill>
                <a:latin typeface="Arial" panose="020B0604020202020204" pitchFamily="34" charset="0"/>
              </a:rPr>
              <a:t>quả</a:t>
            </a:r>
            <a:r>
              <a:rPr lang="en-US" altLang="en-US" sz="2000" dirty="0">
                <a:solidFill>
                  <a:srgbClr val="0066B3"/>
                </a:solidFill>
                <a:latin typeface="Arial" panose="020B0604020202020204" pitchFamily="34" charset="0"/>
              </a:rPr>
              <a:t> </a:t>
            </a:r>
            <a:r>
              <a:rPr lang="en-US" altLang="en-US" sz="2000" dirty="0" err="1">
                <a:solidFill>
                  <a:srgbClr val="0066B3"/>
                </a:solidFill>
                <a:latin typeface="Arial" panose="020B0604020202020204" pitchFamily="34" charset="0"/>
              </a:rPr>
              <a:t>trong</a:t>
            </a:r>
            <a:r>
              <a:rPr lang="en-US" altLang="en-US" sz="2000" dirty="0">
                <a:solidFill>
                  <a:srgbClr val="0066B3"/>
                </a:solidFill>
                <a:latin typeface="Arial" panose="020B0604020202020204" pitchFamily="34" charset="0"/>
              </a:rPr>
              <a:t> </a:t>
            </a:r>
            <a:r>
              <a:rPr lang="en-US" altLang="en-US" sz="2000" dirty="0" err="1">
                <a:solidFill>
                  <a:srgbClr val="0066B3"/>
                </a:solidFill>
                <a:latin typeface="Arial" panose="020B0604020202020204" pitchFamily="34" charset="0"/>
              </a:rPr>
              <a:t>công</a:t>
            </a:r>
            <a:r>
              <a:rPr lang="en-US" altLang="en-US" sz="2000" dirty="0">
                <a:solidFill>
                  <a:srgbClr val="0066B3"/>
                </a:solidFill>
                <a:latin typeface="Arial" panose="020B0604020202020204" pitchFamily="34" charset="0"/>
              </a:rPr>
              <a:t> </a:t>
            </a:r>
            <a:r>
              <a:rPr lang="en-US" altLang="en-US" sz="2000" dirty="0" err="1">
                <a:solidFill>
                  <a:srgbClr val="0066B3"/>
                </a:solidFill>
                <a:latin typeface="Arial" panose="020B0604020202020204" pitchFamily="34" charset="0"/>
              </a:rPr>
              <a:t>tác</a:t>
            </a:r>
            <a:r>
              <a:rPr lang="en-US" altLang="en-US" sz="2000" dirty="0">
                <a:solidFill>
                  <a:srgbClr val="0066B3"/>
                </a:solidFill>
                <a:latin typeface="Arial" panose="020B0604020202020204" pitchFamily="34" charset="0"/>
              </a:rPr>
              <a:t> </a:t>
            </a:r>
            <a:r>
              <a:rPr lang="en-US" altLang="en-US" sz="2000" dirty="0" err="1">
                <a:solidFill>
                  <a:srgbClr val="0066B3"/>
                </a:solidFill>
                <a:latin typeface="Arial" panose="020B0604020202020204" pitchFamily="34" charset="0"/>
              </a:rPr>
              <a:t>báo</a:t>
            </a:r>
            <a:r>
              <a:rPr lang="en-US" altLang="en-US" sz="2000" dirty="0">
                <a:solidFill>
                  <a:srgbClr val="0066B3"/>
                </a:solidFill>
                <a:latin typeface="Arial" panose="020B0604020202020204" pitchFamily="34" charset="0"/>
              </a:rPr>
              <a:t> </a:t>
            </a:r>
            <a:r>
              <a:rPr lang="en-US" altLang="en-US" sz="2000" dirty="0" err="1">
                <a:solidFill>
                  <a:srgbClr val="0066B3"/>
                </a:solidFill>
                <a:latin typeface="Arial" panose="020B0604020202020204" pitchFamily="34" charset="0"/>
              </a:rPr>
              <a:t>cáo</a:t>
            </a:r>
            <a:endParaRPr lang="en-US" altLang="en-US" sz="2000" dirty="0">
              <a:solidFill>
                <a:srgbClr val="0066B3"/>
              </a:solidFill>
              <a:latin typeface="Arial" panose="020B0604020202020204" pitchFamily="34" charset="0"/>
            </a:endParaRPr>
          </a:p>
          <a:p>
            <a:pPr lvl="1" algn="just">
              <a:spcBef>
                <a:spcPct val="0"/>
              </a:spcBef>
              <a:buFont typeface="Arial" panose="020B0604020202020204" pitchFamily="34" charset="0"/>
              <a:buChar char="•"/>
              <a:defRPr/>
            </a:pPr>
            <a:r>
              <a:rPr lang="en-US" altLang="en-US" sz="1800" i="1" dirty="0" err="1">
                <a:solidFill>
                  <a:srgbClr val="0070C0"/>
                </a:solidFill>
                <a:latin typeface="+mn-lt"/>
                <a:ea typeface="Arial Regular"/>
                <a:cs typeface="Arial Regular"/>
              </a:rPr>
              <a:t>Giảm</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tối</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đa</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báo</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cáo</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giấy</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báo</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cáo</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thu</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công</a:t>
            </a:r>
            <a:endParaRPr lang="en-US" altLang="en-US" sz="1800" i="1" dirty="0">
              <a:solidFill>
                <a:srgbClr val="0070C0"/>
              </a:solidFill>
              <a:latin typeface="+mn-lt"/>
              <a:ea typeface="Arial Regular"/>
              <a:cs typeface="Arial Regular"/>
            </a:endParaRPr>
          </a:p>
          <a:p>
            <a:pPr lvl="1" algn="just">
              <a:spcBef>
                <a:spcPct val="0"/>
              </a:spcBef>
              <a:buFont typeface="Arial" panose="020B0604020202020204" pitchFamily="34" charset="0"/>
              <a:buChar char="•"/>
              <a:defRPr/>
            </a:pPr>
            <a:r>
              <a:rPr lang="en-US" altLang="en-US" sz="1800" i="1" dirty="0" err="1">
                <a:solidFill>
                  <a:srgbClr val="0070C0"/>
                </a:solidFill>
                <a:latin typeface="+mn-lt"/>
                <a:ea typeface="Arial Regular"/>
                <a:cs typeface="Arial Regular"/>
              </a:rPr>
              <a:t>Quy</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trình</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động</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giúp</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chuẩn</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hóa</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va</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đơn</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giản</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hóa</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thực</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hiện</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các</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chê</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đô</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báo</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cáo</a:t>
            </a:r>
            <a:endParaRPr lang="en-US" altLang="en-US" sz="1800" i="1" dirty="0">
              <a:solidFill>
                <a:srgbClr val="0070C0"/>
              </a:solidFill>
              <a:latin typeface="+mn-lt"/>
              <a:ea typeface="Arial Regular"/>
              <a:cs typeface="Arial Regular"/>
            </a:endParaRPr>
          </a:p>
          <a:p>
            <a:pPr algn="just">
              <a:spcBef>
                <a:spcPct val="0"/>
              </a:spcBef>
              <a:buFont typeface="Wingdings" pitchFamily="2" charset="2"/>
              <a:buChar char="ü"/>
              <a:defRPr/>
            </a:pPr>
            <a:r>
              <a:rPr lang="en-US" altLang="en-US" sz="2200" i="1" dirty="0" err="1">
                <a:solidFill>
                  <a:srgbClr val="0070C0"/>
                </a:solidFill>
                <a:latin typeface="+mn-lt"/>
                <a:ea typeface="Arial Regular"/>
                <a:cs typeface="Arial Regular"/>
              </a:rPr>
              <a:t>Chuẩn</a:t>
            </a:r>
            <a:r>
              <a:rPr lang="en-US" altLang="en-US" sz="2200" i="1" dirty="0">
                <a:solidFill>
                  <a:srgbClr val="0070C0"/>
                </a:solidFill>
                <a:latin typeface="+mn-lt"/>
                <a:ea typeface="Arial Regular"/>
                <a:cs typeface="Arial Regular"/>
              </a:rPr>
              <a:t> </a:t>
            </a:r>
            <a:r>
              <a:rPr lang="en-US" altLang="en-US" sz="2200" i="1" dirty="0" err="1">
                <a:solidFill>
                  <a:srgbClr val="0070C0"/>
                </a:solidFill>
                <a:latin typeface="+mn-lt"/>
                <a:ea typeface="Arial Regular"/>
                <a:cs typeface="Arial Regular"/>
              </a:rPr>
              <a:t>hóa</a:t>
            </a:r>
            <a:r>
              <a:rPr lang="en-US" altLang="en-US" sz="2200" i="1" dirty="0">
                <a:solidFill>
                  <a:srgbClr val="0070C0"/>
                </a:solidFill>
                <a:latin typeface="+mn-lt"/>
                <a:ea typeface="Arial Regular"/>
                <a:cs typeface="Arial Regular"/>
              </a:rPr>
              <a:t> </a:t>
            </a:r>
            <a:r>
              <a:rPr lang="en-US" altLang="en-US" sz="2200" i="1" dirty="0" err="1">
                <a:solidFill>
                  <a:srgbClr val="0070C0"/>
                </a:solidFill>
                <a:latin typeface="+mn-lt"/>
                <a:ea typeface="Arial Regular"/>
                <a:cs typeface="Arial Regular"/>
              </a:rPr>
              <a:t>công</a:t>
            </a:r>
            <a:r>
              <a:rPr lang="en-US" altLang="en-US" sz="2200" i="1" dirty="0">
                <a:solidFill>
                  <a:srgbClr val="0070C0"/>
                </a:solidFill>
                <a:latin typeface="+mn-lt"/>
                <a:ea typeface="Arial Regular"/>
                <a:cs typeface="Arial Regular"/>
              </a:rPr>
              <a:t> </a:t>
            </a:r>
            <a:r>
              <a:rPr lang="en-US" altLang="en-US" sz="2200" i="1" dirty="0" err="1">
                <a:solidFill>
                  <a:srgbClr val="0070C0"/>
                </a:solidFill>
                <a:latin typeface="+mn-lt"/>
                <a:ea typeface="Arial Regular"/>
                <a:cs typeface="Arial Regular"/>
              </a:rPr>
              <a:t>tác</a:t>
            </a:r>
            <a:r>
              <a:rPr lang="en-US" altLang="en-US" sz="2200" i="1" dirty="0">
                <a:solidFill>
                  <a:srgbClr val="0070C0"/>
                </a:solidFill>
                <a:latin typeface="+mn-lt"/>
                <a:ea typeface="Arial Regular"/>
                <a:cs typeface="Arial Regular"/>
              </a:rPr>
              <a:t> </a:t>
            </a:r>
            <a:r>
              <a:rPr lang="en-US" altLang="en-US" sz="2200" i="1" dirty="0" err="1">
                <a:solidFill>
                  <a:srgbClr val="0070C0"/>
                </a:solidFill>
                <a:latin typeface="+mn-lt"/>
                <a:ea typeface="Arial Regular"/>
                <a:cs typeface="Arial Regular"/>
              </a:rPr>
              <a:t>báo</a:t>
            </a:r>
            <a:r>
              <a:rPr lang="en-US" altLang="en-US" sz="2200" i="1" dirty="0">
                <a:solidFill>
                  <a:srgbClr val="0070C0"/>
                </a:solidFill>
                <a:latin typeface="+mn-lt"/>
                <a:ea typeface="Arial Regular"/>
                <a:cs typeface="Arial Regular"/>
              </a:rPr>
              <a:t> </a:t>
            </a:r>
            <a:r>
              <a:rPr lang="en-US" altLang="en-US" sz="2200" i="1" dirty="0" err="1">
                <a:solidFill>
                  <a:srgbClr val="0070C0"/>
                </a:solidFill>
                <a:latin typeface="+mn-lt"/>
                <a:ea typeface="Arial Regular"/>
                <a:cs typeface="Arial Regular"/>
              </a:rPr>
              <a:t>cáo</a:t>
            </a:r>
            <a:endParaRPr lang="en-US" altLang="en-US" sz="2200" i="1" dirty="0">
              <a:solidFill>
                <a:srgbClr val="0070C0"/>
              </a:solidFill>
              <a:latin typeface="+mn-lt"/>
              <a:ea typeface="Arial Regular"/>
              <a:cs typeface="Arial Regular"/>
            </a:endParaRPr>
          </a:p>
          <a:p>
            <a:pPr lvl="1" algn="just">
              <a:spcBef>
                <a:spcPct val="0"/>
              </a:spcBef>
              <a:buFont typeface="Arial" panose="020B0604020202020204" pitchFamily="34" charset="0"/>
              <a:buChar char="•"/>
              <a:defRPr/>
            </a:pPr>
            <a:r>
              <a:rPr lang="en-US" altLang="en-US" sz="1800" i="1" dirty="0" err="1">
                <a:solidFill>
                  <a:srgbClr val="0070C0"/>
                </a:solidFill>
                <a:latin typeface="+mn-lt"/>
                <a:ea typeface="Arial Regular"/>
                <a:cs typeface="Arial Regular"/>
              </a:rPr>
              <a:t>Chuẩn</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hóa</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quy</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trình</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báo</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cáo</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tái</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cấu</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trúc</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quy</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trình</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nghiệp</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vụ</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của</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các</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chế</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độ</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báo</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cáo</a:t>
            </a:r>
            <a:endParaRPr lang="en-US" altLang="en-US" sz="1800" i="1" dirty="0">
              <a:solidFill>
                <a:srgbClr val="0070C0"/>
              </a:solidFill>
              <a:latin typeface="+mn-lt"/>
              <a:ea typeface="Arial Regular"/>
              <a:cs typeface="Arial Regular"/>
            </a:endParaRPr>
          </a:p>
          <a:p>
            <a:pPr lvl="1" algn="just">
              <a:spcBef>
                <a:spcPct val="0"/>
              </a:spcBef>
              <a:buFont typeface="Arial" panose="020B0604020202020204" pitchFamily="34" charset="0"/>
              <a:buChar char="•"/>
              <a:defRPr/>
            </a:pPr>
            <a:r>
              <a:rPr lang="en-US" altLang="en-US" sz="1800" i="1" dirty="0" err="1">
                <a:solidFill>
                  <a:srgbClr val="0070C0"/>
                </a:solidFill>
                <a:latin typeface="+mn-lt"/>
                <a:ea typeface="Arial Regular"/>
                <a:cs typeface="Arial Regular"/>
              </a:rPr>
              <a:t>Chuẩn</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hóa</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dữ</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liệu</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báo</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cáo</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của</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các</a:t>
            </a:r>
            <a:r>
              <a:rPr lang="en-US" altLang="en-US" sz="1800" i="1" dirty="0">
                <a:solidFill>
                  <a:srgbClr val="0070C0"/>
                </a:solidFill>
                <a:latin typeface="+mn-lt"/>
                <a:ea typeface="Arial Regular"/>
                <a:cs typeface="Arial Regular"/>
              </a:rPr>
              <a:t> BNDP, </a:t>
            </a:r>
            <a:r>
              <a:rPr lang="en-US" altLang="en-US" sz="1800" i="1" dirty="0" err="1">
                <a:solidFill>
                  <a:srgbClr val="0070C0"/>
                </a:solidFill>
                <a:latin typeface="+mn-lt"/>
                <a:ea typeface="Arial Regular"/>
                <a:cs typeface="Arial Regular"/>
              </a:rPr>
              <a:t>thống</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nhất</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danh</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mục</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ngành</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lĩnh</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vực</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trong</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cáo</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các</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cấp</a:t>
            </a:r>
            <a:endParaRPr lang="en-US" altLang="en-US" sz="1800" i="1" dirty="0">
              <a:solidFill>
                <a:srgbClr val="0070C0"/>
              </a:solidFill>
              <a:latin typeface="+mn-lt"/>
              <a:ea typeface="Arial Regular"/>
              <a:cs typeface="Arial Regular"/>
            </a:endParaRPr>
          </a:p>
          <a:p>
            <a:pPr lvl="1" algn="just">
              <a:spcBef>
                <a:spcPct val="0"/>
              </a:spcBef>
              <a:buFont typeface="Arial" panose="020B0604020202020204" pitchFamily="34" charset="0"/>
              <a:buChar char="•"/>
              <a:defRPr/>
            </a:pPr>
            <a:r>
              <a:rPr lang="en-US" altLang="en-US" sz="1800" i="1" dirty="0" err="1">
                <a:solidFill>
                  <a:srgbClr val="0070C0"/>
                </a:solidFill>
                <a:latin typeface="+mn-lt"/>
                <a:ea typeface="Arial Regular"/>
                <a:cs typeface="Arial Regular"/>
              </a:rPr>
              <a:t>Thống</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nhất</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định</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dạng</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số</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liệu</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báo</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cáo</a:t>
            </a:r>
            <a:endParaRPr lang="en-US" altLang="en-US" sz="1800" i="1" dirty="0">
              <a:solidFill>
                <a:srgbClr val="0070C0"/>
              </a:solidFill>
              <a:latin typeface="+mn-lt"/>
              <a:ea typeface="Arial Regular"/>
              <a:cs typeface="Arial Regular"/>
            </a:endParaRPr>
          </a:p>
          <a:p>
            <a:pPr algn="just">
              <a:spcBef>
                <a:spcPct val="0"/>
              </a:spcBef>
              <a:buFont typeface="Wingdings" panose="05000000000000000000" pitchFamily="2" charset="2"/>
              <a:buChar char="Ø"/>
              <a:defRPr/>
            </a:pPr>
            <a:r>
              <a:rPr lang="en-US" altLang="en-US" sz="2000" dirty="0" err="1">
                <a:solidFill>
                  <a:srgbClr val="0066B3"/>
                </a:solidFill>
                <a:latin typeface="Arial" panose="020B0604020202020204" pitchFamily="34" charset="0"/>
              </a:rPr>
              <a:t>Giảm</a:t>
            </a:r>
            <a:r>
              <a:rPr lang="en-US" altLang="en-US" sz="2000" dirty="0">
                <a:solidFill>
                  <a:srgbClr val="0066B3"/>
                </a:solidFill>
                <a:latin typeface="Arial" panose="020B0604020202020204" pitchFamily="34" charset="0"/>
              </a:rPr>
              <a:t> </a:t>
            </a:r>
            <a:r>
              <a:rPr lang="en-US" altLang="en-US" sz="2000" dirty="0" err="1">
                <a:solidFill>
                  <a:srgbClr val="0066B3"/>
                </a:solidFill>
                <a:latin typeface="Arial" panose="020B0604020202020204" pitchFamily="34" charset="0"/>
              </a:rPr>
              <a:t>thời</a:t>
            </a:r>
            <a:r>
              <a:rPr lang="en-US" altLang="en-US" sz="2000" dirty="0">
                <a:solidFill>
                  <a:srgbClr val="0066B3"/>
                </a:solidFill>
                <a:latin typeface="Arial" panose="020B0604020202020204" pitchFamily="34" charset="0"/>
              </a:rPr>
              <a:t> </a:t>
            </a:r>
            <a:r>
              <a:rPr lang="en-US" altLang="en-US" sz="2000" dirty="0" err="1">
                <a:solidFill>
                  <a:srgbClr val="0066B3"/>
                </a:solidFill>
                <a:latin typeface="Arial" panose="020B0604020202020204" pitchFamily="34" charset="0"/>
              </a:rPr>
              <a:t>gian</a:t>
            </a:r>
            <a:r>
              <a:rPr lang="en-US" altLang="en-US" sz="2000" dirty="0">
                <a:solidFill>
                  <a:srgbClr val="0066B3"/>
                </a:solidFill>
                <a:latin typeface="Arial" panose="020B0604020202020204" pitchFamily="34" charset="0"/>
              </a:rPr>
              <a:t>, chí phí </a:t>
            </a:r>
            <a:r>
              <a:rPr lang="en-US" altLang="en-US" sz="2000" dirty="0" err="1">
                <a:solidFill>
                  <a:srgbClr val="0066B3"/>
                </a:solidFill>
                <a:latin typeface="Arial" panose="020B0604020202020204" pitchFamily="34" charset="0"/>
              </a:rPr>
              <a:t>thực</a:t>
            </a:r>
            <a:r>
              <a:rPr lang="en-US" altLang="en-US" sz="2000" dirty="0">
                <a:solidFill>
                  <a:srgbClr val="0066B3"/>
                </a:solidFill>
                <a:latin typeface="Arial" panose="020B0604020202020204" pitchFamily="34" charset="0"/>
              </a:rPr>
              <a:t> </a:t>
            </a:r>
            <a:r>
              <a:rPr lang="en-US" altLang="en-US" sz="2000" dirty="0" err="1">
                <a:solidFill>
                  <a:srgbClr val="0066B3"/>
                </a:solidFill>
                <a:latin typeface="Arial" panose="020B0604020202020204" pitchFamily="34" charset="0"/>
              </a:rPr>
              <a:t>hiện</a:t>
            </a:r>
            <a:r>
              <a:rPr lang="en-US" altLang="en-US" sz="2000" dirty="0">
                <a:solidFill>
                  <a:srgbClr val="0066B3"/>
                </a:solidFill>
                <a:latin typeface="Arial" panose="020B0604020202020204" pitchFamily="34" charset="0"/>
              </a:rPr>
              <a:t> </a:t>
            </a:r>
            <a:r>
              <a:rPr lang="en-US" altLang="en-US" sz="2000" dirty="0" err="1">
                <a:solidFill>
                  <a:srgbClr val="0066B3"/>
                </a:solidFill>
                <a:latin typeface="Arial" panose="020B0604020202020204" pitchFamily="34" charset="0"/>
              </a:rPr>
              <a:t>báo</a:t>
            </a:r>
            <a:r>
              <a:rPr lang="en-US" altLang="en-US" sz="2000" dirty="0">
                <a:solidFill>
                  <a:srgbClr val="0066B3"/>
                </a:solidFill>
                <a:latin typeface="Arial" panose="020B0604020202020204" pitchFamily="34" charset="0"/>
              </a:rPr>
              <a:t> </a:t>
            </a:r>
            <a:r>
              <a:rPr lang="en-US" altLang="en-US" sz="2000" dirty="0" err="1">
                <a:solidFill>
                  <a:srgbClr val="0066B3"/>
                </a:solidFill>
                <a:latin typeface="Arial" panose="020B0604020202020204" pitchFamily="34" charset="0"/>
              </a:rPr>
              <a:t>cáo</a:t>
            </a:r>
            <a:endParaRPr lang="en-US" altLang="en-US" sz="2000" dirty="0">
              <a:solidFill>
                <a:srgbClr val="0066B3"/>
              </a:solidFill>
              <a:latin typeface="Arial" panose="020B0604020202020204" pitchFamily="34" charset="0"/>
            </a:endParaRPr>
          </a:p>
          <a:p>
            <a:pPr lvl="1" algn="just">
              <a:spcBef>
                <a:spcPct val="0"/>
              </a:spcBef>
              <a:buFont typeface="Arial" panose="020B0604020202020204" pitchFamily="34" charset="0"/>
              <a:buChar char="•"/>
              <a:defRPr/>
            </a:pPr>
            <a:r>
              <a:rPr lang="en-US" altLang="en-US" sz="1800" i="1" dirty="0" err="1">
                <a:solidFill>
                  <a:srgbClr val="0070C0"/>
                </a:solidFill>
                <a:ea typeface="Arial Regular"/>
                <a:cs typeface="Arial Regular"/>
              </a:rPr>
              <a:t>Tư</a:t>
            </a:r>
            <a:r>
              <a:rPr lang="en-US" altLang="en-US" sz="1800" i="1" dirty="0">
                <a:solidFill>
                  <a:srgbClr val="0070C0"/>
                </a:solidFill>
                <a:ea typeface="Arial Regular"/>
                <a:cs typeface="Arial Regular"/>
              </a:rPr>
              <a:t>̣ </a:t>
            </a:r>
            <a:r>
              <a:rPr lang="en-US" altLang="en-US" sz="1800" i="1" dirty="0" err="1">
                <a:solidFill>
                  <a:srgbClr val="0070C0"/>
                </a:solidFill>
                <a:ea typeface="Arial Regular"/>
                <a:cs typeface="Arial Regular"/>
              </a:rPr>
              <a:t>động</a:t>
            </a:r>
            <a:r>
              <a:rPr lang="en-US" altLang="en-US" sz="1800" i="1" dirty="0">
                <a:solidFill>
                  <a:srgbClr val="0070C0"/>
                </a:solidFill>
                <a:ea typeface="Arial Regular"/>
                <a:cs typeface="Arial Regular"/>
              </a:rPr>
              <a:t> </a:t>
            </a:r>
            <a:r>
              <a:rPr lang="en-US" altLang="en-US" sz="1800" i="1" dirty="0" err="1">
                <a:solidFill>
                  <a:srgbClr val="0070C0"/>
                </a:solidFill>
                <a:ea typeface="Arial Regular"/>
                <a:cs typeface="Arial Regular"/>
              </a:rPr>
              <a:t>tổng</a:t>
            </a:r>
            <a:r>
              <a:rPr lang="en-US" altLang="en-US" sz="1800" i="1" dirty="0">
                <a:solidFill>
                  <a:srgbClr val="0070C0"/>
                </a:solidFill>
                <a:ea typeface="Arial Regular"/>
                <a:cs typeface="Arial Regular"/>
              </a:rPr>
              <a:t> </a:t>
            </a:r>
            <a:r>
              <a:rPr lang="en-US" altLang="en-US" sz="1800" i="1" dirty="0" err="1">
                <a:solidFill>
                  <a:srgbClr val="0070C0"/>
                </a:solidFill>
                <a:ea typeface="Arial Regular"/>
                <a:cs typeface="Arial Regular"/>
              </a:rPr>
              <a:t>hợp</a:t>
            </a:r>
            <a:r>
              <a:rPr lang="en-US" altLang="en-US" sz="1800" i="1" dirty="0">
                <a:solidFill>
                  <a:srgbClr val="0070C0"/>
                </a:solidFill>
                <a:ea typeface="Arial Regular"/>
                <a:cs typeface="Arial Regular"/>
              </a:rPr>
              <a:t> </a:t>
            </a:r>
            <a:r>
              <a:rPr lang="en-US" altLang="en-US" sz="1800" i="1" dirty="0" err="1">
                <a:solidFill>
                  <a:srgbClr val="0070C0"/>
                </a:solidFill>
                <a:ea typeface="Arial Regular"/>
                <a:cs typeface="Arial Regular"/>
              </a:rPr>
              <a:t>dư</a:t>
            </a:r>
            <a:r>
              <a:rPr lang="en-US" altLang="en-US" sz="1800" i="1" dirty="0">
                <a:solidFill>
                  <a:srgbClr val="0070C0"/>
                </a:solidFill>
                <a:ea typeface="Arial Regular"/>
                <a:cs typeface="Arial Regular"/>
              </a:rPr>
              <a:t>̃ </a:t>
            </a:r>
            <a:r>
              <a:rPr lang="en-US" altLang="en-US" sz="1800" i="1" dirty="0" err="1">
                <a:solidFill>
                  <a:srgbClr val="0070C0"/>
                </a:solidFill>
                <a:ea typeface="Arial Regular"/>
                <a:cs typeface="Arial Regular"/>
              </a:rPr>
              <a:t>liệu</a:t>
            </a:r>
            <a:r>
              <a:rPr lang="en-US" altLang="en-US" sz="1800" i="1" dirty="0">
                <a:solidFill>
                  <a:srgbClr val="0070C0"/>
                </a:solidFill>
                <a:ea typeface="Arial Regular"/>
                <a:cs typeface="Arial Regular"/>
              </a:rPr>
              <a:t> </a:t>
            </a:r>
            <a:r>
              <a:rPr lang="en-US" altLang="en-US" sz="1800" i="1" dirty="0" err="1">
                <a:solidFill>
                  <a:srgbClr val="0070C0"/>
                </a:solidFill>
                <a:ea typeface="Arial Regular"/>
                <a:cs typeface="Arial Regular"/>
              </a:rPr>
              <a:t>theo</a:t>
            </a:r>
            <a:r>
              <a:rPr lang="en-US" altLang="en-US" sz="1800" i="1" dirty="0">
                <a:solidFill>
                  <a:srgbClr val="0070C0"/>
                </a:solidFill>
                <a:ea typeface="Arial Regular"/>
                <a:cs typeface="Arial Regular"/>
              </a:rPr>
              <a:t> 4 </a:t>
            </a:r>
            <a:r>
              <a:rPr lang="en-US" altLang="en-US" sz="1800" i="1" dirty="0" err="1">
                <a:solidFill>
                  <a:srgbClr val="0070C0"/>
                </a:solidFill>
                <a:ea typeface="Arial Regular"/>
                <a:cs typeface="Arial Regular"/>
              </a:rPr>
              <a:t>cấp</a:t>
            </a:r>
            <a:r>
              <a:rPr lang="en-US" altLang="en-US" sz="1800" i="1" dirty="0">
                <a:solidFill>
                  <a:srgbClr val="0070C0"/>
                </a:solidFill>
                <a:ea typeface="Arial Regular"/>
                <a:cs typeface="Arial Regular"/>
              </a:rPr>
              <a:t> </a:t>
            </a:r>
            <a:r>
              <a:rPr lang="en-US" altLang="en-US" sz="1800" i="1" dirty="0" err="1">
                <a:solidFill>
                  <a:srgbClr val="0070C0"/>
                </a:solidFill>
                <a:ea typeface="Arial Regular"/>
                <a:cs typeface="Arial Regular"/>
              </a:rPr>
              <a:t>giúp</a:t>
            </a:r>
            <a:r>
              <a:rPr lang="en-US" altLang="en-US" sz="1800" i="1" dirty="0">
                <a:solidFill>
                  <a:srgbClr val="0070C0"/>
                </a:solidFill>
                <a:ea typeface="Arial Regular"/>
                <a:cs typeface="Arial Regular"/>
              </a:rPr>
              <a:t> </a:t>
            </a:r>
            <a:r>
              <a:rPr lang="en-US" altLang="en-US" sz="1800" i="1" dirty="0" err="1">
                <a:solidFill>
                  <a:srgbClr val="0070C0"/>
                </a:solidFill>
                <a:ea typeface="Arial Regular"/>
                <a:cs typeface="Arial Regular"/>
              </a:rPr>
              <a:t>giảm</a:t>
            </a:r>
            <a:r>
              <a:rPr lang="en-US" altLang="en-US" sz="1800" i="1" dirty="0">
                <a:solidFill>
                  <a:srgbClr val="0070C0"/>
                </a:solidFill>
                <a:ea typeface="Arial Regular"/>
                <a:cs typeface="Arial Regular"/>
              </a:rPr>
              <a:t> </a:t>
            </a:r>
            <a:r>
              <a:rPr lang="en-US" altLang="en-US" sz="1800" i="1" dirty="0" err="1">
                <a:solidFill>
                  <a:srgbClr val="0070C0"/>
                </a:solidFill>
                <a:ea typeface="Arial Regular"/>
                <a:cs typeface="Arial Regular"/>
              </a:rPr>
              <a:t>thời</a:t>
            </a:r>
            <a:r>
              <a:rPr lang="en-US" altLang="en-US" sz="1800" i="1" dirty="0">
                <a:solidFill>
                  <a:srgbClr val="0070C0"/>
                </a:solidFill>
                <a:ea typeface="Arial Regular"/>
                <a:cs typeface="Arial Regular"/>
              </a:rPr>
              <a:t> </a:t>
            </a:r>
            <a:r>
              <a:rPr lang="en-US" altLang="en-US" sz="1800" i="1" dirty="0" err="1">
                <a:solidFill>
                  <a:srgbClr val="0070C0"/>
                </a:solidFill>
                <a:ea typeface="Arial Regular"/>
                <a:cs typeface="Arial Regular"/>
              </a:rPr>
              <a:t>gian</a:t>
            </a:r>
            <a:r>
              <a:rPr lang="en-US" altLang="en-US" sz="1800" i="1" dirty="0">
                <a:solidFill>
                  <a:srgbClr val="0070C0"/>
                </a:solidFill>
                <a:ea typeface="Arial Regular"/>
                <a:cs typeface="Arial Regular"/>
              </a:rPr>
              <a:t> </a:t>
            </a:r>
            <a:r>
              <a:rPr lang="en-US" altLang="en-US" sz="1800" i="1" dirty="0" err="1">
                <a:solidFill>
                  <a:srgbClr val="0070C0"/>
                </a:solidFill>
                <a:ea typeface="Arial Regular"/>
                <a:cs typeface="Arial Regular"/>
              </a:rPr>
              <a:t>nhập</a:t>
            </a:r>
            <a:r>
              <a:rPr lang="en-US" altLang="en-US" sz="1800" i="1" dirty="0">
                <a:solidFill>
                  <a:srgbClr val="0070C0"/>
                </a:solidFill>
                <a:ea typeface="Arial Regular"/>
                <a:cs typeface="Arial Regular"/>
              </a:rPr>
              <a:t> </a:t>
            </a:r>
            <a:r>
              <a:rPr lang="en-US" altLang="en-US" sz="1800" i="1" dirty="0" err="1">
                <a:solidFill>
                  <a:srgbClr val="0070C0"/>
                </a:solidFill>
                <a:ea typeface="Arial Regular"/>
                <a:cs typeface="Arial Regular"/>
              </a:rPr>
              <a:t>liệu</a:t>
            </a:r>
            <a:r>
              <a:rPr lang="en-US" altLang="en-US" sz="1800" i="1" dirty="0">
                <a:solidFill>
                  <a:srgbClr val="0070C0"/>
                </a:solidFill>
                <a:ea typeface="Arial Regular"/>
                <a:cs typeface="Arial Regular"/>
              </a:rPr>
              <a:t> </a:t>
            </a:r>
            <a:r>
              <a:rPr lang="en-US" altLang="en-US" sz="1800" i="1" dirty="0" err="1">
                <a:solidFill>
                  <a:srgbClr val="0070C0"/>
                </a:solidFill>
                <a:ea typeface="Arial Regular"/>
                <a:cs typeface="Arial Regular"/>
              </a:rPr>
              <a:t>va</a:t>
            </a:r>
            <a:r>
              <a:rPr lang="en-US" altLang="en-US" sz="1800" i="1" dirty="0">
                <a:solidFill>
                  <a:srgbClr val="0070C0"/>
                </a:solidFill>
                <a:ea typeface="Arial Regular"/>
                <a:cs typeface="Arial Regular"/>
              </a:rPr>
              <a:t>̀ </a:t>
            </a:r>
            <a:r>
              <a:rPr lang="en-US" altLang="en-US" sz="1800" i="1" dirty="0" err="1">
                <a:solidFill>
                  <a:srgbClr val="0070C0"/>
                </a:solidFill>
                <a:ea typeface="Arial Regular"/>
                <a:cs typeface="Arial Regular"/>
              </a:rPr>
              <a:t>tăng</a:t>
            </a:r>
            <a:r>
              <a:rPr lang="en-US" altLang="en-US" sz="1800" i="1" dirty="0">
                <a:solidFill>
                  <a:srgbClr val="0070C0"/>
                </a:solidFill>
                <a:ea typeface="Arial Regular"/>
                <a:cs typeface="Arial Regular"/>
              </a:rPr>
              <a:t> </a:t>
            </a:r>
            <a:r>
              <a:rPr lang="en-US" altLang="en-US" sz="1800" i="1" dirty="0" err="1">
                <a:solidFill>
                  <a:srgbClr val="0070C0"/>
                </a:solidFill>
                <a:ea typeface="Arial Regular"/>
                <a:cs typeface="Arial Regular"/>
              </a:rPr>
              <a:t>tính</a:t>
            </a:r>
            <a:r>
              <a:rPr lang="en-US" altLang="en-US" sz="1800" i="1" dirty="0">
                <a:solidFill>
                  <a:srgbClr val="0070C0"/>
                </a:solidFill>
                <a:ea typeface="Arial Regular"/>
                <a:cs typeface="Arial Regular"/>
              </a:rPr>
              <a:t> </a:t>
            </a:r>
            <a:r>
              <a:rPr lang="en-US" altLang="en-US" sz="1800" i="1" dirty="0" err="1">
                <a:solidFill>
                  <a:srgbClr val="0070C0"/>
                </a:solidFill>
                <a:ea typeface="Arial Regular"/>
                <a:cs typeface="Arial Regular"/>
              </a:rPr>
              <a:t>chính</a:t>
            </a:r>
            <a:r>
              <a:rPr lang="en-US" altLang="en-US" sz="1800" i="1" dirty="0">
                <a:solidFill>
                  <a:srgbClr val="0070C0"/>
                </a:solidFill>
                <a:ea typeface="Arial Regular"/>
                <a:cs typeface="Arial Regular"/>
              </a:rPr>
              <a:t> </a:t>
            </a:r>
            <a:r>
              <a:rPr lang="en-US" altLang="en-US" sz="1800" i="1" dirty="0" err="1">
                <a:solidFill>
                  <a:srgbClr val="0070C0"/>
                </a:solidFill>
                <a:ea typeface="Arial Regular"/>
                <a:cs typeface="Arial Regular"/>
              </a:rPr>
              <a:t>xác</a:t>
            </a:r>
            <a:r>
              <a:rPr lang="en-US" altLang="en-US" sz="1800" i="1" dirty="0">
                <a:solidFill>
                  <a:srgbClr val="0070C0"/>
                </a:solidFill>
                <a:ea typeface="Arial Regular"/>
                <a:cs typeface="Arial Regular"/>
              </a:rPr>
              <a:t> </a:t>
            </a:r>
            <a:r>
              <a:rPr lang="en-US" altLang="en-US" sz="1800" i="1" dirty="0" err="1">
                <a:solidFill>
                  <a:srgbClr val="0070C0"/>
                </a:solidFill>
                <a:ea typeface="Arial Regular"/>
                <a:cs typeface="Arial Regular"/>
              </a:rPr>
              <a:t>của</a:t>
            </a:r>
            <a:r>
              <a:rPr lang="en-US" altLang="en-US" sz="1800" i="1" dirty="0">
                <a:solidFill>
                  <a:srgbClr val="0070C0"/>
                </a:solidFill>
                <a:ea typeface="Arial Regular"/>
                <a:cs typeface="Arial Regular"/>
              </a:rPr>
              <a:t> </a:t>
            </a:r>
            <a:r>
              <a:rPr lang="en-US" altLang="en-US" sz="1800" i="1" dirty="0" err="1">
                <a:solidFill>
                  <a:srgbClr val="0070C0"/>
                </a:solidFill>
                <a:ea typeface="Arial Regular"/>
                <a:cs typeface="Arial Regular"/>
              </a:rPr>
              <a:t>sô</a:t>
            </a:r>
            <a:r>
              <a:rPr lang="en-US" altLang="en-US" sz="1800" i="1" dirty="0">
                <a:solidFill>
                  <a:srgbClr val="0070C0"/>
                </a:solidFill>
                <a:ea typeface="Arial Regular"/>
                <a:cs typeface="Arial Regular"/>
              </a:rPr>
              <a:t>́ </a:t>
            </a:r>
            <a:r>
              <a:rPr lang="en-US" altLang="en-US" sz="1800" i="1" dirty="0" err="1">
                <a:solidFill>
                  <a:srgbClr val="0070C0"/>
                </a:solidFill>
                <a:ea typeface="Arial Regular"/>
                <a:cs typeface="Arial Regular"/>
              </a:rPr>
              <a:t>liệu</a:t>
            </a:r>
            <a:r>
              <a:rPr lang="en-US" altLang="en-US" sz="1800" i="1" dirty="0">
                <a:solidFill>
                  <a:srgbClr val="0070C0"/>
                </a:solidFill>
                <a:ea typeface="Arial Regular"/>
                <a:cs typeface="Arial Regular"/>
              </a:rPr>
              <a:t> </a:t>
            </a:r>
            <a:r>
              <a:rPr lang="en-US" altLang="en-US" sz="1800" i="1" dirty="0" err="1">
                <a:solidFill>
                  <a:srgbClr val="0070C0"/>
                </a:solidFill>
                <a:ea typeface="Arial Regular"/>
                <a:cs typeface="Arial Regular"/>
              </a:rPr>
              <a:t>báo</a:t>
            </a:r>
            <a:r>
              <a:rPr lang="en-US" altLang="en-US" sz="1800" i="1" dirty="0">
                <a:solidFill>
                  <a:srgbClr val="0070C0"/>
                </a:solidFill>
                <a:ea typeface="Arial Regular"/>
                <a:cs typeface="Arial Regular"/>
              </a:rPr>
              <a:t> </a:t>
            </a:r>
            <a:r>
              <a:rPr lang="en-US" altLang="en-US" sz="1800" i="1" dirty="0" err="1">
                <a:solidFill>
                  <a:srgbClr val="0070C0"/>
                </a:solidFill>
                <a:ea typeface="Arial Regular"/>
                <a:cs typeface="Arial Regular"/>
              </a:rPr>
              <a:t>cáo</a:t>
            </a:r>
            <a:endParaRPr lang="en-US" altLang="en-US" sz="1800" i="1" dirty="0">
              <a:solidFill>
                <a:srgbClr val="0070C0"/>
              </a:solidFill>
              <a:ea typeface="Arial Regular"/>
              <a:cs typeface="Arial Regular"/>
            </a:endParaRPr>
          </a:p>
          <a:p>
            <a:pPr lvl="1" algn="just">
              <a:spcBef>
                <a:spcPct val="0"/>
              </a:spcBef>
              <a:buFont typeface="Arial" panose="020B0604020202020204" pitchFamily="34" charset="0"/>
              <a:buChar char="•"/>
              <a:defRPr/>
            </a:pPr>
            <a:r>
              <a:rPr lang="en-US" altLang="en-US" sz="1800" i="1" dirty="0" err="1">
                <a:solidFill>
                  <a:srgbClr val="0070C0"/>
                </a:solidFill>
                <a:ea typeface="Arial Regular"/>
                <a:cs typeface="Arial Regular"/>
              </a:rPr>
              <a:t>Tạo</a:t>
            </a:r>
            <a:r>
              <a:rPr lang="en-US" altLang="en-US" sz="1800" i="1" dirty="0">
                <a:solidFill>
                  <a:srgbClr val="0070C0"/>
                </a:solidFill>
                <a:ea typeface="Arial Regular"/>
                <a:cs typeface="Arial Regular"/>
              </a:rPr>
              <a:t> </a:t>
            </a:r>
            <a:r>
              <a:rPr lang="en-US" altLang="en-US" sz="1800" i="1" dirty="0" err="1">
                <a:solidFill>
                  <a:srgbClr val="0070C0"/>
                </a:solidFill>
                <a:ea typeface="Arial Regular"/>
                <a:cs typeface="Arial Regular"/>
              </a:rPr>
              <a:t>lập</a:t>
            </a:r>
            <a:r>
              <a:rPr lang="en-US" altLang="en-US" sz="1800" i="1" dirty="0">
                <a:solidFill>
                  <a:srgbClr val="0070C0"/>
                </a:solidFill>
                <a:ea typeface="Arial Regular"/>
                <a:cs typeface="Arial Regular"/>
              </a:rPr>
              <a:t> </a:t>
            </a:r>
            <a:r>
              <a:rPr lang="en-US" altLang="en-US" sz="1800" i="1" dirty="0" err="1">
                <a:solidFill>
                  <a:srgbClr val="0070C0"/>
                </a:solidFill>
                <a:ea typeface="Arial Regular"/>
                <a:cs typeface="Arial Regular"/>
              </a:rPr>
              <a:t>dư</a:t>
            </a:r>
            <a:r>
              <a:rPr lang="en-US" altLang="en-US" sz="1800" i="1" dirty="0">
                <a:solidFill>
                  <a:srgbClr val="0070C0"/>
                </a:solidFill>
                <a:ea typeface="Arial Regular"/>
                <a:cs typeface="Arial Regular"/>
              </a:rPr>
              <a:t>̃ </a:t>
            </a:r>
            <a:r>
              <a:rPr lang="en-US" altLang="en-US" sz="1800" i="1" dirty="0" err="1">
                <a:solidFill>
                  <a:srgbClr val="0070C0"/>
                </a:solidFill>
                <a:ea typeface="Arial Regular"/>
                <a:cs typeface="Arial Regular"/>
              </a:rPr>
              <a:t>liệu</a:t>
            </a:r>
            <a:r>
              <a:rPr lang="en-US" altLang="en-US" sz="1800" i="1" dirty="0">
                <a:solidFill>
                  <a:srgbClr val="0070C0"/>
                </a:solidFill>
                <a:ea typeface="Arial Regular"/>
                <a:cs typeface="Arial Regular"/>
              </a:rPr>
              <a:t> </a:t>
            </a:r>
            <a:r>
              <a:rPr lang="en-US" altLang="en-US" sz="1800" i="1" dirty="0" err="1">
                <a:solidFill>
                  <a:srgbClr val="0070C0"/>
                </a:solidFill>
                <a:ea typeface="Arial Regular"/>
                <a:cs typeface="Arial Regular"/>
              </a:rPr>
              <a:t>cho</a:t>
            </a:r>
            <a:r>
              <a:rPr lang="en-US" altLang="en-US" sz="1800" i="1" dirty="0">
                <a:solidFill>
                  <a:srgbClr val="0070C0"/>
                </a:solidFill>
                <a:ea typeface="Arial Regular"/>
                <a:cs typeface="Arial Regular"/>
              </a:rPr>
              <a:t> </a:t>
            </a:r>
            <a:r>
              <a:rPr lang="en-US" altLang="en-US" sz="1800" i="1" dirty="0" err="1">
                <a:solidFill>
                  <a:srgbClr val="0070C0"/>
                </a:solidFill>
                <a:ea typeface="Arial Regular"/>
                <a:cs typeface="Arial Regular"/>
              </a:rPr>
              <a:t>báo</a:t>
            </a:r>
            <a:r>
              <a:rPr lang="en-US" altLang="en-US" sz="1800" i="1" dirty="0">
                <a:solidFill>
                  <a:srgbClr val="0070C0"/>
                </a:solidFill>
                <a:ea typeface="Arial Regular"/>
                <a:cs typeface="Arial Regular"/>
              </a:rPr>
              <a:t> </a:t>
            </a:r>
            <a:r>
              <a:rPr lang="en-US" altLang="en-US" sz="1800" i="1" dirty="0" err="1">
                <a:solidFill>
                  <a:srgbClr val="0070C0"/>
                </a:solidFill>
                <a:ea typeface="Arial Regular"/>
                <a:cs typeface="Arial Regular"/>
              </a:rPr>
              <a:t>cáo</a:t>
            </a:r>
            <a:r>
              <a:rPr lang="en-US" altLang="en-US" sz="1800" i="1" dirty="0">
                <a:solidFill>
                  <a:srgbClr val="0070C0"/>
                </a:solidFill>
                <a:ea typeface="Arial Regular"/>
                <a:cs typeface="Arial Regular"/>
              </a:rPr>
              <a:t> </a:t>
            </a:r>
            <a:r>
              <a:rPr lang="en-US" altLang="en-US" sz="1800" i="1" dirty="0" err="1">
                <a:solidFill>
                  <a:srgbClr val="0070C0"/>
                </a:solidFill>
                <a:ea typeface="Arial Regular"/>
                <a:cs typeface="Arial Regular"/>
              </a:rPr>
              <a:t>thuyết</a:t>
            </a:r>
            <a:r>
              <a:rPr lang="en-US" altLang="en-US" sz="1800" i="1" dirty="0">
                <a:solidFill>
                  <a:srgbClr val="0070C0"/>
                </a:solidFill>
                <a:ea typeface="Arial Regular"/>
                <a:cs typeface="Arial Regular"/>
              </a:rPr>
              <a:t> </a:t>
            </a:r>
            <a:r>
              <a:rPr lang="en-US" altLang="en-US" sz="1800" i="1" dirty="0" err="1">
                <a:solidFill>
                  <a:srgbClr val="0070C0"/>
                </a:solidFill>
                <a:ea typeface="Arial Regular"/>
                <a:cs typeface="Arial Regular"/>
              </a:rPr>
              <a:t>minh</a:t>
            </a:r>
            <a:r>
              <a:rPr lang="en-US" altLang="en-US" sz="1800" i="1" dirty="0">
                <a:solidFill>
                  <a:srgbClr val="0070C0"/>
                </a:solidFill>
                <a:ea typeface="Arial Regular"/>
                <a:cs typeface="Arial Regular"/>
              </a:rPr>
              <a:t> </a:t>
            </a:r>
            <a:r>
              <a:rPr lang="en-US" altLang="en-US" sz="1800" i="1" dirty="0" err="1">
                <a:solidFill>
                  <a:srgbClr val="0070C0"/>
                </a:solidFill>
                <a:ea typeface="Arial Regular"/>
                <a:cs typeface="Arial Regular"/>
              </a:rPr>
              <a:t>giúp</a:t>
            </a:r>
            <a:r>
              <a:rPr lang="en-US" altLang="en-US" sz="1800" i="1" dirty="0">
                <a:solidFill>
                  <a:srgbClr val="0070C0"/>
                </a:solidFill>
                <a:ea typeface="Arial Regular"/>
                <a:cs typeface="Arial Regular"/>
              </a:rPr>
              <a:t> </a:t>
            </a:r>
            <a:r>
              <a:rPr lang="en-US" altLang="en-US" sz="1800" i="1" dirty="0" err="1">
                <a:solidFill>
                  <a:srgbClr val="0070C0"/>
                </a:solidFill>
                <a:ea typeface="Arial Regular"/>
                <a:cs typeface="Arial Regular"/>
              </a:rPr>
              <a:t>giảm</a:t>
            </a:r>
            <a:r>
              <a:rPr lang="en-US" altLang="en-US" sz="1800" i="1" dirty="0">
                <a:solidFill>
                  <a:srgbClr val="0070C0"/>
                </a:solidFill>
                <a:ea typeface="Arial Regular"/>
                <a:cs typeface="Arial Regular"/>
              </a:rPr>
              <a:t> </a:t>
            </a:r>
            <a:r>
              <a:rPr lang="en-US" altLang="en-US" sz="1800" i="1" dirty="0" err="1">
                <a:solidFill>
                  <a:srgbClr val="0070C0"/>
                </a:solidFill>
                <a:ea typeface="Arial Regular"/>
                <a:cs typeface="Arial Regular"/>
              </a:rPr>
              <a:t>thời</a:t>
            </a:r>
            <a:r>
              <a:rPr lang="en-US" altLang="en-US" sz="1800" i="1" dirty="0">
                <a:solidFill>
                  <a:srgbClr val="0070C0"/>
                </a:solidFill>
                <a:ea typeface="Arial Regular"/>
                <a:cs typeface="Arial Regular"/>
              </a:rPr>
              <a:t> </a:t>
            </a:r>
            <a:r>
              <a:rPr lang="en-US" altLang="en-US" sz="1800" i="1" dirty="0" err="1">
                <a:solidFill>
                  <a:srgbClr val="0070C0"/>
                </a:solidFill>
                <a:ea typeface="Arial Regular"/>
                <a:cs typeface="Arial Regular"/>
              </a:rPr>
              <a:t>gian</a:t>
            </a:r>
            <a:r>
              <a:rPr lang="en-US" altLang="en-US" sz="1800" i="1" dirty="0">
                <a:solidFill>
                  <a:srgbClr val="0070C0"/>
                </a:solidFill>
                <a:ea typeface="Arial Regular"/>
                <a:cs typeface="Arial Regular"/>
              </a:rPr>
              <a:t> </a:t>
            </a:r>
            <a:r>
              <a:rPr lang="en-US" altLang="en-US" sz="1800" i="1" dirty="0" err="1">
                <a:solidFill>
                  <a:srgbClr val="0070C0"/>
                </a:solidFill>
                <a:ea typeface="Arial Regular"/>
                <a:cs typeface="Arial Regular"/>
              </a:rPr>
              <a:t>soạn</a:t>
            </a:r>
            <a:r>
              <a:rPr lang="en-US" altLang="en-US" sz="1800" i="1" dirty="0">
                <a:solidFill>
                  <a:srgbClr val="0070C0"/>
                </a:solidFill>
                <a:ea typeface="Arial Regular"/>
                <a:cs typeface="Arial Regular"/>
              </a:rPr>
              <a:t> </a:t>
            </a:r>
            <a:r>
              <a:rPr lang="en-US" altLang="en-US" sz="1800" i="1" dirty="0" err="1">
                <a:solidFill>
                  <a:srgbClr val="0070C0"/>
                </a:solidFill>
                <a:ea typeface="Arial Regular"/>
                <a:cs typeface="Arial Regular"/>
              </a:rPr>
              <a:t>thỏa</a:t>
            </a:r>
            <a:r>
              <a:rPr lang="en-US" altLang="en-US" sz="1800" i="1" dirty="0">
                <a:solidFill>
                  <a:srgbClr val="0070C0"/>
                </a:solidFill>
                <a:ea typeface="Arial Regular"/>
                <a:cs typeface="Arial Regular"/>
              </a:rPr>
              <a:t> </a:t>
            </a:r>
            <a:r>
              <a:rPr lang="en-US" altLang="en-US" sz="1800" i="1" dirty="0" err="1">
                <a:solidFill>
                  <a:srgbClr val="0070C0"/>
                </a:solidFill>
                <a:ea typeface="Arial Regular"/>
                <a:cs typeface="Arial Regular"/>
              </a:rPr>
              <a:t>các</a:t>
            </a:r>
            <a:r>
              <a:rPr lang="en-US" altLang="en-US" sz="1800" i="1" dirty="0">
                <a:solidFill>
                  <a:srgbClr val="0070C0"/>
                </a:solidFill>
                <a:ea typeface="Arial Regular"/>
                <a:cs typeface="Arial Regular"/>
              </a:rPr>
              <a:t> </a:t>
            </a:r>
            <a:r>
              <a:rPr lang="en-US" altLang="en-US" sz="1800" i="1" dirty="0" err="1">
                <a:solidFill>
                  <a:srgbClr val="0070C0"/>
                </a:solidFill>
                <a:ea typeface="Arial Regular"/>
                <a:cs typeface="Arial Regular"/>
              </a:rPr>
              <a:t>báo</a:t>
            </a:r>
            <a:r>
              <a:rPr lang="en-US" altLang="en-US" sz="1800" i="1" dirty="0">
                <a:solidFill>
                  <a:srgbClr val="0070C0"/>
                </a:solidFill>
                <a:ea typeface="Arial Regular"/>
                <a:cs typeface="Arial Regular"/>
              </a:rPr>
              <a:t> </a:t>
            </a:r>
            <a:r>
              <a:rPr lang="en-US" altLang="en-US" sz="1800" i="1" dirty="0" err="1">
                <a:solidFill>
                  <a:srgbClr val="0070C0"/>
                </a:solidFill>
                <a:ea typeface="Arial Regular"/>
                <a:cs typeface="Arial Regular"/>
              </a:rPr>
              <a:t>cáo</a:t>
            </a:r>
            <a:r>
              <a:rPr lang="en-US" altLang="en-US" sz="1800" i="1" dirty="0">
                <a:solidFill>
                  <a:srgbClr val="0070C0"/>
                </a:solidFill>
                <a:ea typeface="Arial Regular"/>
                <a:cs typeface="Arial Regular"/>
              </a:rPr>
              <a:t> </a:t>
            </a:r>
            <a:r>
              <a:rPr lang="en-US" altLang="en-US" sz="1800" i="1" dirty="0" err="1">
                <a:solidFill>
                  <a:srgbClr val="0070C0"/>
                </a:solidFill>
                <a:ea typeface="Arial Regular"/>
                <a:cs typeface="Arial Regular"/>
              </a:rPr>
              <a:t>thuyết</a:t>
            </a:r>
            <a:r>
              <a:rPr lang="en-US" altLang="en-US" sz="1800" i="1" dirty="0">
                <a:solidFill>
                  <a:srgbClr val="0070C0"/>
                </a:solidFill>
                <a:ea typeface="Arial Regular"/>
                <a:cs typeface="Arial Regular"/>
              </a:rPr>
              <a:t> </a:t>
            </a:r>
            <a:r>
              <a:rPr lang="en-US" altLang="en-US" sz="1800" i="1" dirty="0" err="1">
                <a:solidFill>
                  <a:srgbClr val="0070C0"/>
                </a:solidFill>
                <a:ea typeface="Arial Regular"/>
                <a:cs typeface="Arial Regular"/>
              </a:rPr>
              <a:t>minh</a:t>
            </a:r>
            <a:endParaRPr lang="en-US" altLang="en-US" sz="1800" i="1" dirty="0">
              <a:solidFill>
                <a:srgbClr val="0070C0"/>
              </a:solidFill>
              <a:latin typeface="+mn-lt"/>
              <a:ea typeface="Arial Regular"/>
              <a:cs typeface="Arial Regular"/>
            </a:endParaRPr>
          </a:p>
          <a:p>
            <a:pPr marL="285750" lvl="1" algn="just">
              <a:spcBef>
                <a:spcPct val="0"/>
              </a:spcBef>
              <a:buFont typeface="Wingdings" panose="05000000000000000000" pitchFamily="2" charset="2"/>
              <a:buChar char="Ø"/>
              <a:defRPr/>
            </a:pPr>
            <a:r>
              <a:rPr lang="en-US" altLang="en-US" sz="2000" dirty="0" err="1">
                <a:solidFill>
                  <a:srgbClr val="0066B3"/>
                </a:solidFill>
                <a:latin typeface="Arial" panose="020B0604020202020204" pitchFamily="34" charset="0"/>
              </a:rPr>
              <a:t>Hô</a:t>
            </a:r>
            <a:r>
              <a:rPr lang="en-US" altLang="en-US" sz="2000" dirty="0">
                <a:solidFill>
                  <a:srgbClr val="0066B3"/>
                </a:solidFill>
                <a:latin typeface="Arial" panose="020B0604020202020204" pitchFamily="34" charset="0"/>
              </a:rPr>
              <a:t>̃ </a:t>
            </a:r>
            <a:r>
              <a:rPr lang="en-US" altLang="en-US" sz="2000" dirty="0" err="1">
                <a:solidFill>
                  <a:srgbClr val="0066B3"/>
                </a:solidFill>
                <a:latin typeface="Arial" panose="020B0604020202020204" pitchFamily="34" charset="0"/>
              </a:rPr>
              <a:t>trơ</a:t>
            </a:r>
            <a:r>
              <a:rPr lang="en-US" altLang="en-US" sz="2000" dirty="0">
                <a:solidFill>
                  <a:srgbClr val="0066B3"/>
                </a:solidFill>
                <a:latin typeface="Arial" panose="020B0604020202020204" pitchFamily="34" charset="0"/>
              </a:rPr>
              <a:t>̣ </a:t>
            </a:r>
            <a:r>
              <a:rPr lang="en-US" altLang="en-US" sz="2000" dirty="0" err="1">
                <a:solidFill>
                  <a:srgbClr val="0066B3"/>
                </a:solidFill>
                <a:latin typeface="Arial" panose="020B0604020202020204" pitchFamily="34" charset="0"/>
              </a:rPr>
              <a:t>lãnh</a:t>
            </a:r>
            <a:r>
              <a:rPr lang="en-US" altLang="en-US" sz="2000" dirty="0">
                <a:solidFill>
                  <a:srgbClr val="0066B3"/>
                </a:solidFill>
                <a:latin typeface="Arial" panose="020B0604020202020204" pitchFamily="34" charset="0"/>
              </a:rPr>
              <a:t> </a:t>
            </a:r>
            <a:r>
              <a:rPr lang="en-US" altLang="en-US" sz="2000" dirty="0" err="1">
                <a:solidFill>
                  <a:srgbClr val="0066B3"/>
                </a:solidFill>
                <a:latin typeface="Arial" panose="020B0604020202020204" pitchFamily="34" charset="0"/>
              </a:rPr>
              <a:t>đạo</a:t>
            </a:r>
            <a:r>
              <a:rPr lang="en-US" altLang="en-US" sz="2000" dirty="0">
                <a:solidFill>
                  <a:srgbClr val="0066B3"/>
                </a:solidFill>
                <a:latin typeface="Arial" panose="020B0604020202020204" pitchFamily="34" charset="0"/>
              </a:rPr>
              <a:t> ra </a:t>
            </a:r>
            <a:r>
              <a:rPr lang="en-US" altLang="en-US" sz="2000" dirty="0" err="1">
                <a:solidFill>
                  <a:srgbClr val="0066B3"/>
                </a:solidFill>
                <a:latin typeface="Arial" panose="020B0604020202020204" pitchFamily="34" charset="0"/>
              </a:rPr>
              <a:t>quyết</a:t>
            </a:r>
            <a:r>
              <a:rPr lang="en-US" altLang="en-US" sz="2000" dirty="0">
                <a:solidFill>
                  <a:srgbClr val="0066B3"/>
                </a:solidFill>
                <a:latin typeface="Arial" panose="020B0604020202020204" pitchFamily="34" charset="0"/>
              </a:rPr>
              <a:t> </a:t>
            </a:r>
            <a:r>
              <a:rPr lang="en-US" altLang="en-US" sz="2000" dirty="0" err="1">
                <a:solidFill>
                  <a:srgbClr val="0066B3"/>
                </a:solidFill>
                <a:latin typeface="Arial" panose="020B0604020202020204" pitchFamily="34" charset="0"/>
              </a:rPr>
              <a:t>định</a:t>
            </a:r>
            <a:endParaRPr lang="en-US" altLang="en-US" sz="2000" dirty="0">
              <a:solidFill>
                <a:srgbClr val="0066B3"/>
              </a:solidFill>
              <a:latin typeface="Arial" panose="020B0604020202020204" pitchFamily="34" charset="0"/>
            </a:endParaRPr>
          </a:p>
          <a:p>
            <a:pPr lvl="1" algn="just">
              <a:spcBef>
                <a:spcPct val="0"/>
              </a:spcBef>
              <a:buFont typeface="Arial" panose="020B0604020202020204" pitchFamily="34" charset="0"/>
              <a:buChar char="•"/>
              <a:defRPr/>
            </a:pPr>
            <a:r>
              <a:rPr lang="en-US" altLang="en-US" sz="1800" i="1" dirty="0" err="1">
                <a:solidFill>
                  <a:srgbClr val="0070C0"/>
                </a:solidFill>
                <a:latin typeface="+mn-lt"/>
                <a:ea typeface="Arial Regular"/>
                <a:cs typeface="Arial Regular"/>
              </a:rPr>
              <a:t>Xây</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dựng</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các</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biểu</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đô</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trực</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quan</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sinh</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động</a:t>
            </a:r>
            <a:endParaRPr lang="en-US" altLang="en-US" sz="1800" i="1" dirty="0">
              <a:solidFill>
                <a:srgbClr val="0070C0"/>
              </a:solidFill>
              <a:latin typeface="+mn-lt"/>
              <a:ea typeface="Arial Regular"/>
              <a:cs typeface="Arial Regular"/>
            </a:endParaRPr>
          </a:p>
          <a:p>
            <a:pPr lvl="1" algn="just">
              <a:spcBef>
                <a:spcPct val="0"/>
              </a:spcBef>
              <a:buFont typeface="Arial" panose="020B0604020202020204" pitchFamily="34" charset="0"/>
              <a:buChar char="•"/>
              <a:defRPr/>
            </a:pPr>
            <a:r>
              <a:rPr lang="en-US" altLang="en-US" sz="1800" i="1" dirty="0" err="1">
                <a:solidFill>
                  <a:srgbClr val="0070C0"/>
                </a:solidFill>
                <a:latin typeface="+mn-lt"/>
                <a:ea typeface="Arial Regular"/>
                <a:cs typeface="Arial Regular"/>
              </a:rPr>
              <a:t>Xây</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dựng</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kho</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dư</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liệu</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lưu</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trư</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dư</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liệu</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tư</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nhiều</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nguồn</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khác</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nhau</a:t>
            </a:r>
            <a:endParaRPr lang="en-US" altLang="en-US" sz="1800" i="1" dirty="0">
              <a:solidFill>
                <a:srgbClr val="0070C0"/>
              </a:solidFill>
              <a:latin typeface="+mn-lt"/>
              <a:ea typeface="Arial Regular"/>
              <a:cs typeface="Arial Regular"/>
            </a:endParaRPr>
          </a:p>
          <a:p>
            <a:pPr lvl="1" algn="just">
              <a:spcBef>
                <a:spcPct val="0"/>
              </a:spcBef>
              <a:buFont typeface="Arial" panose="020B0604020202020204" pitchFamily="34" charset="0"/>
              <a:buChar char="•"/>
              <a:defRPr/>
            </a:pPr>
            <a:r>
              <a:rPr lang="en-US" altLang="en-US" sz="1800" i="1" dirty="0" err="1">
                <a:solidFill>
                  <a:srgbClr val="0070C0"/>
                </a:solidFill>
                <a:latin typeface="+mn-lt"/>
                <a:ea typeface="Arial Regular"/>
                <a:cs typeface="Arial Regular"/>
              </a:rPr>
              <a:t>Các</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tính</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năng</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phân</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tích</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sô</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liệu</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thông</a:t>
            </a:r>
            <a:r>
              <a:rPr lang="en-US" altLang="en-US" sz="1800" i="1" dirty="0">
                <a:solidFill>
                  <a:srgbClr val="0070C0"/>
                </a:solidFill>
                <a:latin typeface="+mn-lt"/>
                <a:ea typeface="Arial Regular"/>
                <a:cs typeface="Arial Regular"/>
              </a:rPr>
              <a:t> </a:t>
            </a:r>
            <a:r>
              <a:rPr lang="en-US" altLang="en-US" sz="1800" i="1" dirty="0" err="1">
                <a:solidFill>
                  <a:srgbClr val="0070C0"/>
                </a:solidFill>
                <a:latin typeface="+mn-lt"/>
                <a:ea typeface="Arial Regular"/>
                <a:cs typeface="Arial Regular"/>
              </a:rPr>
              <a:t>minh</a:t>
            </a:r>
            <a:endParaRPr lang="en-US" altLang="en-US" sz="1800" i="1" dirty="0">
              <a:solidFill>
                <a:srgbClr val="0070C0"/>
              </a:solidFill>
              <a:latin typeface="+mn-lt"/>
              <a:ea typeface="Arial Regular"/>
              <a:cs typeface="Arial Regular"/>
            </a:endParaRPr>
          </a:p>
          <a:p>
            <a:pPr lvl="1" algn="just">
              <a:spcBef>
                <a:spcPct val="0"/>
              </a:spcBef>
              <a:buFont typeface="Arial" panose="020B0604020202020204" pitchFamily="34" charset="0"/>
              <a:buChar char="•"/>
              <a:defRPr/>
            </a:pPr>
            <a:endParaRPr lang="en-US" altLang="en-US" sz="1800" i="1" dirty="0">
              <a:solidFill>
                <a:srgbClr val="0070C0"/>
              </a:solidFill>
              <a:latin typeface="+mn-lt"/>
              <a:ea typeface="Arial Regular"/>
              <a:cs typeface="Arial Regular"/>
            </a:endParaRPr>
          </a:p>
          <a:p>
            <a:pPr lvl="1" algn="just">
              <a:spcBef>
                <a:spcPct val="0"/>
              </a:spcBef>
              <a:buFont typeface="Arial" panose="020B0604020202020204" pitchFamily="34" charset="0"/>
              <a:buChar char="•"/>
              <a:defRPr/>
            </a:pPr>
            <a:endParaRPr lang="en-US" altLang="en-US" sz="1800" dirty="0">
              <a:solidFill>
                <a:srgbClr val="0066B3"/>
              </a:solidFill>
              <a:latin typeface="Arial" panose="020B0604020202020204" pitchFamily="34" charset="0"/>
            </a:endParaRPr>
          </a:p>
          <a:p>
            <a:pPr lvl="1" algn="just">
              <a:spcBef>
                <a:spcPct val="0"/>
              </a:spcBef>
              <a:buFont typeface="Arial" panose="020B0604020202020204" pitchFamily="34" charset="0"/>
              <a:buChar char="•"/>
              <a:defRPr/>
            </a:pPr>
            <a:endParaRPr lang="en-US" altLang="en-US" sz="1800" i="1" dirty="0">
              <a:solidFill>
                <a:srgbClr val="0070C0"/>
              </a:solidFill>
              <a:latin typeface="+mn-lt"/>
              <a:ea typeface="Arial Regular"/>
              <a:cs typeface="Arial Regular"/>
            </a:endParaRPr>
          </a:p>
          <a:p>
            <a:pPr algn="just">
              <a:spcBef>
                <a:spcPct val="0"/>
              </a:spcBef>
              <a:buFont typeface="Wingdings" panose="05000000000000000000" pitchFamily="2" charset="2"/>
              <a:buChar char="Ø"/>
              <a:defRPr/>
            </a:pPr>
            <a:endParaRPr lang="en-US" altLang="en-US" sz="2000" dirty="0">
              <a:solidFill>
                <a:srgbClr val="0066B3"/>
              </a:solidFill>
              <a:latin typeface="Arial" panose="020B0604020202020204" pitchFamily="34" charset="0"/>
            </a:endParaRPr>
          </a:p>
        </p:txBody>
      </p:sp>
      <p:grpSp>
        <p:nvGrpSpPr>
          <p:cNvPr id="52230" name="Group 22">
            <a:extLst>
              <a:ext uri="{FF2B5EF4-FFF2-40B4-BE49-F238E27FC236}">
                <a16:creationId xmlns="" xmlns:a16="http://schemas.microsoft.com/office/drawing/2014/main" id="{29D42822-79E9-4CFB-A1A8-2EA04FE7BF41}"/>
              </a:ext>
            </a:extLst>
          </p:cNvPr>
          <p:cNvGrpSpPr>
            <a:grpSpLocks/>
          </p:cNvGrpSpPr>
          <p:nvPr/>
        </p:nvGrpSpPr>
        <p:grpSpPr bwMode="auto">
          <a:xfrm>
            <a:off x="-39688" y="1182688"/>
            <a:ext cx="1881188" cy="3208337"/>
            <a:chOff x="76200" y="2438400"/>
            <a:chExt cx="1881188" cy="3209132"/>
          </a:xfrm>
        </p:grpSpPr>
        <p:sp>
          <p:nvSpPr>
            <p:cNvPr id="47" name="Pentagon 23">
              <a:extLst>
                <a:ext uri="{FF2B5EF4-FFF2-40B4-BE49-F238E27FC236}">
                  <a16:creationId xmlns="" xmlns:a16="http://schemas.microsoft.com/office/drawing/2014/main" id="{3BA856AF-10C8-4031-9986-74D69CCE9846}"/>
                </a:ext>
              </a:extLst>
            </p:cNvPr>
            <p:cNvSpPr/>
            <p:nvPr/>
          </p:nvSpPr>
          <p:spPr>
            <a:xfrm rot="5400000">
              <a:off x="60885" y="2801378"/>
              <a:ext cx="1899120" cy="1173163"/>
            </a:xfrm>
            <a:prstGeom prst="homePlate">
              <a:avLst/>
            </a:prstGeom>
            <a:solidFill>
              <a:srgbClr val="00487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48" name="Rectangle 47">
              <a:extLst>
                <a:ext uri="{FF2B5EF4-FFF2-40B4-BE49-F238E27FC236}">
                  <a16:creationId xmlns="" xmlns:a16="http://schemas.microsoft.com/office/drawing/2014/main" id="{E921FEDD-F14B-4C6F-999D-8B2FFC5F3B81}"/>
                </a:ext>
              </a:extLst>
            </p:cNvPr>
            <p:cNvSpPr/>
            <p:nvPr/>
          </p:nvSpPr>
          <p:spPr>
            <a:xfrm>
              <a:off x="396876" y="2641650"/>
              <a:ext cx="1233487" cy="51606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rgbClr val="00487E"/>
                  </a:solidFill>
                  <a:latin typeface="Tahoma" panose="020B0604030504040204" pitchFamily="34" charset="0"/>
                  <a:ea typeface="Tahoma" panose="020B0604030504040204" pitchFamily="34" charset="0"/>
                  <a:cs typeface="Tahoma" panose="020B0604030504040204" pitchFamily="34" charset="0"/>
                </a:rPr>
                <a:t>01</a:t>
              </a:r>
              <a:endParaRPr lang="en-US" sz="3300" b="1" dirty="0">
                <a:solidFill>
                  <a:srgbClr val="00487E"/>
                </a:solidFill>
                <a:latin typeface="Tahoma" panose="020B0604030504040204" pitchFamily="34" charset="0"/>
                <a:ea typeface="Tahoma" panose="020B0604030504040204" pitchFamily="34" charset="0"/>
                <a:cs typeface="Tahoma" panose="020B0604030504040204" pitchFamily="34" charset="0"/>
              </a:endParaRPr>
            </a:p>
          </p:txBody>
        </p:sp>
        <p:sp>
          <p:nvSpPr>
            <p:cNvPr id="52233" name="Inhaltsplatzhalter 4">
              <a:extLst>
                <a:ext uri="{FF2B5EF4-FFF2-40B4-BE49-F238E27FC236}">
                  <a16:creationId xmlns="" xmlns:a16="http://schemas.microsoft.com/office/drawing/2014/main" id="{FA0E8A95-90B9-465F-B1C8-347D21140CD4}"/>
                </a:ext>
              </a:extLst>
            </p:cNvPr>
            <p:cNvSpPr txBox="1">
              <a:spLocks/>
            </p:cNvSpPr>
            <p:nvPr/>
          </p:nvSpPr>
          <p:spPr bwMode="auto">
            <a:xfrm>
              <a:off x="76200" y="4662488"/>
              <a:ext cx="1881188" cy="9850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912813">
                <a:defRPr>
                  <a:solidFill>
                    <a:schemeClr val="tx1"/>
                  </a:solidFill>
                  <a:latin typeface="Arial" panose="020B0604020202020204" pitchFamily="34" charset="0"/>
                  <a:cs typeface="Arial" panose="020B0604020202020204" pitchFamily="34" charset="0"/>
                </a:defRPr>
              </a:lvl1pPr>
              <a:lvl2pPr marL="806450" indent="-271463" defTabSz="912813">
                <a:defRPr>
                  <a:solidFill>
                    <a:schemeClr val="tx1"/>
                  </a:solidFill>
                  <a:latin typeface="Arial" panose="020B0604020202020204" pitchFamily="34" charset="0"/>
                  <a:cs typeface="Arial" panose="020B0604020202020204" pitchFamily="34" charset="0"/>
                </a:defRPr>
              </a:lvl2pPr>
              <a:lvl3pPr marL="1079500" indent="-176213" defTabSz="912813">
                <a:defRPr>
                  <a:solidFill>
                    <a:schemeClr val="tx1"/>
                  </a:solidFill>
                  <a:latin typeface="Arial" panose="020B0604020202020204" pitchFamily="34" charset="0"/>
                  <a:cs typeface="Arial" panose="020B0604020202020204" pitchFamily="34" charset="0"/>
                </a:defRPr>
              </a:lvl3pPr>
              <a:lvl4pPr marL="1435100" indent="-176213" defTabSz="912813">
                <a:defRPr>
                  <a:solidFill>
                    <a:schemeClr val="tx1"/>
                  </a:solidFill>
                  <a:latin typeface="Arial" panose="020B0604020202020204" pitchFamily="34" charset="0"/>
                  <a:cs typeface="Arial" panose="020B0604020202020204" pitchFamily="34" charset="0"/>
                </a:defRPr>
              </a:lvl4pPr>
              <a:lvl5pPr marL="1792288" indent="-177800" defTabSz="912813">
                <a:defRPr>
                  <a:solidFill>
                    <a:schemeClr val="tx1"/>
                  </a:solidFill>
                  <a:latin typeface="Arial" panose="020B0604020202020204" pitchFamily="34" charset="0"/>
                  <a:cs typeface="Arial" panose="020B0604020202020204" pitchFamily="34" charset="0"/>
                </a:defRPr>
              </a:lvl5pPr>
              <a:lvl6pPr marL="2249488" indent="-1778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06688" indent="-1778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63888" indent="-1778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21088" indent="-1778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900"/>
                </a:spcAft>
                <a:buFont typeface="Wingdings" panose="05000000000000000000" pitchFamily="2" charset="2"/>
                <a:buNone/>
              </a:pPr>
              <a:r>
                <a:rPr lang="en-US" altLang="en-US" sz="1600" b="1">
                  <a:solidFill>
                    <a:srgbClr val="00487E"/>
                  </a:solidFill>
                  <a:latin typeface="Tahoma" panose="020B0604030504040204" pitchFamily="34" charset="0"/>
                  <a:cs typeface="Tahoma" panose="020B0604030504040204" pitchFamily="34" charset="0"/>
                </a:rPr>
                <a:t>Nâng cao hiệu quả trong công tác báo cáo, thống kê</a:t>
              </a:r>
              <a:endParaRPr lang="en-US" altLang="en-US" sz="1600">
                <a:solidFill>
                  <a:srgbClr val="00487E"/>
                </a:solidFill>
                <a:latin typeface="Tahoma" panose="020B0604030504040204" pitchFamily="34" charset="0"/>
                <a:cs typeface="Tahoma" panose="020B0604030504040204" pitchFamily="34" charset="0"/>
              </a:endParaRPr>
            </a:p>
          </p:txBody>
        </p:sp>
        <p:sp>
          <p:nvSpPr>
            <p:cNvPr id="50" name="Frame 17">
              <a:extLst>
                <a:ext uri="{FF2B5EF4-FFF2-40B4-BE49-F238E27FC236}">
                  <a16:creationId xmlns="" xmlns:a16="http://schemas.microsoft.com/office/drawing/2014/main" id="{1B7B4DE6-BFA0-46D9-8363-BF94D1D08DAF}"/>
                </a:ext>
              </a:extLst>
            </p:cNvPr>
            <p:cNvSpPr/>
            <p:nvPr/>
          </p:nvSpPr>
          <p:spPr>
            <a:xfrm>
              <a:off x="831851" y="3464179"/>
              <a:ext cx="357187" cy="355688"/>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sz="1200" dirty="0">
                <a:solidFill>
                  <a:schemeClr val="tx1"/>
                </a:solidFill>
              </a:endParaRPr>
            </a:p>
          </p:txBody>
        </p:sp>
      </p:grpSp>
      <p:sp>
        <p:nvSpPr>
          <p:cNvPr id="19" name="Rectangle 18">
            <a:extLst>
              <a:ext uri="{FF2B5EF4-FFF2-40B4-BE49-F238E27FC236}">
                <a16:creationId xmlns="" xmlns:a16="http://schemas.microsoft.com/office/drawing/2014/main" id="{10271CDB-FD94-45A0-8297-53A90C576F67}"/>
              </a:ext>
            </a:extLst>
          </p:cNvPr>
          <p:cNvSpPr/>
          <p:nvPr/>
        </p:nvSpPr>
        <p:spPr>
          <a:xfrm>
            <a:off x="999758" y="361695"/>
            <a:ext cx="2954655" cy="369332"/>
          </a:xfrm>
          <a:prstGeom prst="rect">
            <a:avLst/>
          </a:prstGeom>
        </p:spPr>
        <p:txBody>
          <a:bodyPr wrap="none">
            <a:spAutoFit/>
          </a:bodyPr>
          <a:lstStyle/>
          <a:p>
            <a:r>
              <a:rPr lang="en-US" b="1" dirty="0">
                <a:solidFill>
                  <a:srgbClr val="0070C0"/>
                </a:solidFill>
                <a:latin typeface="Arial" panose="020B0604020202020204" pitchFamily="34" charset="0"/>
                <a:cs typeface="Arial" panose="020B0604020202020204" pitchFamily="34" charset="0"/>
              </a:rPr>
              <a:t>4. HIỆU QUẢ TRIỂN KHAI</a:t>
            </a:r>
            <a:endParaRPr lang="en-US" dirty="0">
              <a:latin typeface="Arial" panose="020B0604020202020204" pitchFamily="34" charset="0"/>
              <a:cs typeface="Arial" panose="020B0604020202020204" pitchFamily="34" charset="0"/>
            </a:endParaRPr>
          </a:p>
        </p:txBody>
      </p:sp>
      <p:pic>
        <p:nvPicPr>
          <p:cNvPr id="20" name="Picture 19">
            <a:extLst>
              <a:ext uri="{FF2B5EF4-FFF2-40B4-BE49-F238E27FC236}">
                <a16:creationId xmlns="" xmlns:a16="http://schemas.microsoft.com/office/drawing/2014/main" id="{85AA74DD-7F78-41C0-9FE6-312BEBF2D01C}"/>
              </a:ext>
            </a:extLst>
          </p:cNvPr>
          <p:cNvPicPr>
            <a:picLocks noChangeAspect="1"/>
          </p:cNvPicPr>
          <p:nvPr/>
        </p:nvPicPr>
        <p:blipFill>
          <a:blip r:embed="rId4" cstate="email"/>
          <a:stretch>
            <a:fillRect/>
          </a:stretch>
        </p:blipFill>
        <p:spPr>
          <a:xfrm>
            <a:off x="180109" y="295275"/>
            <a:ext cx="631767" cy="492293"/>
          </a:xfrm>
          <a:prstGeom prst="rect">
            <a:avLst/>
          </a:prstGeom>
        </p:spPr>
      </p:pic>
      <p:sp>
        <p:nvSpPr>
          <p:cNvPr id="2" name="Slide Number Placeholder 1">
            <a:extLst>
              <a:ext uri="{FF2B5EF4-FFF2-40B4-BE49-F238E27FC236}">
                <a16:creationId xmlns="" xmlns:a16="http://schemas.microsoft.com/office/drawing/2014/main" id="{2ACE76F2-C67E-4206-90F8-043BC47CE8D7}"/>
              </a:ext>
            </a:extLst>
          </p:cNvPr>
          <p:cNvSpPr>
            <a:spLocks noGrp="1"/>
          </p:cNvSpPr>
          <p:nvPr>
            <p:ph type="sldNum" sz="quarter" idx="12"/>
          </p:nvPr>
        </p:nvSpPr>
        <p:spPr/>
        <p:txBody>
          <a:bodyPr/>
          <a:lstStyle/>
          <a:p>
            <a:fld id="{915606CC-36FA-4283-A0CE-BAC400B7BCE4}" type="slidenum">
              <a:rPr lang="en-US" smtClean="0"/>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a:extLst>
              <a:ext uri="{FF2B5EF4-FFF2-40B4-BE49-F238E27FC236}">
                <a16:creationId xmlns="" xmlns:a16="http://schemas.microsoft.com/office/drawing/2014/main" id="{8C0FE6C6-C8D1-4A83-BF26-3864BF51EB27}"/>
              </a:ext>
            </a:extLst>
          </p:cNvPr>
          <p:cNvSpPr>
            <a:spLocks noChangeArrowheads="1"/>
          </p:cNvSpPr>
          <p:nvPr/>
        </p:nvSpPr>
        <p:spPr bwMode="auto">
          <a:xfrm>
            <a:off x="5813425" y="330200"/>
            <a:ext cx="159543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solidFill>
                  <a:srgbClr val="FFFFFF"/>
                </a:solidFill>
                <a:latin typeface="Arial" panose="020B0604020202020204" pitchFamily="34" charset="0"/>
              </a:rPr>
              <a:t>TỔNG QUAN</a:t>
            </a:r>
          </a:p>
        </p:txBody>
      </p:sp>
      <p:sp>
        <p:nvSpPr>
          <p:cNvPr id="163" name="Content Placeholder 2">
            <a:extLst>
              <a:ext uri="{FF2B5EF4-FFF2-40B4-BE49-F238E27FC236}">
                <a16:creationId xmlns="" xmlns:a16="http://schemas.microsoft.com/office/drawing/2014/main" id="{4F4A4685-B87B-4583-88E8-9DADE7056C21}"/>
              </a:ext>
            </a:extLst>
          </p:cNvPr>
          <p:cNvSpPr txBox="1"/>
          <p:nvPr/>
        </p:nvSpPr>
        <p:spPr>
          <a:xfrm>
            <a:off x="1219948" y="1876301"/>
            <a:ext cx="10133851" cy="464991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rgbClr val="0070C0"/>
                </a:solidFill>
                <a:latin typeface="Roboto Condensed" pitchFamily="2" charset="0"/>
                <a:ea typeface="Roboto Condensed"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Roboto Condensed" pitchFamily="2" charset="0"/>
                <a:ea typeface="Roboto Condensed"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Roboto Condensed" pitchFamily="2" charset="0"/>
                <a:ea typeface="Roboto Condensed"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Roboto Condensed" pitchFamily="2" charset="0"/>
                <a:ea typeface="Roboto Condensed"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Roboto Condensed" pitchFamily="2" charset="0"/>
                <a:ea typeface="Roboto Condensed"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00000"/>
              </a:lnSpc>
              <a:spcAft>
                <a:spcPts val="600"/>
              </a:spcAft>
              <a:buFont typeface="Wingdings" panose="05000000000000000000" pitchFamily="2" charset="2"/>
              <a:buChar char="Ø"/>
              <a:defRPr/>
            </a:pPr>
            <a:r>
              <a:rPr lang="en-US" sz="2000" b="1" dirty="0">
                <a:solidFill>
                  <a:schemeClr val="accent5">
                    <a:lumMod val="75000"/>
                  </a:schemeClr>
                </a:solidFill>
                <a:latin typeface="Arial" panose="020B0604020202020204" pitchFamily="34" charset="0"/>
              </a:rPr>
              <a:t>NGUYÊN TẮC XÂY DỰNG HỆ THỐNG THÔNG TIN BÁO CÁO:</a:t>
            </a:r>
          </a:p>
          <a:p>
            <a:pPr algn="just">
              <a:lnSpc>
                <a:spcPct val="100000"/>
              </a:lnSpc>
              <a:spcAft>
                <a:spcPts val="600"/>
              </a:spcAft>
              <a:defRPr/>
            </a:pPr>
            <a:r>
              <a:rPr lang="vi-VN" sz="2000" b="1" dirty="0">
                <a:solidFill>
                  <a:schemeClr val="accent5">
                    <a:lumMod val="75000"/>
                  </a:schemeClr>
                </a:solidFill>
                <a:latin typeface="Arial" panose="020B0604020202020204" pitchFamily="34" charset="0"/>
              </a:rPr>
              <a:t>- </a:t>
            </a:r>
            <a:r>
              <a:rPr lang="en-US" sz="2000" b="1" dirty="0">
                <a:solidFill>
                  <a:schemeClr val="accent5">
                    <a:lumMod val="75000"/>
                  </a:schemeClr>
                </a:solidFill>
                <a:latin typeface="Arial" panose="020B0604020202020204" pitchFamily="34" charset="0"/>
              </a:rPr>
              <a:t>Đ</a:t>
            </a:r>
            <a:r>
              <a:rPr lang="vi-VN" sz="2000" b="1" dirty="0">
                <a:solidFill>
                  <a:schemeClr val="accent5">
                    <a:lumMod val="75000"/>
                  </a:schemeClr>
                </a:solidFill>
                <a:latin typeface="Arial" panose="020B0604020202020204" pitchFamily="34" charset="0"/>
              </a:rPr>
              <a:t>áp ứng các yêu cầu về nghiệp vụ báo cáo và ứng dụng (CNTT) được quy định tại Nghị định số 09/2019/NĐ-CP ngày 24 tháng 01 năm</a:t>
            </a:r>
            <a:r>
              <a:rPr lang="en-US" sz="2000" b="1" dirty="0">
                <a:solidFill>
                  <a:schemeClr val="accent5">
                    <a:lumMod val="75000"/>
                  </a:schemeClr>
                </a:solidFill>
                <a:latin typeface="Arial" panose="020B0604020202020204" pitchFamily="34" charset="0"/>
              </a:rPr>
              <a:t> </a:t>
            </a:r>
            <a:r>
              <a:rPr lang="vi-VN" sz="2000" b="1" dirty="0">
                <a:solidFill>
                  <a:schemeClr val="accent5">
                    <a:lumMod val="75000"/>
                  </a:schemeClr>
                </a:solidFill>
                <a:latin typeface="Arial" panose="020B0604020202020204" pitchFamily="34" charset="0"/>
              </a:rPr>
              <a:t>2019 của Chính phủ.</a:t>
            </a:r>
          </a:p>
          <a:p>
            <a:pPr algn="just">
              <a:lnSpc>
                <a:spcPct val="100000"/>
              </a:lnSpc>
              <a:spcAft>
                <a:spcPts val="600"/>
              </a:spcAft>
              <a:defRPr/>
            </a:pPr>
            <a:r>
              <a:rPr lang="vi-VN" sz="2000" b="1" dirty="0">
                <a:solidFill>
                  <a:schemeClr val="accent5">
                    <a:lumMod val="75000"/>
                  </a:schemeClr>
                </a:solidFill>
                <a:latin typeface="Arial" panose="020B0604020202020204" pitchFamily="34" charset="0"/>
              </a:rPr>
              <a:t>- </a:t>
            </a:r>
            <a:r>
              <a:rPr lang="en-US" sz="2000" b="1" dirty="0">
                <a:solidFill>
                  <a:schemeClr val="accent5">
                    <a:lumMod val="75000"/>
                  </a:schemeClr>
                </a:solidFill>
                <a:latin typeface="Arial" panose="020B0604020202020204" pitchFamily="34" charset="0"/>
              </a:rPr>
              <a:t>D</a:t>
            </a:r>
            <a:r>
              <a:rPr lang="vi-VN" sz="2000" b="1" dirty="0">
                <a:solidFill>
                  <a:schemeClr val="accent5">
                    <a:lumMod val="75000"/>
                  </a:schemeClr>
                </a:solidFill>
                <a:latin typeface="Arial" panose="020B0604020202020204" pitchFamily="34" charset="0"/>
              </a:rPr>
              <a:t>ựa trên các chế độ báo cáo của</a:t>
            </a:r>
            <a:r>
              <a:rPr lang="en-US" sz="2000" b="1" dirty="0">
                <a:solidFill>
                  <a:schemeClr val="accent5">
                    <a:lumMod val="75000"/>
                  </a:schemeClr>
                </a:solidFill>
                <a:latin typeface="Arial" panose="020B0604020202020204" pitchFamily="34" charset="0"/>
              </a:rPr>
              <a:t> </a:t>
            </a:r>
            <a:r>
              <a:rPr lang="vi-VN" sz="2000" b="1" dirty="0">
                <a:solidFill>
                  <a:schemeClr val="accent5">
                    <a:lumMod val="75000"/>
                  </a:schemeClr>
                </a:solidFill>
                <a:latin typeface="Arial" panose="020B0604020202020204" pitchFamily="34" charset="0"/>
              </a:rPr>
              <a:t>các bộ, ngành, địa phương.</a:t>
            </a:r>
            <a:endParaRPr lang="en-US" sz="2000" b="1" dirty="0">
              <a:solidFill>
                <a:schemeClr val="accent5">
                  <a:lumMod val="75000"/>
                </a:schemeClr>
              </a:solidFill>
              <a:latin typeface="Arial" panose="020B0604020202020204" pitchFamily="34" charset="0"/>
            </a:endParaRPr>
          </a:p>
          <a:p>
            <a:pPr algn="just">
              <a:lnSpc>
                <a:spcPct val="100000"/>
              </a:lnSpc>
              <a:spcAft>
                <a:spcPts val="600"/>
              </a:spcAft>
              <a:defRPr/>
            </a:pPr>
            <a:r>
              <a:rPr lang="vi-VN" sz="2000" dirty="0">
                <a:solidFill>
                  <a:schemeClr val="accent5">
                    <a:lumMod val="75000"/>
                  </a:schemeClr>
                </a:solidFill>
                <a:latin typeface="Arial" panose="020B0604020202020204" pitchFamily="34" charset="0"/>
              </a:rPr>
              <a:t>Đối với các chế độ báo cáo phục vụ quản lý nhà nước của bộ, cơ quan tại</a:t>
            </a:r>
            <a:r>
              <a:rPr lang="en-US" sz="2000" dirty="0">
                <a:solidFill>
                  <a:schemeClr val="accent5">
                    <a:lumMod val="75000"/>
                  </a:schemeClr>
                </a:solidFill>
                <a:latin typeface="Arial" panose="020B0604020202020204" pitchFamily="34" charset="0"/>
              </a:rPr>
              <a:t> </a:t>
            </a:r>
            <a:r>
              <a:rPr lang="vi-VN" sz="2000" dirty="0">
                <a:solidFill>
                  <a:schemeClr val="accent5">
                    <a:lumMod val="75000"/>
                  </a:schemeClr>
                </a:solidFill>
                <a:latin typeface="Arial" panose="020B0604020202020204" pitchFamily="34" charset="0"/>
              </a:rPr>
              <a:t>địa phương, bộ, cơ quan hướng dẫn các địa phương triển khai Hệ thống thông</a:t>
            </a:r>
            <a:r>
              <a:rPr lang="en-US" sz="2000" dirty="0">
                <a:solidFill>
                  <a:schemeClr val="accent5">
                    <a:lumMod val="75000"/>
                  </a:schemeClr>
                </a:solidFill>
                <a:latin typeface="Arial" panose="020B0604020202020204" pitchFamily="34" charset="0"/>
              </a:rPr>
              <a:t> </a:t>
            </a:r>
            <a:r>
              <a:rPr lang="vi-VN" sz="2000" dirty="0">
                <a:solidFill>
                  <a:schemeClr val="accent5">
                    <a:lumMod val="75000"/>
                  </a:schemeClr>
                </a:solidFill>
                <a:latin typeface="Arial" panose="020B0604020202020204" pitchFamily="34" charset="0"/>
              </a:rPr>
              <a:t>tin báo cáo của địa phương kết nối, liên thông, chia sẻ dữ liệu báo cáo của bộ, cơ</a:t>
            </a:r>
            <a:r>
              <a:rPr lang="en-US" sz="2000" dirty="0">
                <a:solidFill>
                  <a:schemeClr val="accent5">
                    <a:lumMod val="75000"/>
                  </a:schemeClr>
                </a:solidFill>
                <a:latin typeface="Arial" panose="020B0604020202020204" pitchFamily="34" charset="0"/>
              </a:rPr>
              <a:t> </a:t>
            </a:r>
            <a:r>
              <a:rPr lang="vi-VN" sz="2000" dirty="0">
                <a:solidFill>
                  <a:schemeClr val="accent5">
                    <a:lumMod val="75000"/>
                  </a:schemeClr>
                </a:solidFill>
                <a:latin typeface="Arial" panose="020B0604020202020204" pitchFamily="34" charset="0"/>
              </a:rPr>
              <a:t>quan bảo đảm hỗ trợ phục vụ sự chỉ đạo, điều hành của địa phươn</a:t>
            </a:r>
            <a:r>
              <a:rPr lang="en-US" sz="2000" dirty="0">
                <a:solidFill>
                  <a:schemeClr val="accent5">
                    <a:lumMod val="75000"/>
                  </a:schemeClr>
                </a:solidFill>
                <a:latin typeface="Arial" panose="020B0604020202020204" pitchFamily="34" charset="0"/>
              </a:rPr>
              <a:t>g.</a:t>
            </a:r>
          </a:p>
        </p:txBody>
      </p:sp>
      <p:sp>
        <p:nvSpPr>
          <p:cNvPr id="12" name="Title 1">
            <a:extLst>
              <a:ext uri="{FF2B5EF4-FFF2-40B4-BE49-F238E27FC236}">
                <a16:creationId xmlns="" xmlns:a16="http://schemas.microsoft.com/office/drawing/2014/main" id="{8361ECCF-0A98-4EC2-B76A-D96D3E23C7AD}"/>
              </a:ext>
            </a:extLst>
          </p:cNvPr>
          <p:cNvSpPr>
            <a:spLocks noGrp="1"/>
          </p:cNvSpPr>
          <p:nvPr>
            <p:ph type="title"/>
          </p:nvPr>
        </p:nvSpPr>
        <p:spPr>
          <a:xfrm>
            <a:off x="731519" y="166367"/>
            <a:ext cx="10133851" cy="1325563"/>
          </a:xfrm>
        </p:spPr>
        <p:txBody>
          <a:bodyPr>
            <a:normAutofit/>
          </a:bodyPr>
          <a:lstStyle/>
          <a:p>
            <a:r>
              <a:rPr lang="en-US" sz="3200" b="1" dirty="0">
                <a:solidFill>
                  <a:srgbClr val="0070C0"/>
                </a:solidFill>
                <a:latin typeface="Arial" panose="020B0604020202020204" pitchFamily="34" charset="0"/>
                <a:cs typeface="Arial" panose="020B0604020202020204" pitchFamily="34" charset="0"/>
              </a:rPr>
              <a:t>II. H</a:t>
            </a:r>
            <a:r>
              <a:rPr lang="vi-VN" sz="3200" b="1" dirty="0">
                <a:solidFill>
                  <a:srgbClr val="0070C0"/>
                </a:solidFill>
                <a:latin typeface="Arial" panose="020B0604020202020204" pitchFamily="34" charset="0"/>
                <a:cs typeface="Arial" panose="020B0604020202020204" pitchFamily="34" charset="0"/>
              </a:rPr>
              <a:t>Ư</a:t>
            </a:r>
            <a:r>
              <a:rPr lang="en-US" sz="3200" b="1" dirty="0">
                <a:solidFill>
                  <a:srgbClr val="0070C0"/>
                </a:solidFill>
                <a:latin typeface="Arial" panose="020B0604020202020204" pitchFamily="34" charset="0"/>
                <a:cs typeface="Arial" panose="020B0604020202020204" pitchFamily="34" charset="0"/>
              </a:rPr>
              <a:t>ỚNG DẪN TRIỂN KHAI HỆ THỐNG TTBC BỘ NGÀNH, ĐỊA PH</a:t>
            </a:r>
            <a:r>
              <a:rPr lang="vi-VN" sz="3200" b="1" dirty="0">
                <a:solidFill>
                  <a:srgbClr val="0070C0"/>
                </a:solidFill>
                <a:latin typeface="Arial" panose="020B0604020202020204" pitchFamily="34" charset="0"/>
                <a:cs typeface="Arial" panose="020B0604020202020204" pitchFamily="34" charset="0"/>
              </a:rPr>
              <a:t>Ư</a:t>
            </a:r>
            <a:r>
              <a:rPr lang="en-US" sz="3200" b="1" dirty="0">
                <a:solidFill>
                  <a:srgbClr val="0070C0"/>
                </a:solidFill>
                <a:latin typeface="Arial" panose="020B0604020202020204" pitchFamily="34" charset="0"/>
                <a:cs typeface="Arial" panose="020B0604020202020204" pitchFamily="34" charset="0"/>
              </a:rPr>
              <a:t>ƠNG</a:t>
            </a:r>
          </a:p>
        </p:txBody>
      </p:sp>
      <p:pic>
        <p:nvPicPr>
          <p:cNvPr id="13" name="Picture 12">
            <a:extLst>
              <a:ext uri="{FF2B5EF4-FFF2-40B4-BE49-F238E27FC236}">
                <a16:creationId xmlns="" xmlns:a16="http://schemas.microsoft.com/office/drawing/2014/main" id="{15973EA6-D476-4309-BE5D-CBC4D7E0AF68}"/>
              </a:ext>
            </a:extLst>
          </p:cNvPr>
          <p:cNvPicPr>
            <a:picLocks noChangeAspect="1"/>
          </p:cNvPicPr>
          <p:nvPr/>
        </p:nvPicPr>
        <p:blipFill>
          <a:blip r:embed="rId3" cstate="email"/>
          <a:stretch>
            <a:fillRect/>
          </a:stretch>
        </p:blipFill>
        <p:spPr>
          <a:xfrm>
            <a:off x="0" y="521860"/>
            <a:ext cx="631767" cy="492293"/>
          </a:xfrm>
          <a:prstGeom prst="rect">
            <a:avLst/>
          </a:prstGeom>
        </p:spPr>
      </p:pic>
      <p:sp>
        <p:nvSpPr>
          <p:cNvPr id="2" name="Slide Number Placeholder 1">
            <a:extLst>
              <a:ext uri="{FF2B5EF4-FFF2-40B4-BE49-F238E27FC236}">
                <a16:creationId xmlns="" xmlns:a16="http://schemas.microsoft.com/office/drawing/2014/main" id="{F57BA918-EC9D-4F0A-8005-9563DABCAF1D}"/>
              </a:ext>
            </a:extLst>
          </p:cNvPr>
          <p:cNvSpPr>
            <a:spLocks noGrp="1"/>
          </p:cNvSpPr>
          <p:nvPr>
            <p:ph type="sldNum" sz="quarter" idx="12"/>
          </p:nvPr>
        </p:nvSpPr>
        <p:spPr/>
        <p:txBody>
          <a:bodyPr/>
          <a:lstStyle/>
          <a:p>
            <a:fld id="{915606CC-36FA-4283-A0CE-BAC400B7BCE4}" type="slidenum">
              <a:rPr lang="en-US" smtClean="0"/>
              <a:pPr/>
              <a:t>11</a:t>
            </a:fld>
            <a:endParaRPr lang="en-US" dirty="0"/>
          </a:p>
        </p:txBody>
      </p:sp>
    </p:spTree>
    <p:extLst>
      <p:ext uri="{BB962C8B-B14F-4D97-AF65-F5344CB8AC3E}">
        <p14:creationId xmlns="" xmlns:p14="http://schemas.microsoft.com/office/powerpoint/2010/main" val="3511404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a:extLst>
              <a:ext uri="{FF2B5EF4-FFF2-40B4-BE49-F238E27FC236}">
                <a16:creationId xmlns="" xmlns:a16="http://schemas.microsoft.com/office/drawing/2014/main" id="{8C0FE6C6-C8D1-4A83-BF26-3864BF51EB27}"/>
              </a:ext>
            </a:extLst>
          </p:cNvPr>
          <p:cNvSpPr>
            <a:spLocks noChangeArrowheads="1"/>
          </p:cNvSpPr>
          <p:nvPr/>
        </p:nvSpPr>
        <p:spPr bwMode="auto">
          <a:xfrm>
            <a:off x="5813425" y="330200"/>
            <a:ext cx="159543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solidFill>
                  <a:srgbClr val="FFFFFF"/>
                </a:solidFill>
                <a:latin typeface="Arial" panose="020B0604020202020204" pitchFamily="34" charset="0"/>
              </a:rPr>
              <a:t>TỔNG QUAN</a:t>
            </a:r>
          </a:p>
        </p:txBody>
      </p:sp>
      <p:sp>
        <p:nvSpPr>
          <p:cNvPr id="163" name="Content Placeholder 2">
            <a:extLst>
              <a:ext uri="{FF2B5EF4-FFF2-40B4-BE49-F238E27FC236}">
                <a16:creationId xmlns="" xmlns:a16="http://schemas.microsoft.com/office/drawing/2014/main" id="{4F4A4685-B87B-4583-88E8-9DADE7056C21}"/>
              </a:ext>
            </a:extLst>
          </p:cNvPr>
          <p:cNvSpPr txBox="1"/>
          <p:nvPr/>
        </p:nvSpPr>
        <p:spPr>
          <a:xfrm>
            <a:off x="950026" y="1655764"/>
            <a:ext cx="9915344" cy="391376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rgbClr val="0070C0"/>
                </a:solidFill>
                <a:latin typeface="Roboto Condensed" pitchFamily="2" charset="0"/>
                <a:ea typeface="Roboto Condensed"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Roboto Condensed" pitchFamily="2" charset="0"/>
                <a:ea typeface="Roboto Condensed"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Roboto Condensed" pitchFamily="2" charset="0"/>
                <a:ea typeface="Roboto Condensed"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Roboto Condensed" pitchFamily="2" charset="0"/>
                <a:ea typeface="Roboto Condensed"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Roboto Condensed" pitchFamily="2" charset="0"/>
                <a:ea typeface="Roboto Condensed"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00000"/>
              </a:lnSpc>
              <a:spcAft>
                <a:spcPts val="600"/>
              </a:spcAft>
              <a:buFont typeface="Wingdings" panose="05000000000000000000" pitchFamily="2" charset="2"/>
              <a:buChar char="Ø"/>
              <a:defRPr/>
            </a:pPr>
            <a:r>
              <a:rPr lang="en-US" sz="2000" b="1" dirty="0">
                <a:solidFill>
                  <a:schemeClr val="accent5">
                    <a:lumMod val="75000"/>
                  </a:schemeClr>
                </a:solidFill>
                <a:latin typeface="Arial" panose="020B0604020202020204" pitchFamily="34" charset="0"/>
              </a:rPr>
              <a:t>NGUYÊN TẮC XÂY DỰNG HỆ THỐNG THÔNG TIN BÁO CÁO:</a:t>
            </a:r>
          </a:p>
          <a:p>
            <a:pPr algn="just">
              <a:lnSpc>
                <a:spcPct val="100000"/>
              </a:lnSpc>
              <a:spcAft>
                <a:spcPts val="600"/>
              </a:spcAft>
              <a:defRPr/>
            </a:pPr>
            <a:r>
              <a:rPr lang="vi-VN" sz="2000" b="1" dirty="0">
                <a:solidFill>
                  <a:schemeClr val="accent5">
                    <a:lumMod val="75000"/>
                  </a:schemeClr>
                </a:solidFill>
                <a:latin typeface="Arial" panose="020B0604020202020204" pitchFamily="34" charset="0"/>
              </a:rPr>
              <a:t>- </a:t>
            </a:r>
            <a:r>
              <a:rPr lang="vi-VN" sz="2000" dirty="0">
                <a:solidFill>
                  <a:schemeClr val="accent5">
                    <a:lumMod val="75000"/>
                  </a:schemeClr>
                </a:solidFill>
                <a:latin typeface="Arial" panose="020B0604020202020204" pitchFamily="34" charset="0"/>
              </a:rPr>
              <a:t>Cung cấp, cập nhật, kết nối, chia sẻ dữ liệu</a:t>
            </a:r>
          </a:p>
          <a:p>
            <a:pPr algn="just">
              <a:lnSpc>
                <a:spcPct val="100000"/>
              </a:lnSpc>
              <a:spcAft>
                <a:spcPts val="600"/>
              </a:spcAft>
              <a:defRPr/>
            </a:pPr>
            <a:r>
              <a:rPr lang="vi-VN" sz="2000" dirty="0">
                <a:solidFill>
                  <a:schemeClr val="accent5">
                    <a:lumMod val="75000"/>
                  </a:schemeClr>
                </a:solidFill>
                <a:latin typeface="Arial" panose="020B0604020202020204" pitchFamily="34" charset="0"/>
              </a:rPr>
              <a:t>+ Trường hợp bộ, cơ quan đã triển khai Hệ thống thông tin báo cáo, thống nhất các biểu mẫu,</a:t>
            </a:r>
            <a:r>
              <a:rPr lang="en-US" sz="2000" dirty="0">
                <a:solidFill>
                  <a:schemeClr val="accent5">
                    <a:lumMod val="75000"/>
                  </a:schemeClr>
                </a:solidFill>
                <a:latin typeface="Arial" panose="020B0604020202020204" pitchFamily="34" charset="0"/>
              </a:rPr>
              <a:t> </a:t>
            </a:r>
            <a:r>
              <a:rPr lang="vi-VN" sz="2000" dirty="0">
                <a:solidFill>
                  <a:schemeClr val="accent5">
                    <a:lumMod val="75000"/>
                  </a:schemeClr>
                </a:solidFill>
                <a:latin typeface="Arial" panose="020B0604020202020204" pitchFamily="34" charset="0"/>
              </a:rPr>
              <a:t>chỉ số, gói tin báo cáo, thực hiện kết nối, liên thông với Hệ thống thông tin báo</a:t>
            </a:r>
            <a:r>
              <a:rPr lang="en-US" sz="2000" dirty="0">
                <a:solidFill>
                  <a:schemeClr val="accent5">
                    <a:lumMod val="75000"/>
                  </a:schemeClr>
                </a:solidFill>
                <a:latin typeface="Arial" panose="020B0604020202020204" pitchFamily="34" charset="0"/>
              </a:rPr>
              <a:t> </a:t>
            </a:r>
            <a:r>
              <a:rPr lang="vi-VN" sz="2000" dirty="0">
                <a:solidFill>
                  <a:schemeClr val="accent5">
                    <a:lumMod val="75000"/>
                  </a:schemeClr>
                </a:solidFill>
                <a:latin typeface="Arial" panose="020B0604020202020204" pitchFamily="34" charset="0"/>
              </a:rPr>
              <a:t>cáo Chính phủ;</a:t>
            </a:r>
          </a:p>
          <a:p>
            <a:pPr algn="just">
              <a:lnSpc>
                <a:spcPct val="100000"/>
              </a:lnSpc>
              <a:spcAft>
                <a:spcPts val="600"/>
              </a:spcAft>
              <a:defRPr/>
            </a:pPr>
            <a:r>
              <a:rPr lang="vi-VN" sz="2000" dirty="0">
                <a:solidFill>
                  <a:schemeClr val="accent5">
                    <a:lumMod val="75000"/>
                  </a:schemeClr>
                </a:solidFill>
                <a:latin typeface="Arial" panose="020B0604020202020204" pitchFamily="34" charset="0"/>
              </a:rPr>
              <a:t>+ Trường hợp bộ, cơ quan chưa triển khai Hệ thống thông tin báo cáo,</a:t>
            </a:r>
            <a:r>
              <a:rPr lang="en-US" sz="2000" dirty="0">
                <a:solidFill>
                  <a:schemeClr val="accent5">
                    <a:lumMod val="75000"/>
                  </a:schemeClr>
                </a:solidFill>
                <a:latin typeface="Arial" panose="020B0604020202020204" pitchFamily="34" charset="0"/>
              </a:rPr>
              <a:t> </a:t>
            </a:r>
            <a:r>
              <a:rPr lang="en-US" sz="2000" dirty="0" err="1">
                <a:solidFill>
                  <a:schemeClr val="accent5">
                    <a:lumMod val="75000"/>
                  </a:schemeClr>
                </a:solidFill>
                <a:latin typeface="Arial" panose="020B0604020202020204" pitchFamily="34" charset="0"/>
              </a:rPr>
              <a:t>xác</a:t>
            </a:r>
            <a:r>
              <a:rPr lang="en-US" sz="2000" dirty="0">
                <a:solidFill>
                  <a:schemeClr val="accent5">
                    <a:lumMod val="75000"/>
                  </a:schemeClr>
                </a:solidFill>
                <a:latin typeface="Arial" panose="020B0604020202020204" pitchFamily="34" charset="0"/>
              </a:rPr>
              <a:t> </a:t>
            </a:r>
            <a:r>
              <a:rPr lang="en-US" sz="2000" dirty="0" err="1">
                <a:solidFill>
                  <a:schemeClr val="accent5">
                    <a:lumMod val="75000"/>
                  </a:schemeClr>
                </a:solidFill>
                <a:latin typeface="Arial" panose="020B0604020202020204" pitchFamily="34" charset="0"/>
              </a:rPr>
              <a:t>định</a:t>
            </a:r>
            <a:r>
              <a:rPr lang="vi-VN" sz="2000" dirty="0">
                <a:solidFill>
                  <a:schemeClr val="accent5">
                    <a:lumMod val="75000"/>
                  </a:schemeClr>
                </a:solidFill>
                <a:latin typeface="Arial" panose="020B0604020202020204" pitchFamily="34" charset="0"/>
              </a:rPr>
              <a:t> các biểu mẫu, chỉ số theo chế độ báo cáo của bộ, cơ quan</a:t>
            </a:r>
            <a:r>
              <a:rPr lang="en-US" sz="2000" dirty="0">
                <a:solidFill>
                  <a:schemeClr val="accent5">
                    <a:lumMod val="75000"/>
                  </a:schemeClr>
                </a:solidFill>
                <a:latin typeface="Arial" panose="020B0604020202020204" pitchFamily="34" charset="0"/>
              </a:rPr>
              <a:t> </a:t>
            </a:r>
            <a:r>
              <a:rPr lang="vi-VN" sz="2000" dirty="0">
                <a:solidFill>
                  <a:schemeClr val="accent5">
                    <a:lumMod val="75000"/>
                  </a:schemeClr>
                </a:solidFill>
                <a:latin typeface="Arial" panose="020B0604020202020204" pitchFamily="34" charset="0"/>
              </a:rPr>
              <a:t>báo cáo Chính phủ, Thủ tướng Chính phủ, Hệ thống thông tin báo cáo Chính</a:t>
            </a:r>
            <a:r>
              <a:rPr lang="en-US" sz="2000" dirty="0">
                <a:solidFill>
                  <a:schemeClr val="accent5">
                    <a:lumMod val="75000"/>
                  </a:schemeClr>
                </a:solidFill>
                <a:latin typeface="Arial" panose="020B0604020202020204" pitchFamily="34" charset="0"/>
              </a:rPr>
              <a:t> </a:t>
            </a:r>
            <a:r>
              <a:rPr lang="vi-VN" sz="2000" dirty="0">
                <a:solidFill>
                  <a:schemeClr val="accent5">
                    <a:lumMod val="75000"/>
                  </a:schemeClr>
                </a:solidFill>
                <a:latin typeface="Arial" panose="020B0604020202020204" pitchFamily="34" charset="0"/>
              </a:rPr>
              <a:t>phủ sẽ cung cấp mẫu biểu (e-form) hoặc tập tin điện tử mẫu (định dạng file</a:t>
            </a:r>
            <a:r>
              <a:rPr lang="en-US" sz="2000" dirty="0">
                <a:solidFill>
                  <a:schemeClr val="accent5">
                    <a:lumMod val="75000"/>
                  </a:schemeClr>
                </a:solidFill>
                <a:latin typeface="Arial" panose="020B0604020202020204" pitchFamily="34" charset="0"/>
              </a:rPr>
              <a:t> </a:t>
            </a:r>
            <a:r>
              <a:rPr lang="vi-VN" sz="2000" dirty="0">
                <a:solidFill>
                  <a:schemeClr val="accent5">
                    <a:lumMod val="75000"/>
                  </a:schemeClr>
                </a:solidFill>
                <a:latin typeface="Arial" panose="020B0604020202020204" pitchFamily="34" charset="0"/>
              </a:rPr>
              <a:t>excel mẫu) để các bộ, cơ quan cập nhật hoặc tải dữ liệu báo cáo trên hệ thống</a:t>
            </a:r>
            <a:r>
              <a:rPr lang="en-US" sz="2000" dirty="0">
                <a:solidFill>
                  <a:schemeClr val="accent5">
                    <a:lumMod val="75000"/>
                  </a:schemeClr>
                </a:solidFill>
                <a:latin typeface="Arial" panose="020B0604020202020204" pitchFamily="34" charset="0"/>
              </a:rPr>
              <a:t> </a:t>
            </a:r>
            <a:r>
              <a:rPr lang="vi-VN" sz="2000" dirty="0">
                <a:solidFill>
                  <a:schemeClr val="accent5">
                    <a:lumMod val="75000"/>
                  </a:schemeClr>
                </a:solidFill>
                <a:latin typeface="Arial" panose="020B0604020202020204" pitchFamily="34" charset="0"/>
              </a:rPr>
              <a:t>theo các tài khoản được cung cấp.</a:t>
            </a:r>
            <a:endParaRPr lang="en-US" sz="2000" dirty="0">
              <a:solidFill>
                <a:schemeClr val="accent5">
                  <a:lumMod val="75000"/>
                </a:schemeClr>
              </a:solidFill>
              <a:latin typeface="Arial" panose="020B0604020202020204" pitchFamily="34" charset="0"/>
            </a:endParaRPr>
          </a:p>
        </p:txBody>
      </p:sp>
      <p:sp>
        <p:nvSpPr>
          <p:cNvPr id="12" name="Title 1">
            <a:extLst>
              <a:ext uri="{FF2B5EF4-FFF2-40B4-BE49-F238E27FC236}">
                <a16:creationId xmlns="" xmlns:a16="http://schemas.microsoft.com/office/drawing/2014/main" id="{8361ECCF-0A98-4EC2-B76A-D96D3E23C7AD}"/>
              </a:ext>
            </a:extLst>
          </p:cNvPr>
          <p:cNvSpPr>
            <a:spLocks noGrp="1"/>
          </p:cNvSpPr>
          <p:nvPr>
            <p:ph type="title"/>
          </p:nvPr>
        </p:nvSpPr>
        <p:spPr>
          <a:xfrm>
            <a:off x="731519" y="166367"/>
            <a:ext cx="10133851" cy="1325563"/>
          </a:xfrm>
        </p:spPr>
        <p:txBody>
          <a:bodyPr>
            <a:normAutofit/>
          </a:bodyPr>
          <a:lstStyle/>
          <a:p>
            <a:r>
              <a:rPr lang="en-US" sz="3200" b="1" dirty="0">
                <a:solidFill>
                  <a:srgbClr val="0070C0"/>
                </a:solidFill>
                <a:latin typeface="Arial" panose="020B0604020202020204" pitchFamily="34" charset="0"/>
                <a:cs typeface="Arial" panose="020B0604020202020204" pitchFamily="34" charset="0"/>
              </a:rPr>
              <a:t>II. H</a:t>
            </a:r>
            <a:r>
              <a:rPr lang="vi-VN" sz="3200" b="1" dirty="0">
                <a:solidFill>
                  <a:srgbClr val="0070C0"/>
                </a:solidFill>
                <a:latin typeface="Arial" panose="020B0604020202020204" pitchFamily="34" charset="0"/>
                <a:cs typeface="Arial" panose="020B0604020202020204" pitchFamily="34" charset="0"/>
              </a:rPr>
              <a:t>Ư</a:t>
            </a:r>
            <a:r>
              <a:rPr lang="en-US" sz="3200" b="1" dirty="0">
                <a:solidFill>
                  <a:srgbClr val="0070C0"/>
                </a:solidFill>
                <a:latin typeface="Arial" panose="020B0604020202020204" pitchFamily="34" charset="0"/>
                <a:cs typeface="Arial" panose="020B0604020202020204" pitchFamily="34" charset="0"/>
              </a:rPr>
              <a:t>ỚNG DẪN TRIỂN KHAI HỆ THỐNG TTBC BỘ NGÀNH, ĐỊA PH</a:t>
            </a:r>
            <a:r>
              <a:rPr lang="vi-VN" sz="3200" b="1" dirty="0">
                <a:solidFill>
                  <a:srgbClr val="0070C0"/>
                </a:solidFill>
                <a:latin typeface="Arial" panose="020B0604020202020204" pitchFamily="34" charset="0"/>
                <a:cs typeface="Arial" panose="020B0604020202020204" pitchFamily="34" charset="0"/>
              </a:rPr>
              <a:t>Ư</a:t>
            </a:r>
            <a:r>
              <a:rPr lang="en-US" sz="3200" b="1" dirty="0">
                <a:solidFill>
                  <a:srgbClr val="0070C0"/>
                </a:solidFill>
                <a:latin typeface="Arial" panose="020B0604020202020204" pitchFamily="34" charset="0"/>
                <a:cs typeface="Arial" panose="020B0604020202020204" pitchFamily="34" charset="0"/>
              </a:rPr>
              <a:t>ƠNG</a:t>
            </a:r>
          </a:p>
        </p:txBody>
      </p:sp>
      <p:pic>
        <p:nvPicPr>
          <p:cNvPr id="13" name="Picture 12">
            <a:extLst>
              <a:ext uri="{FF2B5EF4-FFF2-40B4-BE49-F238E27FC236}">
                <a16:creationId xmlns="" xmlns:a16="http://schemas.microsoft.com/office/drawing/2014/main" id="{15973EA6-D476-4309-BE5D-CBC4D7E0AF68}"/>
              </a:ext>
            </a:extLst>
          </p:cNvPr>
          <p:cNvPicPr>
            <a:picLocks noChangeAspect="1"/>
          </p:cNvPicPr>
          <p:nvPr/>
        </p:nvPicPr>
        <p:blipFill>
          <a:blip r:embed="rId3" cstate="email"/>
          <a:stretch>
            <a:fillRect/>
          </a:stretch>
        </p:blipFill>
        <p:spPr>
          <a:xfrm>
            <a:off x="0" y="521860"/>
            <a:ext cx="631767" cy="492293"/>
          </a:xfrm>
          <a:prstGeom prst="rect">
            <a:avLst/>
          </a:prstGeom>
        </p:spPr>
      </p:pic>
      <p:sp>
        <p:nvSpPr>
          <p:cNvPr id="2" name="Slide Number Placeholder 1">
            <a:extLst>
              <a:ext uri="{FF2B5EF4-FFF2-40B4-BE49-F238E27FC236}">
                <a16:creationId xmlns="" xmlns:a16="http://schemas.microsoft.com/office/drawing/2014/main" id="{F57BA918-EC9D-4F0A-8005-9563DABCAF1D}"/>
              </a:ext>
            </a:extLst>
          </p:cNvPr>
          <p:cNvSpPr>
            <a:spLocks noGrp="1"/>
          </p:cNvSpPr>
          <p:nvPr>
            <p:ph type="sldNum" sz="quarter" idx="12"/>
          </p:nvPr>
        </p:nvSpPr>
        <p:spPr/>
        <p:txBody>
          <a:bodyPr/>
          <a:lstStyle/>
          <a:p>
            <a:fld id="{915606CC-36FA-4283-A0CE-BAC400B7BCE4}" type="slidenum">
              <a:rPr lang="en-US" smtClean="0"/>
              <a:pPr/>
              <a:t>12</a:t>
            </a:fld>
            <a:endParaRPr lang="en-US" dirty="0"/>
          </a:p>
        </p:txBody>
      </p:sp>
    </p:spTree>
    <p:extLst>
      <p:ext uri="{BB962C8B-B14F-4D97-AF65-F5344CB8AC3E}">
        <p14:creationId xmlns="" xmlns:p14="http://schemas.microsoft.com/office/powerpoint/2010/main" val="3239610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a:extLst>
              <a:ext uri="{FF2B5EF4-FFF2-40B4-BE49-F238E27FC236}">
                <a16:creationId xmlns="" xmlns:a16="http://schemas.microsoft.com/office/drawing/2014/main" id="{8C0FE6C6-C8D1-4A83-BF26-3864BF51EB27}"/>
              </a:ext>
            </a:extLst>
          </p:cNvPr>
          <p:cNvSpPr>
            <a:spLocks noChangeArrowheads="1"/>
          </p:cNvSpPr>
          <p:nvPr/>
        </p:nvSpPr>
        <p:spPr bwMode="auto">
          <a:xfrm>
            <a:off x="5813425" y="330200"/>
            <a:ext cx="159543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solidFill>
                  <a:srgbClr val="FFFFFF"/>
                </a:solidFill>
                <a:latin typeface="Arial" panose="020B0604020202020204" pitchFamily="34" charset="0"/>
              </a:rPr>
              <a:t>TỔNG QUAN</a:t>
            </a:r>
          </a:p>
        </p:txBody>
      </p:sp>
      <p:sp>
        <p:nvSpPr>
          <p:cNvPr id="163" name="Content Placeholder 2">
            <a:extLst>
              <a:ext uri="{FF2B5EF4-FFF2-40B4-BE49-F238E27FC236}">
                <a16:creationId xmlns="" xmlns:a16="http://schemas.microsoft.com/office/drawing/2014/main" id="{4F4A4685-B87B-4583-88E8-9DADE7056C21}"/>
              </a:ext>
            </a:extLst>
          </p:cNvPr>
          <p:cNvSpPr txBox="1"/>
          <p:nvPr/>
        </p:nvSpPr>
        <p:spPr>
          <a:xfrm>
            <a:off x="950026" y="1655764"/>
            <a:ext cx="9915344" cy="391376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rgbClr val="0070C0"/>
                </a:solidFill>
                <a:latin typeface="Roboto Condensed" pitchFamily="2" charset="0"/>
                <a:ea typeface="Roboto Condensed"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Roboto Condensed" pitchFamily="2" charset="0"/>
                <a:ea typeface="Roboto Condensed"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Roboto Condensed" pitchFamily="2" charset="0"/>
                <a:ea typeface="Roboto Condensed"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Roboto Condensed" pitchFamily="2" charset="0"/>
                <a:ea typeface="Roboto Condensed"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Roboto Condensed" pitchFamily="2" charset="0"/>
                <a:ea typeface="Roboto Condensed"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00000"/>
              </a:lnSpc>
              <a:spcAft>
                <a:spcPts val="600"/>
              </a:spcAft>
              <a:buFont typeface="Wingdings" panose="05000000000000000000" pitchFamily="2" charset="2"/>
              <a:buChar char="Ø"/>
              <a:defRPr/>
            </a:pPr>
            <a:r>
              <a:rPr lang="en-US" sz="2000" b="1" dirty="0">
                <a:solidFill>
                  <a:schemeClr val="accent5">
                    <a:lumMod val="75000"/>
                  </a:schemeClr>
                </a:solidFill>
                <a:latin typeface="Arial" panose="020B0604020202020204" pitchFamily="34" charset="0"/>
              </a:rPr>
              <a:t>MỤC ĐÍCH:</a:t>
            </a:r>
          </a:p>
          <a:p>
            <a:pPr marL="457200" indent="-457200" algn="just">
              <a:lnSpc>
                <a:spcPct val="100000"/>
              </a:lnSpc>
              <a:spcAft>
                <a:spcPts val="600"/>
              </a:spcAft>
              <a:buAutoNum type="alphaLcParenR"/>
              <a:defRPr/>
            </a:pPr>
            <a:r>
              <a:rPr lang="vi-VN" sz="2000" dirty="0">
                <a:solidFill>
                  <a:schemeClr val="accent5">
                    <a:lumMod val="75000"/>
                  </a:schemeClr>
                </a:solidFill>
                <a:latin typeface="Arial" panose="020B0604020202020204" pitchFamily="34" charset="0"/>
              </a:rPr>
              <a:t>Chu</a:t>
            </a:r>
            <a:r>
              <a:rPr lang="en-US" sz="2000" dirty="0">
                <a:solidFill>
                  <a:schemeClr val="accent5">
                    <a:lumMod val="75000"/>
                  </a:schemeClr>
                </a:solidFill>
                <a:latin typeface="Arial" panose="020B0604020202020204" pitchFamily="34" charset="0"/>
              </a:rPr>
              <a:t>ẩ</a:t>
            </a:r>
            <a:r>
              <a:rPr lang="vi-VN" sz="2000" dirty="0">
                <a:solidFill>
                  <a:schemeClr val="accent5">
                    <a:lumMod val="75000"/>
                  </a:schemeClr>
                </a:solidFill>
                <a:latin typeface="Arial" panose="020B0604020202020204" pitchFamily="34" charset="0"/>
              </a:rPr>
              <a:t>n hóa và đơn giản hóa các chế độ báo cáo, số hóa các biểu mẫu</a:t>
            </a:r>
            <a:r>
              <a:rPr lang="en-US" sz="2000" dirty="0">
                <a:solidFill>
                  <a:schemeClr val="accent5">
                    <a:lumMod val="75000"/>
                  </a:schemeClr>
                </a:solidFill>
                <a:latin typeface="Arial" panose="020B0604020202020204" pitchFamily="34" charset="0"/>
              </a:rPr>
              <a:t> </a:t>
            </a:r>
            <a:r>
              <a:rPr lang="vi-VN" sz="2000" dirty="0">
                <a:solidFill>
                  <a:schemeClr val="accent5">
                    <a:lumMod val="75000"/>
                  </a:schemeClr>
                </a:solidFill>
                <a:latin typeface="Arial" panose="020B0604020202020204" pitchFamily="34" charset="0"/>
              </a:rPr>
              <a:t>báo cáo trên hệ thống </a:t>
            </a:r>
            <a:endParaRPr lang="en-US" sz="2000" dirty="0">
              <a:solidFill>
                <a:schemeClr val="accent5">
                  <a:lumMod val="75000"/>
                </a:schemeClr>
              </a:solidFill>
              <a:latin typeface="Arial" panose="020B0604020202020204" pitchFamily="34" charset="0"/>
            </a:endParaRPr>
          </a:p>
          <a:p>
            <a:pPr marL="457200" indent="-457200" algn="just">
              <a:lnSpc>
                <a:spcPct val="100000"/>
              </a:lnSpc>
              <a:spcAft>
                <a:spcPts val="600"/>
              </a:spcAft>
              <a:buAutoNum type="alphaLcParenR"/>
              <a:defRPr/>
            </a:pPr>
            <a:r>
              <a:rPr lang="vi-VN" sz="2000" dirty="0">
                <a:solidFill>
                  <a:schemeClr val="accent5">
                    <a:lumMod val="75000"/>
                  </a:schemeClr>
                </a:solidFill>
                <a:latin typeface="Arial" panose="020B0604020202020204" pitchFamily="34" charset="0"/>
              </a:rPr>
              <a:t>Cho ph</a:t>
            </a:r>
            <a:r>
              <a:rPr lang="en-US" sz="2000" dirty="0">
                <a:solidFill>
                  <a:schemeClr val="accent5">
                    <a:lumMod val="75000"/>
                  </a:schemeClr>
                </a:solidFill>
                <a:latin typeface="Arial" panose="020B0604020202020204" pitchFamily="34" charset="0"/>
              </a:rPr>
              <a:t>é</a:t>
            </a:r>
            <a:r>
              <a:rPr lang="vi-VN" sz="2000" dirty="0">
                <a:solidFill>
                  <a:schemeClr val="accent5">
                    <a:lumMod val="75000"/>
                  </a:schemeClr>
                </a:solidFill>
                <a:latin typeface="Arial" panose="020B0604020202020204" pitchFamily="34" charset="0"/>
              </a:rPr>
              <a:t>p cấu hình quy trình động gửi, nhận báo cáo tại các bộ, ngành</a:t>
            </a:r>
            <a:r>
              <a:rPr lang="en-US" sz="2000" dirty="0">
                <a:solidFill>
                  <a:schemeClr val="accent5">
                    <a:lumMod val="75000"/>
                  </a:schemeClr>
                </a:solidFill>
                <a:latin typeface="Arial" panose="020B0604020202020204" pitchFamily="34" charset="0"/>
              </a:rPr>
              <a:t> </a:t>
            </a:r>
            <a:r>
              <a:rPr lang="vi-VN" sz="2000" dirty="0">
                <a:solidFill>
                  <a:schemeClr val="accent5">
                    <a:lumMod val="75000"/>
                  </a:schemeClr>
                </a:solidFill>
                <a:latin typeface="Arial" panose="020B0604020202020204" pitchFamily="34" charset="0"/>
              </a:rPr>
              <a:t>địa phương.</a:t>
            </a:r>
          </a:p>
          <a:p>
            <a:pPr algn="just">
              <a:lnSpc>
                <a:spcPct val="100000"/>
              </a:lnSpc>
              <a:spcAft>
                <a:spcPts val="600"/>
              </a:spcAft>
              <a:defRPr/>
            </a:pPr>
            <a:r>
              <a:rPr lang="vi-VN" sz="2000" dirty="0">
                <a:solidFill>
                  <a:schemeClr val="accent5">
                    <a:lumMod val="75000"/>
                  </a:schemeClr>
                </a:solidFill>
                <a:latin typeface="Arial" panose="020B0604020202020204" pitchFamily="34" charset="0"/>
              </a:rPr>
              <a:t>c) Giảm thời gian thực hiện báo cáo qua </a:t>
            </a:r>
            <a:r>
              <a:rPr lang="en-US" sz="2000" dirty="0" err="1">
                <a:solidFill>
                  <a:schemeClr val="accent5">
                    <a:lumMod val="75000"/>
                  </a:schemeClr>
                </a:solidFill>
                <a:latin typeface="Arial" panose="020B0604020202020204" pitchFamily="34" charset="0"/>
              </a:rPr>
              <a:t>hệ</a:t>
            </a:r>
            <a:r>
              <a:rPr lang="en-US" sz="2000" dirty="0">
                <a:solidFill>
                  <a:schemeClr val="accent5">
                    <a:lumMod val="75000"/>
                  </a:schemeClr>
                </a:solidFill>
                <a:latin typeface="Arial" panose="020B0604020202020204" pitchFamily="34" charset="0"/>
              </a:rPr>
              <a:t> </a:t>
            </a:r>
            <a:r>
              <a:rPr lang="en-US" sz="2000" dirty="0" err="1">
                <a:solidFill>
                  <a:schemeClr val="accent5">
                    <a:lumMod val="75000"/>
                  </a:schemeClr>
                </a:solidFill>
                <a:latin typeface="Arial" panose="020B0604020202020204" pitchFamily="34" charset="0"/>
              </a:rPr>
              <a:t>thống</a:t>
            </a:r>
            <a:r>
              <a:rPr lang="vi-VN" sz="2000" dirty="0">
                <a:solidFill>
                  <a:schemeClr val="accent5">
                    <a:lumMod val="75000"/>
                  </a:schemeClr>
                </a:solidFill>
                <a:latin typeface="Arial" panose="020B0604020202020204" pitchFamily="34" charset="0"/>
              </a:rPr>
              <a:t>.</a:t>
            </a:r>
          </a:p>
          <a:p>
            <a:pPr algn="just">
              <a:lnSpc>
                <a:spcPct val="100000"/>
              </a:lnSpc>
              <a:spcAft>
                <a:spcPts val="600"/>
              </a:spcAft>
              <a:defRPr/>
            </a:pPr>
            <a:r>
              <a:rPr lang="vi-VN" sz="2000" dirty="0">
                <a:solidFill>
                  <a:schemeClr val="accent5">
                    <a:lumMod val="75000"/>
                  </a:schemeClr>
                </a:solidFill>
                <a:latin typeface="Arial" panose="020B0604020202020204" pitchFamily="34" charset="0"/>
              </a:rPr>
              <a:t>d) Tăng tính chính xác của số liệu báo cáo b</a:t>
            </a:r>
            <a:r>
              <a:rPr lang="en-US" sz="2000" dirty="0">
                <a:solidFill>
                  <a:schemeClr val="accent5">
                    <a:lumMod val="75000"/>
                  </a:schemeClr>
                </a:solidFill>
                <a:latin typeface="Arial" panose="020B0604020202020204" pitchFamily="34" charset="0"/>
              </a:rPr>
              <a:t>ộ,</a:t>
            </a:r>
            <a:r>
              <a:rPr lang="vi-VN" sz="2000" dirty="0">
                <a:solidFill>
                  <a:schemeClr val="accent5">
                    <a:lumMod val="75000"/>
                  </a:schemeClr>
                </a:solidFill>
                <a:latin typeface="Arial" panose="020B0604020202020204" pitchFamily="34" charset="0"/>
              </a:rPr>
              <a:t> ng</a:t>
            </a:r>
            <a:r>
              <a:rPr lang="en-US" sz="2000" dirty="0" err="1">
                <a:solidFill>
                  <a:schemeClr val="accent5">
                    <a:lumMod val="75000"/>
                  </a:schemeClr>
                </a:solidFill>
                <a:latin typeface="Arial" panose="020B0604020202020204" pitchFamily="34" charset="0"/>
              </a:rPr>
              <a:t>ành</a:t>
            </a:r>
            <a:r>
              <a:rPr lang="vi-VN" sz="2000" dirty="0">
                <a:solidFill>
                  <a:schemeClr val="accent5">
                    <a:lumMod val="75000"/>
                  </a:schemeClr>
                </a:solidFill>
                <a:latin typeface="Arial" panose="020B0604020202020204" pitchFamily="34" charset="0"/>
              </a:rPr>
              <a:t> các kiểm tra về kiểu dữ</a:t>
            </a:r>
            <a:r>
              <a:rPr lang="en-US" sz="2000" dirty="0">
                <a:solidFill>
                  <a:schemeClr val="accent5">
                    <a:lumMod val="75000"/>
                  </a:schemeClr>
                </a:solidFill>
                <a:latin typeface="Arial" panose="020B0604020202020204" pitchFamily="34" charset="0"/>
              </a:rPr>
              <a:t> </a:t>
            </a:r>
            <a:r>
              <a:rPr lang="vi-VN" sz="2000" dirty="0">
                <a:solidFill>
                  <a:schemeClr val="accent5">
                    <a:lumMod val="75000"/>
                  </a:schemeClr>
                </a:solidFill>
                <a:latin typeface="Arial" panose="020B0604020202020204" pitchFamily="34" charset="0"/>
              </a:rPr>
              <a:t>liệu, kiểm tra về ràng buộc dữ liệu, hỗ trợ liên kết dữ liệu giữa các báo cáo.</a:t>
            </a:r>
          </a:p>
          <a:p>
            <a:pPr algn="just">
              <a:lnSpc>
                <a:spcPct val="100000"/>
              </a:lnSpc>
              <a:spcAft>
                <a:spcPts val="600"/>
              </a:spcAft>
              <a:defRPr/>
            </a:pPr>
            <a:r>
              <a:rPr lang="vi-VN" sz="2000" dirty="0">
                <a:solidFill>
                  <a:schemeClr val="accent5">
                    <a:lumMod val="75000"/>
                  </a:schemeClr>
                </a:solidFill>
                <a:latin typeface="Arial" panose="020B0604020202020204" pitchFamily="34" charset="0"/>
              </a:rPr>
              <a:t>đ) Đáp ứng liên thông dữ liệu với Hệ thống thông tin báo cáo Chính phủ..</a:t>
            </a:r>
            <a:endParaRPr lang="en-US" sz="2000" dirty="0">
              <a:solidFill>
                <a:schemeClr val="accent5">
                  <a:lumMod val="75000"/>
                </a:schemeClr>
              </a:solidFill>
              <a:latin typeface="Arial" panose="020B0604020202020204" pitchFamily="34" charset="0"/>
            </a:endParaRPr>
          </a:p>
        </p:txBody>
      </p:sp>
      <p:sp>
        <p:nvSpPr>
          <p:cNvPr id="12" name="Title 1">
            <a:extLst>
              <a:ext uri="{FF2B5EF4-FFF2-40B4-BE49-F238E27FC236}">
                <a16:creationId xmlns="" xmlns:a16="http://schemas.microsoft.com/office/drawing/2014/main" id="{8361ECCF-0A98-4EC2-B76A-D96D3E23C7AD}"/>
              </a:ext>
            </a:extLst>
          </p:cNvPr>
          <p:cNvSpPr>
            <a:spLocks noGrp="1"/>
          </p:cNvSpPr>
          <p:nvPr>
            <p:ph type="title"/>
          </p:nvPr>
        </p:nvSpPr>
        <p:spPr>
          <a:xfrm>
            <a:off x="731519" y="166367"/>
            <a:ext cx="10133851" cy="1325563"/>
          </a:xfrm>
        </p:spPr>
        <p:txBody>
          <a:bodyPr>
            <a:normAutofit/>
          </a:bodyPr>
          <a:lstStyle/>
          <a:p>
            <a:r>
              <a:rPr lang="en-US" sz="3200" b="1" dirty="0">
                <a:solidFill>
                  <a:srgbClr val="0070C0"/>
                </a:solidFill>
                <a:latin typeface="Arial" panose="020B0604020202020204" pitchFamily="34" charset="0"/>
                <a:cs typeface="Arial" panose="020B0604020202020204" pitchFamily="34" charset="0"/>
              </a:rPr>
              <a:t>II. H</a:t>
            </a:r>
            <a:r>
              <a:rPr lang="vi-VN" sz="3200" b="1" dirty="0">
                <a:solidFill>
                  <a:srgbClr val="0070C0"/>
                </a:solidFill>
                <a:latin typeface="Arial" panose="020B0604020202020204" pitchFamily="34" charset="0"/>
                <a:cs typeface="Arial" panose="020B0604020202020204" pitchFamily="34" charset="0"/>
              </a:rPr>
              <a:t>Ư</a:t>
            </a:r>
            <a:r>
              <a:rPr lang="en-US" sz="3200" b="1" dirty="0">
                <a:solidFill>
                  <a:srgbClr val="0070C0"/>
                </a:solidFill>
                <a:latin typeface="Arial" panose="020B0604020202020204" pitchFamily="34" charset="0"/>
                <a:cs typeface="Arial" panose="020B0604020202020204" pitchFamily="34" charset="0"/>
              </a:rPr>
              <a:t>ỚNG DẪN TRIỂN KHAI HỆ THỐNG TTBC BỘ NGÀNH, ĐỊA PH</a:t>
            </a:r>
            <a:r>
              <a:rPr lang="vi-VN" sz="3200" b="1" dirty="0">
                <a:solidFill>
                  <a:srgbClr val="0070C0"/>
                </a:solidFill>
                <a:latin typeface="Arial" panose="020B0604020202020204" pitchFamily="34" charset="0"/>
                <a:cs typeface="Arial" panose="020B0604020202020204" pitchFamily="34" charset="0"/>
              </a:rPr>
              <a:t>Ư</a:t>
            </a:r>
            <a:r>
              <a:rPr lang="en-US" sz="3200" b="1" dirty="0">
                <a:solidFill>
                  <a:srgbClr val="0070C0"/>
                </a:solidFill>
                <a:latin typeface="Arial" panose="020B0604020202020204" pitchFamily="34" charset="0"/>
                <a:cs typeface="Arial" panose="020B0604020202020204" pitchFamily="34" charset="0"/>
              </a:rPr>
              <a:t>ƠNG</a:t>
            </a:r>
          </a:p>
        </p:txBody>
      </p:sp>
      <p:pic>
        <p:nvPicPr>
          <p:cNvPr id="13" name="Picture 12">
            <a:extLst>
              <a:ext uri="{FF2B5EF4-FFF2-40B4-BE49-F238E27FC236}">
                <a16:creationId xmlns="" xmlns:a16="http://schemas.microsoft.com/office/drawing/2014/main" id="{15973EA6-D476-4309-BE5D-CBC4D7E0AF68}"/>
              </a:ext>
            </a:extLst>
          </p:cNvPr>
          <p:cNvPicPr>
            <a:picLocks noChangeAspect="1"/>
          </p:cNvPicPr>
          <p:nvPr/>
        </p:nvPicPr>
        <p:blipFill>
          <a:blip r:embed="rId3" cstate="email"/>
          <a:stretch>
            <a:fillRect/>
          </a:stretch>
        </p:blipFill>
        <p:spPr>
          <a:xfrm>
            <a:off x="0" y="521860"/>
            <a:ext cx="631767" cy="492293"/>
          </a:xfrm>
          <a:prstGeom prst="rect">
            <a:avLst/>
          </a:prstGeom>
        </p:spPr>
      </p:pic>
      <p:sp>
        <p:nvSpPr>
          <p:cNvPr id="2" name="Slide Number Placeholder 1">
            <a:extLst>
              <a:ext uri="{FF2B5EF4-FFF2-40B4-BE49-F238E27FC236}">
                <a16:creationId xmlns="" xmlns:a16="http://schemas.microsoft.com/office/drawing/2014/main" id="{F57BA918-EC9D-4F0A-8005-9563DABCAF1D}"/>
              </a:ext>
            </a:extLst>
          </p:cNvPr>
          <p:cNvSpPr>
            <a:spLocks noGrp="1"/>
          </p:cNvSpPr>
          <p:nvPr>
            <p:ph type="sldNum" sz="quarter" idx="12"/>
          </p:nvPr>
        </p:nvSpPr>
        <p:spPr/>
        <p:txBody>
          <a:bodyPr/>
          <a:lstStyle/>
          <a:p>
            <a:fld id="{915606CC-36FA-4283-A0CE-BAC400B7BCE4}" type="slidenum">
              <a:rPr lang="en-US" smtClean="0"/>
              <a:pPr/>
              <a:t>13</a:t>
            </a:fld>
            <a:endParaRPr lang="en-US" dirty="0"/>
          </a:p>
        </p:txBody>
      </p:sp>
    </p:spTree>
    <p:extLst>
      <p:ext uri="{BB962C8B-B14F-4D97-AF65-F5344CB8AC3E}">
        <p14:creationId xmlns="" xmlns:p14="http://schemas.microsoft.com/office/powerpoint/2010/main" val="3906514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a:extLst>
              <a:ext uri="{FF2B5EF4-FFF2-40B4-BE49-F238E27FC236}">
                <a16:creationId xmlns="" xmlns:a16="http://schemas.microsoft.com/office/drawing/2014/main" id="{8C0FE6C6-C8D1-4A83-BF26-3864BF51EB27}"/>
              </a:ext>
            </a:extLst>
          </p:cNvPr>
          <p:cNvSpPr>
            <a:spLocks noChangeArrowheads="1"/>
          </p:cNvSpPr>
          <p:nvPr/>
        </p:nvSpPr>
        <p:spPr bwMode="auto">
          <a:xfrm>
            <a:off x="5813425" y="330200"/>
            <a:ext cx="159543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solidFill>
                  <a:srgbClr val="FFFFFF"/>
                </a:solidFill>
                <a:latin typeface="Arial" panose="020B0604020202020204" pitchFamily="34" charset="0"/>
              </a:rPr>
              <a:t>TỔNG QUAN</a:t>
            </a:r>
          </a:p>
        </p:txBody>
      </p:sp>
      <p:sp>
        <p:nvSpPr>
          <p:cNvPr id="163" name="Content Placeholder 2">
            <a:extLst>
              <a:ext uri="{FF2B5EF4-FFF2-40B4-BE49-F238E27FC236}">
                <a16:creationId xmlns="" xmlns:a16="http://schemas.microsoft.com/office/drawing/2014/main" id="{4F4A4685-B87B-4583-88E8-9DADE7056C21}"/>
              </a:ext>
            </a:extLst>
          </p:cNvPr>
          <p:cNvSpPr txBox="1"/>
          <p:nvPr/>
        </p:nvSpPr>
        <p:spPr>
          <a:xfrm>
            <a:off x="950026" y="1655764"/>
            <a:ext cx="9915344" cy="391376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rgbClr val="0070C0"/>
                </a:solidFill>
                <a:latin typeface="Roboto Condensed" pitchFamily="2" charset="0"/>
                <a:ea typeface="Roboto Condensed"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Roboto Condensed" pitchFamily="2" charset="0"/>
                <a:ea typeface="Roboto Condensed"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Roboto Condensed" pitchFamily="2" charset="0"/>
                <a:ea typeface="Roboto Condensed"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Roboto Condensed" pitchFamily="2" charset="0"/>
                <a:ea typeface="Roboto Condensed"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Roboto Condensed" pitchFamily="2" charset="0"/>
                <a:ea typeface="Roboto Condensed"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00000"/>
              </a:lnSpc>
              <a:spcAft>
                <a:spcPts val="600"/>
              </a:spcAft>
              <a:buFont typeface="Wingdings" panose="05000000000000000000" pitchFamily="2" charset="2"/>
              <a:buChar char="Ø"/>
              <a:defRPr/>
            </a:pPr>
            <a:r>
              <a:rPr lang="en-US" sz="2000" b="1" dirty="0">
                <a:solidFill>
                  <a:schemeClr val="accent5">
                    <a:lumMod val="75000"/>
                  </a:schemeClr>
                </a:solidFill>
                <a:latin typeface="Arial" panose="020B0604020202020204" pitchFamily="34" charset="0"/>
              </a:rPr>
              <a:t>YÊU CẦU CHỨC NĂNG</a:t>
            </a:r>
          </a:p>
          <a:p>
            <a:pPr marL="1028700" lvl="1" indent="-342900" algn="just">
              <a:lnSpc>
                <a:spcPct val="100000"/>
              </a:lnSpc>
              <a:spcAft>
                <a:spcPts val="600"/>
              </a:spcAft>
              <a:buFont typeface="Wingdings" panose="05000000000000000000" pitchFamily="2" charset="2"/>
              <a:buChar char="Ø"/>
              <a:defRPr/>
            </a:pPr>
            <a:r>
              <a:rPr lang="en-US" sz="1600" dirty="0" err="1">
                <a:solidFill>
                  <a:schemeClr val="accent5">
                    <a:lumMod val="75000"/>
                  </a:schemeClr>
                </a:solidFill>
                <a:latin typeface="Arial" panose="020B0604020202020204" pitchFamily="34" charset="0"/>
              </a:rPr>
              <a:t>Thiết</a:t>
            </a:r>
            <a:r>
              <a:rPr lang="en-US" sz="1600" dirty="0">
                <a:solidFill>
                  <a:schemeClr val="accent5">
                    <a:lumMod val="75000"/>
                  </a:schemeClr>
                </a:solidFill>
                <a:latin typeface="Arial" panose="020B0604020202020204" pitchFamily="34" charset="0"/>
              </a:rPr>
              <a:t> </a:t>
            </a:r>
            <a:r>
              <a:rPr lang="en-US" sz="1600" dirty="0" err="1">
                <a:solidFill>
                  <a:schemeClr val="accent5">
                    <a:lumMod val="75000"/>
                  </a:schemeClr>
                </a:solidFill>
                <a:latin typeface="Arial" panose="020B0604020202020204" pitchFamily="34" charset="0"/>
              </a:rPr>
              <a:t>kế</a:t>
            </a:r>
            <a:r>
              <a:rPr lang="en-US" sz="1600" dirty="0">
                <a:solidFill>
                  <a:schemeClr val="accent5">
                    <a:lumMod val="75000"/>
                  </a:schemeClr>
                </a:solidFill>
                <a:latin typeface="Arial" panose="020B0604020202020204" pitchFamily="34" charset="0"/>
              </a:rPr>
              <a:t> </a:t>
            </a:r>
            <a:r>
              <a:rPr lang="en-US" sz="1600" dirty="0" err="1">
                <a:solidFill>
                  <a:schemeClr val="accent5">
                    <a:lumMod val="75000"/>
                  </a:schemeClr>
                </a:solidFill>
                <a:latin typeface="Arial" panose="020B0604020202020204" pitchFamily="34" charset="0"/>
              </a:rPr>
              <a:t>báo</a:t>
            </a:r>
            <a:r>
              <a:rPr lang="en-US" sz="1600" dirty="0">
                <a:solidFill>
                  <a:schemeClr val="accent5">
                    <a:lumMod val="75000"/>
                  </a:schemeClr>
                </a:solidFill>
                <a:latin typeface="Arial" panose="020B0604020202020204" pitchFamily="34" charset="0"/>
              </a:rPr>
              <a:t> </a:t>
            </a:r>
            <a:r>
              <a:rPr lang="en-US" sz="1600" dirty="0" err="1">
                <a:solidFill>
                  <a:schemeClr val="accent5">
                    <a:lumMod val="75000"/>
                  </a:schemeClr>
                </a:solidFill>
                <a:latin typeface="Arial" panose="020B0604020202020204" pitchFamily="34" charset="0"/>
              </a:rPr>
              <a:t>cáo</a:t>
            </a:r>
            <a:r>
              <a:rPr lang="en-US" sz="1600" dirty="0">
                <a:solidFill>
                  <a:schemeClr val="accent5">
                    <a:lumMod val="75000"/>
                  </a:schemeClr>
                </a:solidFill>
                <a:latin typeface="Arial" panose="020B0604020202020204" pitchFamily="34" charset="0"/>
              </a:rPr>
              <a:t> </a:t>
            </a:r>
            <a:r>
              <a:rPr lang="en-US" sz="1600" dirty="0" err="1">
                <a:solidFill>
                  <a:schemeClr val="accent5">
                    <a:lumMod val="75000"/>
                  </a:schemeClr>
                </a:solidFill>
                <a:latin typeface="Arial" panose="020B0604020202020204" pitchFamily="34" charset="0"/>
              </a:rPr>
              <a:t>động</a:t>
            </a:r>
            <a:endParaRPr lang="en-US" sz="1600" dirty="0">
              <a:solidFill>
                <a:schemeClr val="accent5">
                  <a:lumMod val="75000"/>
                </a:schemeClr>
              </a:solidFill>
              <a:latin typeface="Arial" panose="020B0604020202020204" pitchFamily="34" charset="0"/>
            </a:endParaRPr>
          </a:p>
          <a:p>
            <a:pPr marL="1028700" lvl="1" indent="-342900" algn="just">
              <a:lnSpc>
                <a:spcPct val="100000"/>
              </a:lnSpc>
              <a:spcAft>
                <a:spcPts val="600"/>
              </a:spcAft>
              <a:buFont typeface="Wingdings" panose="05000000000000000000" pitchFamily="2" charset="2"/>
              <a:buChar char="Ø"/>
              <a:defRPr/>
            </a:pPr>
            <a:r>
              <a:rPr lang="en-US" sz="1600" dirty="0" err="1">
                <a:solidFill>
                  <a:schemeClr val="accent5">
                    <a:lumMod val="75000"/>
                  </a:schemeClr>
                </a:solidFill>
                <a:latin typeface="Arial" panose="020B0604020202020204" pitchFamily="34" charset="0"/>
              </a:rPr>
              <a:t>Gửi</a:t>
            </a:r>
            <a:r>
              <a:rPr lang="en-US" sz="1600" dirty="0">
                <a:solidFill>
                  <a:schemeClr val="accent5">
                    <a:lumMod val="75000"/>
                  </a:schemeClr>
                </a:solidFill>
                <a:latin typeface="Arial" panose="020B0604020202020204" pitchFamily="34" charset="0"/>
              </a:rPr>
              <a:t>, </a:t>
            </a:r>
            <a:r>
              <a:rPr lang="en-US" sz="1600" dirty="0" err="1">
                <a:solidFill>
                  <a:schemeClr val="accent5">
                    <a:lumMod val="75000"/>
                  </a:schemeClr>
                </a:solidFill>
                <a:latin typeface="Arial" panose="020B0604020202020204" pitchFamily="34" charset="0"/>
              </a:rPr>
              <a:t>nhận</a:t>
            </a:r>
            <a:r>
              <a:rPr lang="en-US" sz="1600" dirty="0">
                <a:solidFill>
                  <a:schemeClr val="accent5">
                    <a:lumMod val="75000"/>
                  </a:schemeClr>
                </a:solidFill>
                <a:latin typeface="Arial" panose="020B0604020202020204" pitchFamily="34" charset="0"/>
              </a:rPr>
              <a:t> </a:t>
            </a:r>
            <a:r>
              <a:rPr lang="en-US" sz="1600" dirty="0" err="1">
                <a:solidFill>
                  <a:schemeClr val="accent5">
                    <a:lumMod val="75000"/>
                  </a:schemeClr>
                </a:solidFill>
                <a:latin typeface="Arial" panose="020B0604020202020204" pitchFamily="34" charset="0"/>
              </a:rPr>
              <a:t>báo</a:t>
            </a:r>
            <a:r>
              <a:rPr lang="en-US" sz="1600" dirty="0">
                <a:solidFill>
                  <a:schemeClr val="accent5">
                    <a:lumMod val="75000"/>
                  </a:schemeClr>
                </a:solidFill>
                <a:latin typeface="Arial" panose="020B0604020202020204" pitchFamily="34" charset="0"/>
              </a:rPr>
              <a:t> </a:t>
            </a:r>
            <a:r>
              <a:rPr lang="en-US" sz="1600" dirty="0" err="1">
                <a:solidFill>
                  <a:schemeClr val="accent5">
                    <a:lumMod val="75000"/>
                  </a:schemeClr>
                </a:solidFill>
                <a:latin typeface="Arial" panose="020B0604020202020204" pitchFamily="34" charset="0"/>
              </a:rPr>
              <a:t>cáo</a:t>
            </a:r>
            <a:endParaRPr lang="en-US" sz="1600" dirty="0">
              <a:solidFill>
                <a:schemeClr val="accent5">
                  <a:lumMod val="75000"/>
                </a:schemeClr>
              </a:solidFill>
              <a:latin typeface="Arial" panose="020B0604020202020204" pitchFamily="34" charset="0"/>
            </a:endParaRPr>
          </a:p>
          <a:p>
            <a:pPr marL="1028700" lvl="1" indent="-342900" algn="just">
              <a:lnSpc>
                <a:spcPct val="100000"/>
              </a:lnSpc>
              <a:spcAft>
                <a:spcPts val="600"/>
              </a:spcAft>
              <a:buFont typeface="Wingdings" panose="05000000000000000000" pitchFamily="2" charset="2"/>
              <a:buChar char="Ø"/>
              <a:defRPr/>
            </a:pPr>
            <a:r>
              <a:rPr lang="en-US" sz="1600" dirty="0" err="1">
                <a:solidFill>
                  <a:schemeClr val="accent5">
                    <a:lumMod val="75000"/>
                  </a:schemeClr>
                </a:solidFill>
                <a:latin typeface="Arial" panose="020B0604020202020204" pitchFamily="34" charset="0"/>
              </a:rPr>
              <a:t>Nhập</a:t>
            </a:r>
            <a:r>
              <a:rPr lang="en-US" sz="1600" dirty="0">
                <a:solidFill>
                  <a:schemeClr val="accent5">
                    <a:lumMod val="75000"/>
                  </a:schemeClr>
                </a:solidFill>
                <a:latin typeface="Arial" panose="020B0604020202020204" pitchFamily="34" charset="0"/>
              </a:rPr>
              <a:t> </a:t>
            </a:r>
            <a:r>
              <a:rPr lang="en-US" sz="1600" dirty="0" err="1">
                <a:solidFill>
                  <a:schemeClr val="accent5">
                    <a:lumMod val="75000"/>
                  </a:schemeClr>
                </a:solidFill>
                <a:latin typeface="Arial" panose="020B0604020202020204" pitchFamily="34" charset="0"/>
              </a:rPr>
              <a:t>liệu</a:t>
            </a:r>
            <a:r>
              <a:rPr lang="en-US" sz="1600" dirty="0">
                <a:solidFill>
                  <a:schemeClr val="accent5">
                    <a:lumMod val="75000"/>
                  </a:schemeClr>
                </a:solidFill>
                <a:latin typeface="Arial" panose="020B0604020202020204" pitchFamily="34" charset="0"/>
              </a:rPr>
              <a:t>, </a:t>
            </a:r>
            <a:r>
              <a:rPr lang="en-US" sz="1600" dirty="0" err="1">
                <a:solidFill>
                  <a:schemeClr val="accent5">
                    <a:lumMod val="75000"/>
                  </a:schemeClr>
                </a:solidFill>
                <a:latin typeface="Arial" panose="020B0604020202020204" pitchFamily="34" charset="0"/>
              </a:rPr>
              <a:t>tổng</a:t>
            </a:r>
            <a:r>
              <a:rPr lang="en-US" sz="1600" dirty="0">
                <a:solidFill>
                  <a:schemeClr val="accent5">
                    <a:lumMod val="75000"/>
                  </a:schemeClr>
                </a:solidFill>
                <a:latin typeface="Arial" panose="020B0604020202020204" pitchFamily="34" charset="0"/>
              </a:rPr>
              <a:t> </a:t>
            </a:r>
            <a:r>
              <a:rPr lang="en-US" sz="1600" dirty="0" err="1">
                <a:solidFill>
                  <a:schemeClr val="accent5">
                    <a:lumMod val="75000"/>
                  </a:schemeClr>
                </a:solidFill>
                <a:latin typeface="Arial" panose="020B0604020202020204" pitchFamily="34" charset="0"/>
              </a:rPr>
              <a:t>hợp</a:t>
            </a:r>
            <a:r>
              <a:rPr lang="en-US" sz="1600" dirty="0">
                <a:solidFill>
                  <a:schemeClr val="accent5">
                    <a:lumMod val="75000"/>
                  </a:schemeClr>
                </a:solidFill>
                <a:latin typeface="Arial" panose="020B0604020202020204" pitchFamily="34" charset="0"/>
              </a:rPr>
              <a:t> </a:t>
            </a:r>
            <a:r>
              <a:rPr lang="en-US" sz="1600" dirty="0" err="1">
                <a:solidFill>
                  <a:schemeClr val="accent5">
                    <a:lumMod val="75000"/>
                  </a:schemeClr>
                </a:solidFill>
                <a:latin typeface="Arial" panose="020B0604020202020204" pitchFamily="34" charset="0"/>
              </a:rPr>
              <a:t>báo</a:t>
            </a:r>
            <a:r>
              <a:rPr lang="en-US" sz="1600" dirty="0">
                <a:solidFill>
                  <a:schemeClr val="accent5">
                    <a:lumMod val="75000"/>
                  </a:schemeClr>
                </a:solidFill>
                <a:latin typeface="Arial" panose="020B0604020202020204" pitchFamily="34" charset="0"/>
              </a:rPr>
              <a:t> </a:t>
            </a:r>
            <a:r>
              <a:rPr lang="en-US" sz="1600" dirty="0" err="1">
                <a:solidFill>
                  <a:schemeClr val="accent5">
                    <a:lumMod val="75000"/>
                  </a:schemeClr>
                </a:solidFill>
                <a:latin typeface="Arial" panose="020B0604020202020204" pitchFamily="34" charset="0"/>
              </a:rPr>
              <a:t>cáo</a:t>
            </a:r>
            <a:endParaRPr lang="en-US" sz="1600" dirty="0">
              <a:solidFill>
                <a:schemeClr val="accent5">
                  <a:lumMod val="75000"/>
                </a:schemeClr>
              </a:solidFill>
              <a:latin typeface="Arial" panose="020B0604020202020204" pitchFamily="34" charset="0"/>
            </a:endParaRPr>
          </a:p>
          <a:p>
            <a:pPr marL="342900" indent="-342900" algn="just">
              <a:lnSpc>
                <a:spcPct val="100000"/>
              </a:lnSpc>
              <a:spcAft>
                <a:spcPts val="600"/>
              </a:spcAft>
              <a:buFont typeface="Wingdings" panose="05000000000000000000" pitchFamily="2" charset="2"/>
              <a:buChar char="Ø"/>
              <a:defRPr/>
            </a:pPr>
            <a:r>
              <a:rPr lang="en-US" sz="2000" b="1" dirty="0">
                <a:solidFill>
                  <a:schemeClr val="accent5">
                    <a:lumMod val="75000"/>
                  </a:schemeClr>
                </a:solidFill>
                <a:latin typeface="Arial" panose="020B0604020202020204" pitchFamily="34" charset="0"/>
              </a:rPr>
              <a:t>YÊU CẦU TÍNH NĂNG KỸ THUẬT</a:t>
            </a:r>
          </a:p>
          <a:p>
            <a:pPr marL="1028700" lvl="1" indent="-342900" algn="just">
              <a:lnSpc>
                <a:spcPct val="100000"/>
              </a:lnSpc>
              <a:spcAft>
                <a:spcPts val="600"/>
              </a:spcAft>
              <a:buFont typeface="Wingdings" panose="05000000000000000000" pitchFamily="2" charset="2"/>
              <a:buChar char="Ø"/>
              <a:defRPr/>
            </a:pPr>
            <a:r>
              <a:rPr lang="en-US" sz="1600" dirty="0" err="1">
                <a:solidFill>
                  <a:schemeClr val="accent5">
                    <a:lumMod val="75000"/>
                  </a:schemeClr>
                </a:solidFill>
                <a:latin typeface="Arial" panose="020B0604020202020204" pitchFamily="34" charset="0"/>
              </a:rPr>
              <a:t>Yêu</a:t>
            </a:r>
            <a:r>
              <a:rPr lang="en-US" sz="1600" dirty="0">
                <a:solidFill>
                  <a:schemeClr val="accent5">
                    <a:lumMod val="75000"/>
                  </a:schemeClr>
                </a:solidFill>
                <a:latin typeface="Arial" panose="020B0604020202020204" pitchFamily="34" charset="0"/>
              </a:rPr>
              <a:t> </a:t>
            </a:r>
            <a:r>
              <a:rPr lang="en-US" sz="1600" dirty="0" err="1">
                <a:solidFill>
                  <a:schemeClr val="accent5">
                    <a:lumMod val="75000"/>
                  </a:schemeClr>
                </a:solidFill>
                <a:latin typeface="Arial" panose="020B0604020202020204" pitchFamily="34" charset="0"/>
              </a:rPr>
              <a:t>cầu</a:t>
            </a:r>
            <a:r>
              <a:rPr lang="en-US" sz="1600" dirty="0">
                <a:solidFill>
                  <a:schemeClr val="accent5">
                    <a:lumMod val="75000"/>
                  </a:schemeClr>
                </a:solidFill>
                <a:latin typeface="Arial" panose="020B0604020202020204" pitchFamily="34" charset="0"/>
              </a:rPr>
              <a:t> </a:t>
            </a:r>
            <a:r>
              <a:rPr lang="en-US" sz="1600" dirty="0" err="1">
                <a:solidFill>
                  <a:schemeClr val="accent5">
                    <a:lumMod val="75000"/>
                  </a:schemeClr>
                </a:solidFill>
                <a:latin typeface="Arial" panose="020B0604020202020204" pitchFamily="34" charset="0"/>
              </a:rPr>
              <a:t>về</a:t>
            </a:r>
            <a:r>
              <a:rPr lang="en-US" sz="1600" dirty="0">
                <a:solidFill>
                  <a:schemeClr val="accent5">
                    <a:lumMod val="75000"/>
                  </a:schemeClr>
                </a:solidFill>
                <a:latin typeface="Arial" panose="020B0604020202020204" pitchFamily="34" charset="0"/>
              </a:rPr>
              <a:t> </a:t>
            </a:r>
            <a:r>
              <a:rPr lang="en-US" sz="1600" dirty="0" err="1">
                <a:solidFill>
                  <a:schemeClr val="accent5">
                    <a:lumMod val="75000"/>
                  </a:schemeClr>
                </a:solidFill>
                <a:latin typeface="Arial" panose="020B0604020202020204" pitchFamily="34" charset="0"/>
              </a:rPr>
              <a:t>đăng</a:t>
            </a:r>
            <a:r>
              <a:rPr lang="en-US" sz="1600" dirty="0">
                <a:solidFill>
                  <a:schemeClr val="accent5">
                    <a:lumMod val="75000"/>
                  </a:schemeClr>
                </a:solidFill>
                <a:latin typeface="Arial" panose="020B0604020202020204" pitchFamily="34" charset="0"/>
              </a:rPr>
              <a:t> </a:t>
            </a:r>
            <a:r>
              <a:rPr lang="en-US" sz="1600" dirty="0" err="1">
                <a:solidFill>
                  <a:schemeClr val="accent5">
                    <a:lumMod val="75000"/>
                  </a:schemeClr>
                </a:solidFill>
                <a:latin typeface="Arial" panose="020B0604020202020204" pitchFamily="34" charset="0"/>
              </a:rPr>
              <a:t>nhập</a:t>
            </a:r>
            <a:r>
              <a:rPr lang="en-US" sz="1600" dirty="0">
                <a:solidFill>
                  <a:schemeClr val="accent5">
                    <a:lumMod val="75000"/>
                  </a:schemeClr>
                </a:solidFill>
                <a:latin typeface="Arial" panose="020B0604020202020204" pitchFamily="34" charset="0"/>
              </a:rPr>
              <a:t>, </a:t>
            </a:r>
            <a:r>
              <a:rPr lang="en-US" sz="1600" dirty="0" err="1">
                <a:solidFill>
                  <a:schemeClr val="accent5">
                    <a:lumMod val="75000"/>
                  </a:schemeClr>
                </a:solidFill>
                <a:latin typeface="Arial" panose="020B0604020202020204" pitchFamily="34" charset="0"/>
              </a:rPr>
              <a:t>xác</a:t>
            </a:r>
            <a:r>
              <a:rPr lang="en-US" sz="1600" dirty="0">
                <a:solidFill>
                  <a:schemeClr val="accent5">
                    <a:lumMod val="75000"/>
                  </a:schemeClr>
                </a:solidFill>
                <a:latin typeface="Arial" panose="020B0604020202020204" pitchFamily="34" charset="0"/>
              </a:rPr>
              <a:t> </a:t>
            </a:r>
            <a:r>
              <a:rPr lang="en-US" sz="1600" dirty="0" err="1">
                <a:solidFill>
                  <a:schemeClr val="accent5">
                    <a:lumMod val="75000"/>
                  </a:schemeClr>
                </a:solidFill>
                <a:latin typeface="Arial" panose="020B0604020202020204" pitchFamily="34" charset="0"/>
              </a:rPr>
              <a:t>thực</a:t>
            </a:r>
            <a:r>
              <a:rPr lang="en-US" sz="1600" dirty="0">
                <a:solidFill>
                  <a:schemeClr val="accent5">
                    <a:lumMod val="75000"/>
                  </a:schemeClr>
                </a:solidFill>
                <a:latin typeface="Arial" panose="020B0604020202020204" pitchFamily="34" charset="0"/>
              </a:rPr>
              <a:t> </a:t>
            </a:r>
            <a:r>
              <a:rPr lang="en-US" sz="1600" dirty="0" err="1">
                <a:solidFill>
                  <a:schemeClr val="accent5">
                    <a:lumMod val="75000"/>
                  </a:schemeClr>
                </a:solidFill>
                <a:latin typeface="Arial" panose="020B0604020202020204" pitchFamily="34" charset="0"/>
              </a:rPr>
              <a:t>một</a:t>
            </a:r>
            <a:r>
              <a:rPr lang="en-US" sz="1600" dirty="0">
                <a:solidFill>
                  <a:schemeClr val="accent5">
                    <a:lumMod val="75000"/>
                  </a:schemeClr>
                </a:solidFill>
                <a:latin typeface="Arial" panose="020B0604020202020204" pitchFamily="34" charset="0"/>
              </a:rPr>
              <a:t> </a:t>
            </a:r>
            <a:r>
              <a:rPr lang="en-US" sz="1600" dirty="0" err="1">
                <a:solidFill>
                  <a:schemeClr val="accent5">
                    <a:lumMod val="75000"/>
                  </a:schemeClr>
                </a:solidFill>
                <a:latin typeface="Arial" panose="020B0604020202020204" pitchFamily="34" charset="0"/>
              </a:rPr>
              <a:t>lần</a:t>
            </a:r>
            <a:r>
              <a:rPr lang="en-US" sz="1600" dirty="0">
                <a:solidFill>
                  <a:schemeClr val="accent5">
                    <a:lumMod val="75000"/>
                  </a:schemeClr>
                </a:solidFill>
                <a:latin typeface="Arial" panose="020B0604020202020204" pitchFamily="34" charset="0"/>
              </a:rPr>
              <a:t> (SSO)</a:t>
            </a:r>
          </a:p>
          <a:p>
            <a:pPr marL="1028700" lvl="1" indent="-342900" algn="just">
              <a:lnSpc>
                <a:spcPct val="100000"/>
              </a:lnSpc>
              <a:spcAft>
                <a:spcPts val="600"/>
              </a:spcAft>
              <a:buFont typeface="Wingdings" panose="05000000000000000000" pitchFamily="2" charset="2"/>
              <a:buChar char="Ø"/>
              <a:defRPr/>
            </a:pPr>
            <a:r>
              <a:rPr lang="en-US" sz="1600" dirty="0" err="1">
                <a:solidFill>
                  <a:schemeClr val="accent5">
                    <a:lumMod val="75000"/>
                  </a:schemeClr>
                </a:solidFill>
                <a:latin typeface="Arial" panose="020B0604020202020204" pitchFamily="34" charset="0"/>
              </a:rPr>
              <a:t>Yêu</a:t>
            </a:r>
            <a:r>
              <a:rPr lang="en-US" sz="1600" dirty="0">
                <a:solidFill>
                  <a:schemeClr val="accent5">
                    <a:lumMod val="75000"/>
                  </a:schemeClr>
                </a:solidFill>
                <a:latin typeface="Arial" panose="020B0604020202020204" pitchFamily="34" charset="0"/>
              </a:rPr>
              <a:t> </a:t>
            </a:r>
            <a:r>
              <a:rPr lang="en-US" sz="1600" dirty="0" err="1">
                <a:solidFill>
                  <a:schemeClr val="accent5">
                    <a:lumMod val="75000"/>
                  </a:schemeClr>
                </a:solidFill>
                <a:latin typeface="Arial" panose="020B0604020202020204" pitchFamily="34" charset="0"/>
              </a:rPr>
              <a:t>cầu</a:t>
            </a:r>
            <a:r>
              <a:rPr lang="en-US" sz="1600" dirty="0">
                <a:solidFill>
                  <a:schemeClr val="accent5">
                    <a:lumMod val="75000"/>
                  </a:schemeClr>
                </a:solidFill>
                <a:latin typeface="Arial" panose="020B0604020202020204" pitchFamily="34" charset="0"/>
              </a:rPr>
              <a:t> </a:t>
            </a:r>
            <a:r>
              <a:rPr lang="en-US" sz="1600" dirty="0" err="1">
                <a:solidFill>
                  <a:schemeClr val="accent5">
                    <a:lumMod val="75000"/>
                  </a:schemeClr>
                </a:solidFill>
                <a:latin typeface="Arial" panose="020B0604020202020204" pitchFamily="34" charset="0"/>
              </a:rPr>
              <a:t>về</a:t>
            </a:r>
            <a:r>
              <a:rPr lang="en-US" sz="1600" dirty="0">
                <a:solidFill>
                  <a:schemeClr val="accent5">
                    <a:lumMod val="75000"/>
                  </a:schemeClr>
                </a:solidFill>
                <a:latin typeface="Arial" panose="020B0604020202020204" pitchFamily="34" charset="0"/>
              </a:rPr>
              <a:t> l</a:t>
            </a:r>
            <a:r>
              <a:rPr lang="vi-VN" sz="1600" dirty="0">
                <a:solidFill>
                  <a:schemeClr val="accent5">
                    <a:lumMod val="75000"/>
                  </a:schemeClr>
                </a:solidFill>
                <a:latin typeface="Arial" panose="020B0604020202020204" pitchFamily="34" charset="0"/>
              </a:rPr>
              <a:t>ư</a:t>
            </a:r>
            <a:r>
              <a:rPr lang="en-US" sz="1600" dirty="0">
                <a:solidFill>
                  <a:schemeClr val="accent5">
                    <a:lumMod val="75000"/>
                  </a:schemeClr>
                </a:solidFill>
                <a:latin typeface="Arial" panose="020B0604020202020204" pitchFamily="34" charset="0"/>
              </a:rPr>
              <a:t>u </a:t>
            </a:r>
            <a:r>
              <a:rPr lang="en-US" sz="1600" dirty="0" err="1">
                <a:solidFill>
                  <a:schemeClr val="accent5">
                    <a:lumMod val="75000"/>
                  </a:schemeClr>
                </a:solidFill>
                <a:latin typeface="Arial" panose="020B0604020202020204" pitchFamily="34" charset="0"/>
              </a:rPr>
              <a:t>trữ</a:t>
            </a:r>
            <a:r>
              <a:rPr lang="en-US" sz="1600" dirty="0">
                <a:solidFill>
                  <a:schemeClr val="accent5">
                    <a:lumMod val="75000"/>
                  </a:schemeClr>
                </a:solidFill>
                <a:latin typeface="Arial" panose="020B0604020202020204" pitchFamily="34" charset="0"/>
              </a:rPr>
              <a:t> </a:t>
            </a:r>
            <a:r>
              <a:rPr lang="en-US" sz="1600" dirty="0" err="1">
                <a:solidFill>
                  <a:schemeClr val="accent5">
                    <a:lumMod val="75000"/>
                  </a:schemeClr>
                </a:solidFill>
                <a:latin typeface="Arial" panose="020B0604020202020204" pitchFamily="34" charset="0"/>
              </a:rPr>
              <a:t>dữ</a:t>
            </a:r>
            <a:r>
              <a:rPr lang="en-US" sz="1600" dirty="0">
                <a:solidFill>
                  <a:schemeClr val="accent5">
                    <a:lumMod val="75000"/>
                  </a:schemeClr>
                </a:solidFill>
                <a:latin typeface="Arial" panose="020B0604020202020204" pitchFamily="34" charset="0"/>
              </a:rPr>
              <a:t> </a:t>
            </a:r>
            <a:r>
              <a:rPr lang="en-US" sz="1600" dirty="0" err="1">
                <a:solidFill>
                  <a:schemeClr val="accent5">
                    <a:lumMod val="75000"/>
                  </a:schemeClr>
                </a:solidFill>
                <a:latin typeface="Arial" panose="020B0604020202020204" pitchFamily="34" charset="0"/>
              </a:rPr>
              <a:t>liệu</a:t>
            </a:r>
            <a:endParaRPr lang="en-US" sz="1600" dirty="0">
              <a:solidFill>
                <a:schemeClr val="accent5">
                  <a:lumMod val="75000"/>
                </a:schemeClr>
              </a:solidFill>
              <a:latin typeface="Arial" panose="020B0604020202020204" pitchFamily="34" charset="0"/>
            </a:endParaRPr>
          </a:p>
          <a:p>
            <a:pPr marL="1028700" lvl="1" indent="-342900" algn="just">
              <a:lnSpc>
                <a:spcPct val="100000"/>
              </a:lnSpc>
              <a:spcAft>
                <a:spcPts val="600"/>
              </a:spcAft>
              <a:buFont typeface="Wingdings" panose="05000000000000000000" pitchFamily="2" charset="2"/>
              <a:buChar char="Ø"/>
              <a:defRPr/>
            </a:pPr>
            <a:r>
              <a:rPr lang="en-US" sz="1600" dirty="0" err="1">
                <a:solidFill>
                  <a:schemeClr val="accent5">
                    <a:lumMod val="75000"/>
                  </a:schemeClr>
                </a:solidFill>
                <a:latin typeface="Arial" panose="020B0604020202020204" pitchFamily="34" charset="0"/>
              </a:rPr>
              <a:t>Yêu</a:t>
            </a:r>
            <a:r>
              <a:rPr lang="en-US" sz="1600" dirty="0">
                <a:solidFill>
                  <a:schemeClr val="accent5">
                    <a:lumMod val="75000"/>
                  </a:schemeClr>
                </a:solidFill>
                <a:latin typeface="Arial" panose="020B0604020202020204" pitchFamily="34" charset="0"/>
              </a:rPr>
              <a:t> </a:t>
            </a:r>
            <a:r>
              <a:rPr lang="en-US" sz="1600" dirty="0" err="1">
                <a:solidFill>
                  <a:schemeClr val="accent5">
                    <a:lumMod val="75000"/>
                  </a:schemeClr>
                </a:solidFill>
                <a:latin typeface="Arial" panose="020B0604020202020204" pitchFamily="34" charset="0"/>
              </a:rPr>
              <a:t>cầu</a:t>
            </a:r>
            <a:r>
              <a:rPr lang="en-US" sz="1600" dirty="0">
                <a:solidFill>
                  <a:schemeClr val="accent5">
                    <a:lumMod val="75000"/>
                  </a:schemeClr>
                </a:solidFill>
                <a:latin typeface="Arial" panose="020B0604020202020204" pitchFamily="34" charset="0"/>
              </a:rPr>
              <a:t> </a:t>
            </a:r>
            <a:r>
              <a:rPr lang="en-US" sz="1600" dirty="0" err="1">
                <a:solidFill>
                  <a:schemeClr val="accent5">
                    <a:lumMod val="75000"/>
                  </a:schemeClr>
                </a:solidFill>
                <a:latin typeface="Arial" panose="020B0604020202020204" pitchFamily="34" charset="0"/>
              </a:rPr>
              <a:t>về</a:t>
            </a:r>
            <a:r>
              <a:rPr lang="en-US" sz="1600" dirty="0">
                <a:solidFill>
                  <a:schemeClr val="accent5">
                    <a:lumMod val="75000"/>
                  </a:schemeClr>
                </a:solidFill>
                <a:latin typeface="Arial" panose="020B0604020202020204" pitchFamily="34" charset="0"/>
              </a:rPr>
              <a:t> an </a:t>
            </a:r>
            <a:r>
              <a:rPr lang="en-US" sz="1600" dirty="0" err="1">
                <a:solidFill>
                  <a:schemeClr val="accent5">
                    <a:lumMod val="75000"/>
                  </a:schemeClr>
                </a:solidFill>
                <a:latin typeface="Arial" panose="020B0604020202020204" pitchFamily="34" charset="0"/>
              </a:rPr>
              <a:t>toàn</a:t>
            </a:r>
            <a:r>
              <a:rPr lang="en-US" sz="1600" dirty="0">
                <a:solidFill>
                  <a:schemeClr val="accent5">
                    <a:lumMod val="75000"/>
                  </a:schemeClr>
                </a:solidFill>
                <a:latin typeface="Arial" panose="020B0604020202020204" pitchFamily="34" charset="0"/>
              </a:rPr>
              <a:t> </a:t>
            </a:r>
            <a:r>
              <a:rPr lang="en-US" sz="1600" dirty="0" err="1">
                <a:solidFill>
                  <a:schemeClr val="accent5">
                    <a:lumMod val="75000"/>
                  </a:schemeClr>
                </a:solidFill>
                <a:latin typeface="Arial" panose="020B0604020202020204" pitchFamily="34" charset="0"/>
              </a:rPr>
              <a:t>bảo</a:t>
            </a:r>
            <a:r>
              <a:rPr lang="en-US" sz="1600" dirty="0">
                <a:solidFill>
                  <a:schemeClr val="accent5">
                    <a:lumMod val="75000"/>
                  </a:schemeClr>
                </a:solidFill>
                <a:latin typeface="Arial" panose="020B0604020202020204" pitchFamily="34" charset="0"/>
              </a:rPr>
              <a:t> </a:t>
            </a:r>
            <a:r>
              <a:rPr lang="en-US" sz="1600" dirty="0" err="1">
                <a:solidFill>
                  <a:schemeClr val="accent5">
                    <a:lumMod val="75000"/>
                  </a:schemeClr>
                </a:solidFill>
                <a:latin typeface="Arial" panose="020B0604020202020204" pitchFamily="34" charset="0"/>
              </a:rPr>
              <a:t>mật</a:t>
            </a:r>
            <a:endParaRPr lang="en-US" sz="1600" dirty="0">
              <a:solidFill>
                <a:schemeClr val="accent5">
                  <a:lumMod val="75000"/>
                </a:schemeClr>
              </a:solidFill>
              <a:latin typeface="Arial" panose="020B0604020202020204" pitchFamily="34" charset="0"/>
            </a:endParaRPr>
          </a:p>
          <a:p>
            <a:pPr marL="1028700" lvl="1" indent="-342900" algn="just">
              <a:lnSpc>
                <a:spcPct val="100000"/>
              </a:lnSpc>
              <a:spcAft>
                <a:spcPts val="600"/>
              </a:spcAft>
              <a:buFont typeface="Wingdings" panose="05000000000000000000" pitchFamily="2" charset="2"/>
              <a:buChar char="Ø"/>
              <a:defRPr/>
            </a:pPr>
            <a:r>
              <a:rPr lang="en-US" sz="1600" dirty="0" err="1">
                <a:solidFill>
                  <a:schemeClr val="accent5">
                    <a:lumMod val="75000"/>
                  </a:schemeClr>
                </a:solidFill>
                <a:latin typeface="Arial" panose="020B0604020202020204" pitchFamily="34" charset="0"/>
              </a:rPr>
              <a:t>Yêu</a:t>
            </a:r>
            <a:r>
              <a:rPr lang="en-US" sz="1600" dirty="0">
                <a:solidFill>
                  <a:schemeClr val="accent5">
                    <a:lumMod val="75000"/>
                  </a:schemeClr>
                </a:solidFill>
                <a:latin typeface="Arial" panose="020B0604020202020204" pitchFamily="34" charset="0"/>
              </a:rPr>
              <a:t> </a:t>
            </a:r>
            <a:r>
              <a:rPr lang="en-US" sz="1600" dirty="0" err="1">
                <a:solidFill>
                  <a:schemeClr val="accent5">
                    <a:lumMod val="75000"/>
                  </a:schemeClr>
                </a:solidFill>
                <a:latin typeface="Arial" panose="020B0604020202020204" pitchFamily="34" charset="0"/>
              </a:rPr>
              <a:t>cầu</a:t>
            </a:r>
            <a:r>
              <a:rPr lang="en-US" sz="1600" dirty="0">
                <a:solidFill>
                  <a:schemeClr val="accent5">
                    <a:lumMod val="75000"/>
                  </a:schemeClr>
                </a:solidFill>
                <a:latin typeface="Arial" panose="020B0604020202020204" pitchFamily="34" charset="0"/>
              </a:rPr>
              <a:t> </a:t>
            </a:r>
            <a:r>
              <a:rPr lang="en-US" sz="1600" dirty="0" err="1">
                <a:solidFill>
                  <a:schemeClr val="accent5">
                    <a:lumMod val="75000"/>
                  </a:schemeClr>
                </a:solidFill>
                <a:latin typeface="Arial" panose="020B0604020202020204" pitchFamily="34" charset="0"/>
              </a:rPr>
              <a:t>về</a:t>
            </a:r>
            <a:r>
              <a:rPr lang="en-US" sz="1600" dirty="0">
                <a:solidFill>
                  <a:schemeClr val="accent5">
                    <a:lumMod val="75000"/>
                  </a:schemeClr>
                </a:solidFill>
                <a:latin typeface="Arial" panose="020B0604020202020204" pitchFamily="34" charset="0"/>
              </a:rPr>
              <a:t> </a:t>
            </a:r>
            <a:r>
              <a:rPr lang="en-US" sz="1600" dirty="0" err="1">
                <a:solidFill>
                  <a:schemeClr val="accent5">
                    <a:lumMod val="75000"/>
                  </a:schemeClr>
                </a:solidFill>
                <a:latin typeface="Arial" panose="020B0604020202020204" pitchFamily="34" charset="0"/>
              </a:rPr>
              <a:t>giao</a:t>
            </a:r>
            <a:r>
              <a:rPr lang="en-US" sz="1600" dirty="0">
                <a:solidFill>
                  <a:schemeClr val="accent5">
                    <a:lumMod val="75000"/>
                  </a:schemeClr>
                </a:solidFill>
                <a:latin typeface="Arial" panose="020B0604020202020204" pitchFamily="34" charset="0"/>
              </a:rPr>
              <a:t> </a:t>
            </a:r>
            <a:r>
              <a:rPr lang="en-US" sz="1600" dirty="0" err="1">
                <a:solidFill>
                  <a:schemeClr val="accent5">
                    <a:lumMod val="75000"/>
                  </a:schemeClr>
                </a:solidFill>
                <a:latin typeface="Arial" panose="020B0604020202020204" pitchFamily="34" charset="0"/>
              </a:rPr>
              <a:t>diện</a:t>
            </a:r>
            <a:endParaRPr lang="en-US" sz="1600" dirty="0">
              <a:solidFill>
                <a:schemeClr val="accent5">
                  <a:lumMod val="75000"/>
                </a:schemeClr>
              </a:solidFill>
              <a:latin typeface="Arial" panose="020B0604020202020204" pitchFamily="34" charset="0"/>
            </a:endParaRPr>
          </a:p>
          <a:p>
            <a:pPr marL="342900" indent="-342900" algn="just">
              <a:lnSpc>
                <a:spcPct val="100000"/>
              </a:lnSpc>
              <a:spcAft>
                <a:spcPts val="600"/>
              </a:spcAft>
              <a:buFont typeface="Wingdings" panose="05000000000000000000" pitchFamily="2" charset="2"/>
              <a:buChar char="Ø"/>
              <a:defRPr/>
            </a:pPr>
            <a:r>
              <a:rPr lang="en-US" sz="2000" b="1" dirty="0">
                <a:solidFill>
                  <a:schemeClr val="accent5">
                    <a:lumMod val="75000"/>
                  </a:schemeClr>
                </a:solidFill>
                <a:latin typeface="Arial" panose="020B0604020202020204" pitchFamily="34" charset="0"/>
              </a:rPr>
              <a:t>YÊU CẦU KẾT NỐI, LIÊN THÔNG</a:t>
            </a:r>
          </a:p>
        </p:txBody>
      </p:sp>
      <p:sp>
        <p:nvSpPr>
          <p:cNvPr id="12" name="Title 1">
            <a:extLst>
              <a:ext uri="{FF2B5EF4-FFF2-40B4-BE49-F238E27FC236}">
                <a16:creationId xmlns="" xmlns:a16="http://schemas.microsoft.com/office/drawing/2014/main" id="{8361ECCF-0A98-4EC2-B76A-D96D3E23C7AD}"/>
              </a:ext>
            </a:extLst>
          </p:cNvPr>
          <p:cNvSpPr>
            <a:spLocks noGrp="1"/>
          </p:cNvSpPr>
          <p:nvPr>
            <p:ph type="title"/>
          </p:nvPr>
        </p:nvSpPr>
        <p:spPr>
          <a:xfrm>
            <a:off x="731519" y="166367"/>
            <a:ext cx="10133851" cy="1325563"/>
          </a:xfrm>
        </p:spPr>
        <p:txBody>
          <a:bodyPr>
            <a:normAutofit/>
          </a:bodyPr>
          <a:lstStyle/>
          <a:p>
            <a:r>
              <a:rPr lang="en-US" sz="3200" b="1" dirty="0">
                <a:solidFill>
                  <a:srgbClr val="0070C0"/>
                </a:solidFill>
                <a:latin typeface="Arial" panose="020B0604020202020204" pitchFamily="34" charset="0"/>
                <a:cs typeface="Arial" panose="020B0604020202020204" pitchFamily="34" charset="0"/>
              </a:rPr>
              <a:t>II. H</a:t>
            </a:r>
            <a:r>
              <a:rPr lang="vi-VN" sz="3200" b="1" dirty="0">
                <a:solidFill>
                  <a:srgbClr val="0070C0"/>
                </a:solidFill>
                <a:latin typeface="Arial" panose="020B0604020202020204" pitchFamily="34" charset="0"/>
                <a:cs typeface="Arial" panose="020B0604020202020204" pitchFamily="34" charset="0"/>
              </a:rPr>
              <a:t>Ư</a:t>
            </a:r>
            <a:r>
              <a:rPr lang="en-US" sz="3200" b="1" dirty="0">
                <a:solidFill>
                  <a:srgbClr val="0070C0"/>
                </a:solidFill>
                <a:latin typeface="Arial" panose="020B0604020202020204" pitchFamily="34" charset="0"/>
                <a:cs typeface="Arial" panose="020B0604020202020204" pitchFamily="34" charset="0"/>
              </a:rPr>
              <a:t>ỚNG DẪN TRIỂN KHAI HỆ THỐNG TTBC BỘ NGÀNH, ĐỊA PH</a:t>
            </a:r>
            <a:r>
              <a:rPr lang="vi-VN" sz="3200" b="1" dirty="0">
                <a:solidFill>
                  <a:srgbClr val="0070C0"/>
                </a:solidFill>
                <a:latin typeface="Arial" panose="020B0604020202020204" pitchFamily="34" charset="0"/>
                <a:cs typeface="Arial" panose="020B0604020202020204" pitchFamily="34" charset="0"/>
              </a:rPr>
              <a:t>Ư</a:t>
            </a:r>
            <a:r>
              <a:rPr lang="en-US" sz="3200" b="1" dirty="0">
                <a:solidFill>
                  <a:srgbClr val="0070C0"/>
                </a:solidFill>
                <a:latin typeface="Arial" panose="020B0604020202020204" pitchFamily="34" charset="0"/>
                <a:cs typeface="Arial" panose="020B0604020202020204" pitchFamily="34" charset="0"/>
              </a:rPr>
              <a:t>ƠNG</a:t>
            </a:r>
          </a:p>
        </p:txBody>
      </p:sp>
      <p:pic>
        <p:nvPicPr>
          <p:cNvPr id="13" name="Picture 12">
            <a:extLst>
              <a:ext uri="{FF2B5EF4-FFF2-40B4-BE49-F238E27FC236}">
                <a16:creationId xmlns="" xmlns:a16="http://schemas.microsoft.com/office/drawing/2014/main" id="{15973EA6-D476-4309-BE5D-CBC4D7E0AF68}"/>
              </a:ext>
            </a:extLst>
          </p:cNvPr>
          <p:cNvPicPr>
            <a:picLocks noChangeAspect="1"/>
          </p:cNvPicPr>
          <p:nvPr/>
        </p:nvPicPr>
        <p:blipFill>
          <a:blip r:embed="rId3" cstate="email"/>
          <a:stretch>
            <a:fillRect/>
          </a:stretch>
        </p:blipFill>
        <p:spPr>
          <a:xfrm>
            <a:off x="0" y="521860"/>
            <a:ext cx="631767" cy="492293"/>
          </a:xfrm>
          <a:prstGeom prst="rect">
            <a:avLst/>
          </a:prstGeom>
        </p:spPr>
      </p:pic>
      <p:sp>
        <p:nvSpPr>
          <p:cNvPr id="2" name="Slide Number Placeholder 1">
            <a:extLst>
              <a:ext uri="{FF2B5EF4-FFF2-40B4-BE49-F238E27FC236}">
                <a16:creationId xmlns="" xmlns:a16="http://schemas.microsoft.com/office/drawing/2014/main" id="{F57BA918-EC9D-4F0A-8005-9563DABCAF1D}"/>
              </a:ext>
            </a:extLst>
          </p:cNvPr>
          <p:cNvSpPr>
            <a:spLocks noGrp="1"/>
          </p:cNvSpPr>
          <p:nvPr>
            <p:ph type="sldNum" sz="quarter" idx="12"/>
          </p:nvPr>
        </p:nvSpPr>
        <p:spPr/>
        <p:txBody>
          <a:bodyPr/>
          <a:lstStyle/>
          <a:p>
            <a:fld id="{915606CC-36FA-4283-A0CE-BAC400B7BCE4}" type="slidenum">
              <a:rPr lang="en-US" smtClean="0"/>
              <a:pPr/>
              <a:t>14</a:t>
            </a:fld>
            <a:endParaRPr lang="en-US" dirty="0"/>
          </a:p>
        </p:txBody>
      </p:sp>
    </p:spTree>
    <p:extLst>
      <p:ext uri="{BB962C8B-B14F-4D97-AF65-F5344CB8AC3E}">
        <p14:creationId xmlns="" xmlns:p14="http://schemas.microsoft.com/office/powerpoint/2010/main" val="824108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Rectangle 9">
            <a:extLst>
              <a:ext uri="{FF2B5EF4-FFF2-40B4-BE49-F238E27FC236}">
                <a16:creationId xmlns="" xmlns:a16="http://schemas.microsoft.com/office/drawing/2014/main" id="{B899E33F-B2D5-449D-BD22-C8D380E1EC6C}"/>
              </a:ext>
            </a:extLst>
          </p:cNvPr>
          <p:cNvSpPr>
            <a:spLocks noChangeArrowheads="1"/>
          </p:cNvSpPr>
          <p:nvPr/>
        </p:nvSpPr>
        <p:spPr bwMode="auto">
          <a:xfrm>
            <a:off x="3297056" y="168502"/>
            <a:ext cx="6001964"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000" b="1">
                <a:solidFill>
                  <a:schemeClr val="tx1">
                    <a:lumMod val="75000"/>
                    <a:lumOff val="25000"/>
                  </a:schemeClr>
                </a:solidFill>
                <a:latin typeface="Arial" panose="020B0604020202020204" pitchFamily="34" charset="0"/>
              </a:rPr>
              <a:t>MÔ HÌNH KẾT NỐI LIÊN THÔNG</a:t>
            </a:r>
            <a:endParaRPr lang="en-US" altLang="en-US" sz="3000" b="1" dirty="0">
              <a:solidFill>
                <a:schemeClr val="tx1">
                  <a:lumMod val="75000"/>
                  <a:lumOff val="25000"/>
                </a:schemeClr>
              </a:solidFill>
              <a:latin typeface="Arial" panose="020B0604020202020204" pitchFamily="34" charset="0"/>
            </a:endParaRPr>
          </a:p>
        </p:txBody>
      </p:sp>
      <p:sp>
        <p:nvSpPr>
          <p:cNvPr id="14" name="object 75">
            <a:extLst>
              <a:ext uri="{FF2B5EF4-FFF2-40B4-BE49-F238E27FC236}">
                <a16:creationId xmlns="" xmlns:a16="http://schemas.microsoft.com/office/drawing/2014/main" id="{AE6303DB-AC13-4DF0-AF32-9C942BEC574A}"/>
              </a:ext>
            </a:extLst>
          </p:cNvPr>
          <p:cNvSpPr/>
          <p:nvPr/>
        </p:nvSpPr>
        <p:spPr bwMode="auto">
          <a:xfrm>
            <a:off x="2520192" y="2523490"/>
            <a:ext cx="7023519" cy="845821"/>
          </a:xfrm>
          <a:prstGeom prst="rect">
            <a:avLst/>
          </a:prstGeom>
          <a:blipFill>
            <a:blip r:embed="rId3" cstate="print"/>
            <a:stretch>
              <a:fillRect/>
            </a:stretch>
          </a:blipFill>
          <a:ln>
            <a:solidFill>
              <a:schemeClr val="tx1"/>
            </a:solidFill>
          </a:ln>
        </p:spPr>
        <p:txBody>
          <a:bodyPr lIns="0" tIns="0" rIns="0" bIns="0"/>
          <a:lstStyle/>
          <a:p>
            <a:pPr defTabSz="685416" eaLnBrk="0" fontAlgn="base" hangingPunct="0">
              <a:spcBef>
                <a:spcPct val="0"/>
              </a:spcBef>
              <a:spcAft>
                <a:spcPct val="0"/>
              </a:spcAft>
              <a:defRPr/>
            </a:pPr>
            <a:endParaRPr sz="1349" dirty="0">
              <a:solidFill>
                <a:prstClr val="black"/>
              </a:solidFill>
              <a:latin typeface="Calibri" panose="020F0502020204030204"/>
              <a:cs typeface="Arial" panose="020B0604020202020204" pitchFamily="34" charset="0"/>
            </a:endParaRPr>
          </a:p>
        </p:txBody>
      </p:sp>
      <p:grpSp>
        <p:nvGrpSpPr>
          <p:cNvPr id="15" name="Group 9"/>
          <p:cNvGrpSpPr>
            <a:grpSpLocks/>
          </p:cNvGrpSpPr>
          <p:nvPr/>
        </p:nvGrpSpPr>
        <p:grpSpPr bwMode="auto">
          <a:xfrm>
            <a:off x="9956800" y="2187388"/>
            <a:ext cx="1562100" cy="1543050"/>
            <a:chOff x="4820125" y="5871427"/>
            <a:chExt cx="303849" cy="248813"/>
          </a:xfrm>
        </p:grpSpPr>
        <p:pic>
          <p:nvPicPr>
            <p:cNvPr id="16" name="Picture 6" descr="Káº¿t quáº£ hÃ¬nh áº£nh cho icon form"/>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820125" y="5871427"/>
              <a:ext cx="303849" cy="222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Picture 4" descr="Káº¿t quáº£ hÃ¬nh áº£nh cho icon treeview"/>
            <p:cNvPicPr>
              <a:picLocks noChangeAspect="1" noChangeArrowheads="1"/>
            </p:cNvPicPr>
            <p:nvPr/>
          </p:nvPicPr>
          <p:blipFill>
            <a:blip r:embed="rId5" cstate="print">
              <a:clrChange>
                <a:clrFrom>
                  <a:srgbClr val="FFFFFF"/>
                </a:clrFrom>
                <a:clrTo>
                  <a:srgbClr val="FFFFFF">
                    <a:alpha val="0"/>
                  </a:srgbClr>
                </a:clrTo>
              </a:clrChange>
              <a:duotone>
                <a:schemeClr val="accent6">
                  <a:shade val="45000"/>
                  <a:satMod val="135000"/>
                </a:schemeClr>
                <a:prstClr val="white"/>
              </a:duotone>
            </a:blip>
            <a:srcRect/>
            <a:stretch>
              <a:fillRect/>
            </a:stretch>
          </p:blipFill>
          <p:spPr bwMode="auto">
            <a:xfrm>
              <a:off x="4860307" y="5972691"/>
              <a:ext cx="232952" cy="147549"/>
            </a:xfrm>
            <a:prstGeom prst="rect">
              <a:avLst/>
            </a:prstGeom>
            <a:noFill/>
          </p:spPr>
        </p:pic>
      </p:grpSp>
      <p:sp>
        <p:nvSpPr>
          <p:cNvPr id="19" name="Text Box 29"/>
          <p:cNvSpPr txBox="1">
            <a:spLocks noChangeArrowheads="1"/>
          </p:cNvSpPr>
          <p:nvPr/>
        </p:nvSpPr>
        <p:spPr bwMode="gray">
          <a:xfrm>
            <a:off x="9622412" y="3897966"/>
            <a:ext cx="2230877" cy="6309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914446" eaLnBrk="0" fontAlgn="base" hangingPunct="0">
              <a:lnSpc>
                <a:spcPts val="1425"/>
              </a:lnSpc>
              <a:spcBef>
                <a:spcPct val="0"/>
              </a:spcBef>
              <a:spcAft>
                <a:spcPct val="0"/>
              </a:spcAft>
              <a:buClr>
                <a:srgbClr val="0070C0"/>
              </a:buClr>
              <a:buNone/>
              <a:defRPr/>
            </a:pPr>
            <a:r>
              <a:rPr lang="en-US" altLang="en-US" sz="1400">
                <a:solidFill>
                  <a:schemeClr val="bg1"/>
                </a:solidFill>
                <a:latin typeface="Times New Roman" panose="02020603050405020304" pitchFamily="18" charset="0"/>
                <a:cs typeface="Times New Roman" panose="02020603050405020304" pitchFamily="18" charset="0"/>
              </a:rPr>
              <a:t>HỆ THỐNG THÔNG TIN BÁO CÁO CHÍNH PHỦ</a:t>
            </a:r>
            <a:endParaRPr lang="vi-VN" altLang="en-US" sz="1400">
              <a:solidFill>
                <a:schemeClr val="bg1"/>
              </a:solidFill>
              <a:latin typeface="Times New Roman" panose="02020603050405020304" pitchFamily="18" charset="0"/>
              <a:cs typeface="Times New Roman" panose="02020603050405020304" pitchFamily="18" charset="0"/>
            </a:endParaRPr>
          </a:p>
          <a:p>
            <a:pPr algn="ctr" defTabSz="914446" eaLnBrk="0" fontAlgn="base" hangingPunct="0">
              <a:lnSpc>
                <a:spcPts val="1425"/>
              </a:lnSpc>
              <a:spcBef>
                <a:spcPct val="0"/>
              </a:spcBef>
              <a:spcAft>
                <a:spcPct val="0"/>
              </a:spcAft>
              <a:buClr>
                <a:srgbClr val="0070C0"/>
              </a:buClr>
              <a:buNone/>
              <a:defRPr/>
            </a:pPr>
            <a:endParaRPr lang="vi-VN" altLang="en-US" sz="1400">
              <a:solidFill>
                <a:srgbClr val="002060"/>
              </a:solidFill>
              <a:latin typeface="Times New Roman" panose="02020603050405020304" pitchFamily="18" charset="0"/>
              <a:cs typeface="Times New Roman" panose="02020603050405020304" pitchFamily="18" charset="0"/>
            </a:endParaRPr>
          </a:p>
        </p:txBody>
      </p:sp>
      <p:sp>
        <p:nvSpPr>
          <p:cNvPr id="20" name="Rectangle: Rounded Corners 99">
            <a:extLst>
              <a:ext uri="{FF2B5EF4-FFF2-40B4-BE49-F238E27FC236}">
                <a16:creationId xmlns="" xmlns:a16="http://schemas.microsoft.com/office/drawing/2014/main" id="{487BD8DC-52FB-405F-AEC1-EFFCA2E6E478}"/>
              </a:ext>
            </a:extLst>
          </p:cNvPr>
          <p:cNvSpPr/>
          <p:nvPr/>
        </p:nvSpPr>
        <p:spPr bwMode="auto">
          <a:xfrm>
            <a:off x="8212137" y="1498601"/>
            <a:ext cx="3641151" cy="2895600"/>
          </a:xfrm>
          <a:prstGeom prst="roundRect">
            <a:avLst/>
          </a:prstGeom>
          <a:noFill/>
          <a:ln w="762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anchor="ctr"/>
          <a:lstStyle/>
          <a:p>
            <a:pPr algn="ctr" defTabSz="685870" eaLnBrk="0" fontAlgn="base" hangingPunct="0">
              <a:spcBef>
                <a:spcPct val="0"/>
              </a:spcBef>
              <a:spcAft>
                <a:spcPct val="0"/>
              </a:spcAft>
              <a:defRPr/>
            </a:pPr>
            <a:endParaRPr lang="en-GB">
              <a:solidFill>
                <a:srgbClr val="FFC000"/>
              </a:solidFill>
              <a:latin typeface="Segoe UI" panose="020B0502040204020203" pitchFamily="34" charset="0"/>
              <a:cs typeface="Segoe UI" panose="020B0502040204020203" pitchFamily="34" charset="0"/>
            </a:endParaRPr>
          </a:p>
        </p:txBody>
      </p:sp>
      <p:sp>
        <p:nvSpPr>
          <p:cNvPr id="21" name="Text Box 29"/>
          <p:cNvSpPr txBox="1">
            <a:spLocks noChangeArrowheads="1"/>
          </p:cNvSpPr>
          <p:nvPr/>
        </p:nvSpPr>
        <p:spPr bwMode="gray">
          <a:xfrm>
            <a:off x="9047939" y="1632541"/>
            <a:ext cx="2230877" cy="6309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914446" eaLnBrk="0" fontAlgn="base" hangingPunct="0">
              <a:lnSpc>
                <a:spcPts val="1425"/>
              </a:lnSpc>
              <a:spcBef>
                <a:spcPct val="0"/>
              </a:spcBef>
              <a:spcAft>
                <a:spcPct val="0"/>
              </a:spcAft>
              <a:buClr>
                <a:srgbClr val="0070C0"/>
              </a:buClr>
              <a:buNone/>
              <a:defRPr/>
            </a:pPr>
            <a:r>
              <a:rPr lang="en-US" altLang="en-US" sz="1400" dirty="0">
                <a:latin typeface="Times New Roman" panose="02020603050405020304" pitchFamily="18" charset="0"/>
                <a:cs typeface="Times New Roman" panose="02020603050405020304" pitchFamily="18" charset="0"/>
              </a:rPr>
              <a:t>VĂN PHÒNG CHÍNH PHỦ</a:t>
            </a:r>
            <a:endParaRPr lang="vi-VN" altLang="en-US" sz="1400" dirty="0">
              <a:latin typeface="Times New Roman" panose="02020603050405020304" pitchFamily="18" charset="0"/>
              <a:cs typeface="Times New Roman" panose="02020603050405020304" pitchFamily="18" charset="0"/>
            </a:endParaRPr>
          </a:p>
          <a:p>
            <a:pPr algn="ctr" defTabSz="914446" eaLnBrk="0" fontAlgn="base" hangingPunct="0">
              <a:lnSpc>
                <a:spcPts val="1425"/>
              </a:lnSpc>
              <a:spcBef>
                <a:spcPct val="0"/>
              </a:spcBef>
              <a:spcAft>
                <a:spcPct val="0"/>
              </a:spcAft>
              <a:buClr>
                <a:srgbClr val="0070C0"/>
              </a:buClr>
              <a:buNone/>
              <a:defRPr/>
            </a:pPr>
            <a:endParaRPr lang="vi-VN" altLang="en-US" sz="1400" dirty="0">
              <a:latin typeface="Times New Roman" panose="02020603050405020304" pitchFamily="18" charset="0"/>
              <a:cs typeface="Times New Roman" panose="02020603050405020304" pitchFamily="18" charset="0"/>
            </a:endParaRPr>
          </a:p>
        </p:txBody>
      </p:sp>
      <p:cxnSp>
        <p:nvCxnSpPr>
          <p:cNvPr id="22" name="Straight Arrow Connector 21">
            <a:extLst>
              <a:ext uri="{FF2B5EF4-FFF2-40B4-BE49-F238E27FC236}">
                <a16:creationId xmlns="" xmlns:a16="http://schemas.microsoft.com/office/drawing/2014/main" id="{C7DE681C-7907-4E7A-AFBA-2E86E4793DE7}"/>
              </a:ext>
            </a:extLst>
          </p:cNvPr>
          <p:cNvCxnSpPr>
            <a:cxnSpLocks/>
          </p:cNvCxnSpPr>
          <p:nvPr/>
        </p:nvCxnSpPr>
        <p:spPr bwMode="auto">
          <a:xfrm>
            <a:off x="9470853" y="2971599"/>
            <a:ext cx="496888" cy="7937"/>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Rectangle: Rounded Corners 99">
            <a:extLst>
              <a:ext uri="{FF2B5EF4-FFF2-40B4-BE49-F238E27FC236}">
                <a16:creationId xmlns="" xmlns:a16="http://schemas.microsoft.com/office/drawing/2014/main" id="{487BD8DC-52FB-405F-AEC1-EFFCA2E6E478}"/>
              </a:ext>
            </a:extLst>
          </p:cNvPr>
          <p:cNvSpPr/>
          <p:nvPr/>
        </p:nvSpPr>
        <p:spPr bwMode="auto">
          <a:xfrm>
            <a:off x="654455" y="1549400"/>
            <a:ext cx="3155545" cy="2895600"/>
          </a:xfrm>
          <a:prstGeom prst="roundRect">
            <a:avLst/>
          </a:prstGeom>
          <a:noFill/>
          <a:ln w="762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anchor="ctr"/>
          <a:lstStyle/>
          <a:p>
            <a:pPr algn="ctr" defTabSz="685870" eaLnBrk="0" fontAlgn="base" hangingPunct="0">
              <a:spcBef>
                <a:spcPct val="0"/>
              </a:spcBef>
              <a:spcAft>
                <a:spcPct val="0"/>
              </a:spcAft>
              <a:defRPr/>
            </a:pPr>
            <a:endParaRPr lang="en-GB">
              <a:solidFill>
                <a:srgbClr val="FFC000"/>
              </a:solidFill>
              <a:latin typeface="Segoe UI" panose="020B0502040204020203" pitchFamily="34" charset="0"/>
              <a:cs typeface="Segoe UI" panose="020B0502040204020203" pitchFamily="34" charset="0"/>
            </a:endParaRPr>
          </a:p>
        </p:txBody>
      </p:sp>
      <p:sp>
        <p:nvSpPr>
          <p:cNvPr id="24" name="Text Box 29"/>
          <p:cNvSpPr txBox="1">
            <a:spLocks noChangeArrowheads="1"/>
          </p:cNvSpPr>
          <p:nvPr/>
        </p:nvSpPr>
        <p:spPr bwMode="gray">
          <a:xfrm>
            <a:off x="812800" y="1701800"/>
            <a:ext cx="2377214" cy="4514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914446" eaLnBrk="0" fontAlgn="base" hangingPunct="0">
              <a:lnSpc>
                <a:spcPts val="1425"/>
              </a:lnSpc>
              <a:spcBef>
                <a:spcPct val="0"/>
              </a:spcBef>
              <a:spcAft>
                <a:spcPct val="0"/>
              </a:spcAft>
              <a:buClr>
                <a:srgbClr val="0070C0"/>
              </a:buClr>
              <a:buNone/>
              <a:defRPr/>
            </a:pPr>
            <a:r>
              <a:rPr lang="en-US" altLang="en-US" sz="1400" dirty="0">
                <a:latin typeface="Times New Roman" panose="02020603050405020304" pitchFamily="18" charset="0"/>
                <a:cs typeface="Times New Roman" panose="02020603050405020304" pitchFamily="18" charset="0"/>
              </a:rPr>
              <a:t>BỘ, NGÀNH, ĐỊA PHƯƠNG</a:t>
            </a:r>
            <a:endParaRPr lang="vi-VN" altLang="en-US" sz="1400" dirty="0">
              <a:latin typeface="Times New Roman" panose="02020603050405020304" pitchFamily="18" charset="0"/>
              <a:cs typeface="Times New Roman" panose="02020603050405020304" pitchFamily="18" charset="0"/>
            </a:endParaRPr>
          </a:p>
          <a:p>
            <a:pPr algn="ctr" defTabSz="914446" eaLnBrk="0" fontAlgn="base" hangingPunct="0">
              <a:lnSpc>
                <a:spcPts val="1425"/>
              </a:lnSpc>
              <a:spcBef>
                <a:spcPct val="0"/>
              </a:spcBef>
              <a:spcAft>
                <a:spcPct val="0"/>
              </a:spcAft>
              <a:buClr>
                <a:srgbClr val="0070C0"/>
              </a:buClr>
              <a:buNone/>
              <a:defRPr/>
            </a:pPr>
            <a:endParaRPr lang="vi-VN" altLang="en-US" sz="1400" dirty="0">
              <a:latin typeface="Times New Roman" panose="02020603050405020304" pitchFamily="18" charset="0"/>
              <a:cs typeface="Times New Roman" panose="02020603050405020304" pitchFamily="18" charset="0"/>
            </a:endParaRPr>
          </a:p>
        </p:txBody>
      </p:sp>
      <p:grpSp>
        <p:nvGrpSpPr>
          <p:cNvPr id="25" name="Group 73"/>
          <p:cNvGrpSpPr>
            <a:grpSpLocks/>
          </p:cNvGrpSpPr>
          <p:nvPr/>
        </p:nvGrpSpPr>
        <p:grpSpPr bwMode="auto">
          <a:xfrm>
            <a:off x="1100434" y="2187388"/>
            <a:ext cx="1223369" cy="928079"/>
            <a:chOff x="1658377" y="3980662"/>
            <a:chExt cx="697082" cy="639556"/>
          </a:xfrm>
        </p:grpSpPr>
        <p:grpSp>
          <p:nvGrpSpPr>
            <p:cNvPr id="26" name="Group 143"/>
            <p:cNvGrpSpPr>
              <a:grpSpLocks/>
            </p:cNvGrpSpPr>
            <p:nvPr/>
          </p:nvGrpSpPr>
          <p:grpSpPr bwMode="auto">
            <a:xfrm rot="5400000">
              <a:off x="1815623" y="3935735"/>
              <a:ext cx="389953" cy="479808"/>
              <a:chOff x="4300388" y="5377543"/>
              <a:chExt cx="797193" cy="229748"/>
            </a:xfrm>
          </p:grpSpPr>
          <p:sp>
            <p:nvSpPr>
              <p:cNvPr id="28" name="Rounded Rectangle 48">
                <a:extLst>
                  <a:ext uri="{FF2B5EF4-FFF2-40B4-BE49-F238E27FC236}">
                    <a16:creationId xmlns="" xmlns:a16="http://schemas.microsoft.com/office/drawing/2014/main" id="{874A18F2-0C7C-4DBB-B49F-FD5A7B9EBD52}"/>
                  </a:ext>
                </a:extLst>
              </p:cNvPr>
              <p:cNvSpPr/>
              <p:nvPr/>
            </p:nvSpPr>
            <p:spPr>
              <a:xfrm>
                <a:off x="4300387" y="5386717"/>
                <a:ext cx="797469" cy="228766"/>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anchor="ctr"/>
              <a:lstStyle>
                <a:defPPr>
                  <a:defRPr lang="en-GB"/>
                </a:defPPr>
                <a:lvl1pPr algn="l" defTabSz="457200" rtl="0" fontAlgn="base">
                  <a:spcBef>
                    <a:spcPct val="0"/>
                  </a:spcBef>
                  <a:spcAft>
                    <a:spcPct val="0"/>
                  </a:spcAft>
                  <a:defRPr kern="1200">
                    <a:solidFill>
                      <a:schemeClr val="dk1"/>
                    </a:solidFill>
                    <a:latin typeface="+mn-lt"/>
                    <a:ea typeface="+mn-ea"/>
                    <a:cs typeface="+mn-cs"/>
                  </a:defRPr>
                </a:lvl1pPr>
                <a:lvl2pPr marL="742950" indent="-285750" algn="l" defTabSz="457200" rtl="0" fontAlgn="base">
                  <a:spcBef>
                    <a:spcPct val="0"/>
                  </a:spcBef>
                  <a:spcAft>
                    <a:spcPct val="0"/>
                  </a:spcAft>
                  <a:defRPr kern="1200">
                    <a:solidFill>
                      <a:schemeClr val="dk1"/>
                    </a:solidFill>
                    <a:latin typeface="+mn-lt"/>
                    <a:ea typeface="+mn-ea"/>
                    <a:cs typeface="+mn-cs"/>
                  </a:defRPr>
                </a:lvl2pPr>
                <a:lvl3pPr marL="1143000" indent="-228600" algn="l" defTabSz="457200" rtl="0" fontAlgn="base">
                  <a:spcBef>
                    <a:spcPct val="0"/>
                  </a:spcBef>
                  <a:spcAft>
                    <a:spcPct val="0"/>
                  </a:spcAft>
                  <a:defRPr kern="1200">
                    <a:solidFill>
                      <a:schemeClr val="dk1"/>
                    </a:solidFill>
                    <a:latin typeface="+mn-lt"/>
                    <a:ea typeface="+mn-ea"/>
                    <a:cs typeface="+mn-cs"/>
                  </a:defRPr>
                </a:lvl3pPr>
                <a:lvl4pPr marL="1600200" indent="-228600" algn="l" defTabSz="457200" rtl="0" fontAlgn="base">
                  <a:spcBef>
                    <a:spcPct val="0"/>
                  </a:spcBef>
                  <a:spcAft>
                    <a:spcPct val="0"/>
                  </a:spcAft>
                  <a:defRPr kern="1200">
                    <a:solidFill>
                      <a:schemeClr val="dk1"/>
                    </a:solidFill>
                    <a:latin typeface="+mn-lt"/>
                    <a:ea typeface="+mn-ea"/>
                    <a:cs typeface="+mn-cs"/>
                  </a:defRPr>
                </a:lvl4pPr>
                <a:lvl5pPr marL="2057400" indent="-228600" algn="l" defTabSz="457200"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endParaRPr lang="en-US" sz="3200" dirty="0">
                  <a:latin typeface="Palatino Linotype" panose="02040502050505030304" pitchFamily="18" charset="0"/>
                </a:endParaRPr>
              </a:p>
              <a:p>
                <a:pPr algn="ctr">
                  <a:defRPr/>
                </a:pPr>
                <a:endParaRPr lang="en-US" sz="3200" dirty="0">
                  <a:latin typeface="Palatino Linotype" panose="02040502050505030304" pitchFamily="18" charset="0"/>
                </a:endParaRPr>
              </a:p>
            </p:txBody>
          </p:sp>
          <p:pic>
            <p:nvPicPr>
              <p:cNvPr id="29" name="Picture 28" descr="personel-24-128">
                <a:extLst>
                  <a:ext uri="{FF2B5EF4-FFF2-40B4-BE49-F238E27FC236}">
                    <a16:creationId xmlns="" xmlns:a16="http://schemas.microsoft.com/office/drawing/2014/main" id="{CE309B97-D807-46F4-8AFC-0E497E0AE2C8}"/>
                  </a:ext>
                </a:extLst>
              </p:cNvPr>
              <p:cNvPicPr>
                <a:picLocks noChangeAspect="1"/>
              </p:cNvPicPr>
              <p:nvPr/>
            </p:nvPicPr>
            <p:blipFill>
              <a:blip r:embed="rId6" cstate="email">
                <a:duotone>
                  <a:schemeClr val="accent5">
                    <a:shade val="45000"/>
                    <a:satMod val="135000"/>
                  </a:schemeClr>
                  <a:prstClr val="white"/>
                </a:duotone>
              </a:blip>
              <a:stretch>
                <a:fillRect/>
              </a:stretch>
            </p:blipFill>
            <p:spPr>
              <a:xfrm rot="16200000">
                <a:off x="4595060" y="5194993"/>
                <a:ext cx="119501" cy="587696"/>
              </a:xfrm>
              <a:prstGeom prst="rect">
                <a:avLst/>
              </a:prstGeom>
            </p:spPr>
          </p:pic>
        </p:grpSp>
        <p:sp>
          <p:nvSpPr>
            <p:cNvPr id="27" name="TextBox 32">
              <a:extLst>
                <a:ext uri="{FF2B5EF4-FFF2-40B4-BE49-F238E27FC236}">
                  <a16:creationId xmlns="" xmlns:a16="http://schemas.microsoft.com/office/drawing/2014/main" id="{039B2772-E160-4024-A6D3-58B775B2468A}"/>
                </a:ext>
              </a:extLst>
            </p:cNvPr>
            <p:cNvSpPr txBox="1"/>
            <p:nvPr/>
          </p:nvSpPr>
          <p:spPr>
            <a:xfrm>
              <a:off x="1658377" y="4448422"/>
              <a:ext cx="697082" cy="171796"/>
            </a:xfrm>
            <a:prstGeom prst="rect">
              <a:avLst/>
            </a:prstGeom>
            <a:noFill/>
          </p:spPr>
          <p:txBody>
            <a:bodyPr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618"/>
                </a:spcAft>
                <a:defRPr/>
              </a:pPr>
              <a:r>
                <a:rPr lang="en-US" sz="900" kern="0">
                  <a:solidFill>
                    <a:schemeClr val="bg1"/>
                  </a:solidFill>
                </a:rPr>
                <a:t>HỆ THỐNG THÔNG TIN BÁO CÁO</a:t>
              </a:r>
              <a:endParaRPr lang="en-US" sz="900" kern="0" dirty="0">
                <a:solidFill>
                  <a:schemeClr val="bg1"/>
                </a:solidFill>
              </a:endParaRPr>
            </a:p>
          </p:txBody>
        </p:sp>
      </p:grpSp>
      <p:grpSp>
        <p:nvGrpSpPr>
          <p:cNvPr id="30" name="Group 77"/>
          <p:cNvGrpSpPr>
            <a:grpSpLocks/>
          </p:cNvGrpSpPr>
          <p:nvPr/>
        </p:nvGrpSpPr>
        <p:grpSpPr bwMode="auto">
          <a:xfrm>
            <a:off x="422869" y="3235514"/>
            <a:ext cx="1355131" cy="763630"/>
            <a:chOff x="3538037" y="6263727"/>
            <a:chExt cx="869418" cy="503194"/>
          </a:xfrm>
        </p:grpSpPr>
        <p:sp>
          <p:nvSpPr>
            <p:cNvPr id="31" name="TextBox 32">
              <a:extLst>
                <a:ext uri="{FF2B5EF4-FFF2-40B4-BE49-F238E27FC236}">
                  <a16:creationId xmlns="" xmlns:a16="http://schemas.microsoft.com/office/drawing/2014/main" id="{3C2F4528-FBFA-4611-87B4-D20B43B8E015}"/>
                </a:ext>
              </a:extLst>
            </p:cNvPr>
            <p:cNvSpPr txBox="1"/>
            <p:nvPr/>
          </p:nvSpPr>
          <p:spPr>
            <a:xfrm>
              <a:off x="3538037" y="6684783"/>
              <a:ext cx="869418" cy="82138"/>
            </a:xfrm>
            <a:prstGeom prst="rect">
              <a:avLst/>
            </a:prstGeom>
            <a:noFill/>
          </p:spPr>
          <p:txBody>
            <a:bodyPr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618"/>
                </a:spcAft>
                <a:defRPr/>
              </a:pPr>
              <a:r>
                <a:rPr lang="en-US" sz="900" kern="0">
                  <a:solidFill>
                    <a:schemeClr val="bg1"/>
                  </a:solidFill>
                </a:rPr>
                <a:t>HỆ THỐNG CHUYÊN NGÀNH</a:t>
              </a:r>
              <a:endParaRPr lang="en-US" sz="900" kern="0" dirty="0">
                <a:solidFill>
                  <a:schemeClr val="bg1"/>
                </a:solidFill>
              </a:endParaRPr>
            </a:p>
          </p:txBody>
        </p:sp>
        <p:pic>
          <p:nvPicPr>
            <p:cNvPr id="32" name="Picture 4" descr="Káº¿t quáº£ hÃ¬nh áº£nh cho HRM icons"/>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3759178" y="6263727"/>
              <a:ext cx="385578" cy="3704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cxnSp>
        <p:nvCxnSpPr>
          <p:cNvPr id="33" name="Straight Arrow Connector 32">
            <a:extLst>
              <a:ext uri="{FF2B5EF4-FFF2-40B4-BE49-F238E27FC236}">
                <a16:creationId xmlns="" xmlns:a16="http://schemas.microsoft.com/office/drawing/2014/main" id="{C7DE681C-7907-4E7A-AFBA-2E86E4793DE7}"/>
              </a:ext>
            </a:extLst>
          </p:cNvPr>
          <p:cNvCxnSpPr>
            <a:cxnSpLocks/>
          </p:cNvCxnSpPr>
          <p:nvPr/>
        </p:nvCxnSpPr>
        <p:spPr bwMode="auto">
          <a:xfrm flipV="1">
            <a:off x="1778000" y="2962944"/>
            <a:ext cx="711200" cy="8655"/>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Text Box 29"/>
          <p:cNvSpPr txBox="1">
            <a:spLocks noChangeArrowheads="1"/>
          </p:cNvSpPr>
          <p:nvPr/>
        </p:nvSpPr>
        <p:spPr bwMode="gray">
          <a:xfrm>
            <a:off x="4329113" y="3467384"/>
            <a:ext cx="3582143" cy="4514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914446" eaLnBrk="0" fontAlgn="base" hangingPunct="0">
              <a:lnSpc>
                <a:spcPts val="1425"/>
              </a:lnSpc>
              <a:spcBef>
                <a:spcPct val="0"/>
              </a:spcBef>
              <a:spcAft>
                <a:spcPct val="0"/>
              </a:spcAft>
              <a:buClr>
                <a:srgbClr val="0070C0"/>
              </a:buClr>
              <a:buNone/>
              <a:defRPr/>
            </a:pPr>
            <a:r>
              <a:rPr lang="en-US" altLang="en-US" sz="1400" dirty="0">
                <a:latin typeface="Times New Roman" panose="02020603050405020304" pitchFamily="18" charset="0"/>
                <a:cs typeface="Times New Roman" panose="02020603050405020304" pitchFamily="18" charset="0"/>
              </a:rPr>
              <a:t>NỀN TẢNG TÍCH HỢP, CHIA SẺ DỮ LIỆU</a:t>
            </a:r>
            <a:endParaRPr lang="vi-VN" altLang="en-US" sz="1400" dirty="0">
              <a:latin typeface="Times New Roman" panose="02020603050405020304" pitchFamily="18" charset="0"/>
              <a:cs typeface="Times New Roman" panose="02020603050405020304" pitchFamily="18" charset="0"/>
            </a:endParaRPr>
          </a:p>
          <a:p>
            <a:pPr algn="ctr" defTabSz="914446" eaLnBrk="0" fontAlgn="base" hangingPunct="0">
              <a:lnSpc>
                <a:spcPts val="1425"/>
              </a:lnSpc>
              <a:spcBef>
                <a:spcPct val="0"/>
              </a:spcBef>
              <a:spcAft>
                <a:spcPct val="0"/>
              </a:spcAft>
              <a:buClr>
                <a:srgbClr val="0070C0"/>
              </a:buClr>
              <a:buNone/>
              <a:defRPr/>
            </a:pPr>
            <a:endParaRPr lang="vi-VN" altLang="en-US" sz="1400" dirty="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 xmlns:a16="http://schemas.microsoft.com/office/drawing/2014/main" id="{AE2D4AE1-2293-4BA3-95C0-EEDAE76A3E3B}"/>
              </a:ext>
            </a:extLst>
          </p:cNvPr>
          <p:cNvSpPr txBox="1"/>
          <p:nvPr/>
        </p:nvSpPr>
        <p:spPr>
          <a:xfrm>
            <a:off x="1615044" y="4863981"/>
            <a:ext cx="10238244" cy="913199"/>
          </a:xfrm>
          <a:prstGeom prst="rect">
            <a:avLst/>
          </a:prstGeom>
          <a:noFill/>
          <a:effectLst>
            <a:outerShdw blurRad="50800" dist="38100" dir="2700000" algn="tl" rotWithShape="0">
              <a:prstClr val="black"/>
            </a:outerShdw>
          </a:effectLst>
        </p:spPr>
        <p:txBody>
          <a:bodyPr wrap="square" rtlCol="0">
            <a:spAutoFit/>
          </a:bodyPr>
          <a:lstStyle/>
          <a:p>
            <a:r>
              <a:rPr lang="en-US" sz="1867" dirty="0" err="1"/>
              <a:t>Hệ</a:t>
            </a:r>
            <a:r>
              <a:rPr lang="en-US" sz="1867" dirty="0"/>
              <a:t> </a:t>
            </a:r>
            <a:r>
              <a:rPr lang="en-US" sz="1200" dirty="0" err="1"/>
              <a:t>thống</a:t>
            </a:r>
            <a:r>
              <a:rPr lang="en-US" sz="1867" dirty="0"/>
              <a:t> TTBCCP ban </a:t>
            </a:r>
            <a:r>
              <a:rPr lang="en-US" sz="1867" dirty="0" err="1"/>
              <a:t>hành</a:t>
            </a:r>
            <a:r>
              <a:rPr lang="en-US" sz="1867" dirty="0"/>
              <a:t> </a:t>
            </a:r>
            <a:r>
              <a:rPr lang="en-US" sz="1867" dirty="0" err="1"/>
              <a:t>các</a:t>
            </a:r>
            <a:r>
              <a:rPr lang="en-US" sz="1867" dirty="0"/>
              <a:t> </a:t>
            </a:r>
            <a:r>
              <a:rPr lang="en-US" sz="1867" dirty="0" err="1"/>
              <a:t>giao</a:t>
            </a:r>
            <a:r>
              <a:rPr lang="en-US" sz="1867" dirty="0"/>
              <a:t> </a:t>
            </a:r>
            <a:r>
              <a:rPr lang="en-US" sz="1867" dirty="0" err="1"/>
              <a:t>diện</a:t>
            </a:r>
            <a:r>
              <a:rPr lang="en-US" sz="1867" dirty="0"/>
              <a:t> </a:t>
            </a:r>
            <a:r>
              <a:rPr lang="en-US" sz="1867" dirty="0" err="1"/>
              <a:t>liên</a:t>
            </a:r>
            <a:r>
              <a:rPr lang="en-US" sz="1867" dirty="0"/>
              <a:t> </a:t>
            </a:r>
            <a:r>
              <a:rPr lang="en-US" sz="1867" dirty="0" err="1"/>
              <a:t>thông</a:t>
            </a:r>
            <a:r>
              <a:rPr lang="en-US" sz="1867" dirty="0"/>
              <a:t> </a:t>
            </a:r>
            <a:r>
              <a:rPr lang="en-US" sz="1867" dirty="0" err="1"/>
              <a:t>dữ</a:t>
            </a:r>
            <a:r>
              <a:rPr lang="en-US" sz="1867" dirty="0"/>
              <a:t> </a:t>
            </a:r>
            <a:r>
              <a:rPr lang="en-US" sz="1867" dirty="0" err="1"/>
              <a:t>liệu</a:t>
            </a:r>
            <a:r>
              <a:rPr lang="en-US" sz="1867" dirty="0"/>
              <a:t> (API) </a:t>
            </a:r>
            <a:r>
              <a:rPr lang="en-US" sz="1867" dirty="0" err="1"/>
              <a:t>trên</a:t>
            </a:r>
            <a:r>
              <a:rPr lang="en-US" sz="1867" dirty="0"/>
              <a:t> </a:t>
            </a:r>
            <a:r>
              <a:rPr lang="en-US" sz="1867" dirty="0" err="1"/>
              <a:t>nền</a:t>
            </a:r>
            <a:r>
              <a:rPr lang="en-US" sz="1867" dirty="0"/>
              <a:t> </a:t>
            </a:r>
            <a:r>
              <a:rPr lang="en-US" sz="1867" dirty="0" err="1"/>
              <a:t>tảng</a:t>
            </a:r>
            <a:r>
              <a:rPr lang="en-US" sz="1867" dirty="0"/>
              <a:t> </a:t>
            </a:r>
            <a:r>
              <a:rPr lang="en-US" sz="1867" dirty="0" err="1"/>
              <a:t>tích</a:t>
            </a:r>
            <a:r>
              <a:rPr lang="en-US" sz="1867" dirty="0"/>
              <a:t> </a:t>
            </a:r>
            <a:r>
              <a:rPr lang="en-US" sz="1867" dirty="0" err="1"/>
              <a:t>hợp</a:t>
            </a:r>
            <a:r>
              <a:rPr lang="en-US" sz="1867" dirty="0"/>
              <a:t>, chia </a:t>
            </a:r>
            <a:r>
              <a:rPr lang="en-US" sz="1867" dirty="0" err="1"/>
              <a:t>sẻ</a:t>
            </a:r>
            <a:r>
              <a:rPr lang="en-US" sz="1867" dirty="0"/>
              <a:t> </a:t>
            </a:r>
            <a:r>
              <a:rPr lang="en-US" sz="1867" dirty="0" err="1"/>
              <a:t>dữ</a:t>
            </a:r>
            <a:r>
              <a:rPr lang="en-US" sz="1867" dirty="0"/>
              <a:t> </a:t>
            </a:r>
            <a:r>
              <a:rPr lang="en-US" sz="1867" dirty="0" err="1"/>
              <a:t>liệu</a:t>
            </a:r>
            <a:endParaRPr lang="en-US" sz="1867" dirty="0"/>
          </a:p>
          <a:p>
            <a:pPr marL="228611" indent="-228611">
              <a:buFont typeface="Wingdings" panose="05000000000000000000" pitchFamily="2" charset="2"/>
              <a:buChar char="Ø"/>
            </a:pPr>
            <a:r>
              <a:rPr lang="en-US" sz="1600" dirty="0" err="1"/>
              <a:t>Đảm</a:t>
            </a:r>
            <a:r>
              <a:rPr lang="en-US" sz="1600" dirty="0"/>
              <a:t> </a:t>
            </a:r>
            <a:r>
              <a:rPr lang="en-US" sz="1600" dirty="0" err="1"/>
              <a:t>bảo</a:t>
            </a:r>
            <a:r>
              <a:rPr lang="en-US" sz="1600" dirty="0"/>
              <a:t> </a:t>
            </a:r>
            <a:r>
              <a:rPr lang="en-US" sz="1600" dirty="0" err="1"/>
              <a:t>các</a:t>
            </a:r>
            <a:r>
              <a:rPr lang="en-US" sz="1600" dirty="0"/>
              <a:t> </a:t>
            </a:r>
            <a:r>
              <a:rPr lang="en-US" sz="1600" dirty="0" err="1"/>
              <a:t>cơ</a:t>
            </a:r>
            <a:r>
              <a:rPr lang="en-US" sz="1600" dirty="0"/>
              <a:t> </a:t>
            </a:r>
            <a:r>
              <a:rPr lang="en-US" sz="1600" dirty="0" err="1"/>
              <a:t>chế</a:t>
            </a:r>
            <a:r>
              <a:rPr lang="en-US" sz="1600" dirty="0"/>
              <a:t> an </a:t>
            </a:r>
            <a:r>
              <a:rPr lang="en-US" sz="1600" dirty="0" err="1"/>
              <a:t>toàn</a:t>
            </a:r>
            <a:r>
              <a:rPr lang="en-US" sz="1600" dirty="0"/>
              <a:t> </a:t>
            </a:r>
            <a:r>
              <a:rPr lang="en-US" sz="1600" dirty="0" err="1"/>
              <a:t>bảo</a:t>
            </a:r>
            <a:r>
              <a:rPr lang="en-US" sz="1600" dirty="0"/>
              <a:t> </a:t>
            </a:r>
            <a:r>
              <a:rPr lang="en-US" sz="1600" dirty="0" err="1"/>
              <a:t>mật</a:t>
            </a:r>
            <a:r>
              <a:rPr lang="en-US" sz="1600" dirty="0"/>
              <a:t>, </a:t>
            </a:r>
            <a:r>
              <a:rPr lang="en-US" sz="1600" dirty="0" err="1"/>
              <a:t>mã</a:t>
            </a:r>
            <a:r>
              <a:rPr lang="en-US" sz="1600" dirty="0"/>
              <a:t> </a:t>
            </a:r>
            <a:r>
              <a:rPr lang="en-US" sz="1600" dirty="0" err="1"/>
              <a:t>hóa</a:t>
            </a:r>
            <a:r>
              <a:rPr lang="en-US" sz="1600" dirty="0"/>
              <a:t> </a:t>
            </a:r>
            <a:r>
              <a:rPr lang="en-US" sz="1600" dirty="0" err="1"/>
              <a:t>dữ</a:t>
            </a:r>
            <a:r>
              <a:rPr lang="en-US" sz="1600" dirty="0"/>
              <a:t> </a:t>
            </a:r>
            <a:r>
              <a:rPr lang="en-US" sz="1600" dirty="0" err="1"/>
              <a:t>liệu</a:t>
            </a:r>
            <a:r>
              <a:rPr lang="en-US" sz="1600" dirty="0"/>
              <a:t>,… </a:t>
            </a:r>
            <a:r>
              <a:rPr lang="en-US" sz="1600" dirty="0" err="1"/>
              <a:t>trên</a:t>
            </a:r>
            <a:r>
              <a:rPr lang="en-US" sz="1600" dirty="0"/>
              <a:t> </a:t>
            </a:r>
            <a:r>
              <a:rPr lang="en-US" sz="1600" dirty="0" err="1"/>
              <a:t>nền</a:t>
            </a:r>
            <a:r>
              <a:rPr lang="en-US" sz="1600" dirty="0"/>
              <a:t> </a:t>
            </a:r>
            <a:r>
              <a:rPr lang="en-US" sz="1600" dirty="0" err="1"/>
              <a:t>tảng</a:t>
            </a:r>
            <a:r>
              <a:rPr lang="en-US" sz="1600" dirty="0"/>
              <a:t> </a:t>
            </a:r>
            <a:r>
              <a:rPr lang="en-US" sz="1600" dirty="0" err="1"/>
              <a:t>tích</a:t>
            </a:r>
            <a:r>
              <a:rPr lang="en-US" sz="1600" dirty="0"/>
              <a:t> </a:t>
            </a:r>
            <a:r>
              <a:rPr lang="en-US" sz="1600" dirty="0" err="1"/>
              <a:t>hợp</a:t>
            </a:r>
            <a:r>
              <a:rPr lang="en-US" sz="1600" dirty="0"/>
              <a:t>, chia </a:t>
            </a:r>
            <a:r>
              <a:rPr lang="en-US" sz="1600" dirty="0" err="1"/>
              <a:t>sẻ</a:t>
            </a:r>
            <a:r>
              <a:rPr lang="en-US" sz="1600" dirty="0"/>
              <a:t> </a:t>
            </a:r>
            <a:r>
              <a:rPr lang="en-US" sz="1600" dirty="0" err="1"/>
              <a:t>dữ</a:t>
            </a:r>
            <a:r>
              <a:rPr lang="en-US" sz="1600" dirty="0"/>
              <a:t> </a:t>
            </a:r>
            <a:r>
              <a:rPr lang="en-US" sz="1600" dirty="0" err="1"/>
              <a:t>liệu</a:t>
            </a:r>
            <a:r>
              <a:rPr lang="en-US" sz="1600" dirty="0"/>
              <a:t> </a:t>
            </a:r>
            <a:r>
              <a:rPr lang="en-US" sz="1600" dirty="0" err="1"/>
              <a:t>đã</a:t>
            </a:r>
            <a:r>
              <a:rPr lang="en-US" sz="1600" dirty="0"/>
              <a:t> </a:t>
            </a:r>
            <a:r>
              <a:rPr lang="en-US" sz="1600" dirty="0" err="1"/>
              <a:t>triển</a:t>
            </a:r>
            <a:r>
              <a:rPr lang="en-US" sz="1600" dirty="0"/>
              <a:t> </a:t>
            </a:r>
            <a:r>
              <a:rPr lang="en-US" sz="1600" dirty="0" err="1"/>
              <a:t>khai</a:t>
            </a:r>
            <a:endParaRPr lang="en-US" sz="1600" dirty="0"/>
          </a:p>
          <a:p>
            <a:r>
              <a:rPr lang="en-US" sz="1867" dirty="0" err="1"/>
              <a:t>Các</a:t>
            </a:r>
            <a:r>
              <a:rPr lang="en-US" sz="1867" dirty="0"/>
              <a:t> BNĐP </a:t>
            </a:r>
            <a:r>
              <a:rPr lang="en-US" sz="1867" dirty="0" err="1"/>
              <a:t>kết</a:t>
            </a:r>
            <a:r>
              <a:rPr lang="en-US" sz="1867" dirty="0"/>
              <a:t> </a:t>
            </a:r>
            <a:r>
              <a:rPr lang="en-US" sz="1867" dirty="0" err="1"/>
              <a:t>nối</a:t>
            </a:r>
            <a:r>
              <a:rPr lang="en-US" sz="1867" dirty="0"/>
              <a:t> </a:t>
            </a:r>
            <a:r>
              <a:rPr lang="en-US" sz="1867" dirty="0" err="1"/>
              <a:t>thông</a:t>
            </a:r>
            <a:r>
              <a:rPr lang="en-US" sz="1867" dirty="0"/>
              <a:t> qua Adapter </a:t>
            </a:r>
            <a:r>
              <a:rPr lang="en-US" sz="1867" dirty="0" err="1"/>
              <a:t>tích</a:t>
            </a:r>
            <a:r>
              <a:rPr lang="en-US" sz="1867" dirty="0"/>
              <a:t> </a:t>
            </a:r>
            <a:r>
              <a:rPr lang="en-US" sz="1867" dirty="0" err="1"/>
              <a:t>hợp</a:t>
            </a:r>
            <a:r>
              <a:rPr lang="en-US" sz="1867" dirty="0"/>
              <a:t> </a:t>
            </a:r>
            <a:r>
              <a:rPr lang="en-US" sz="1867" dirty="0" err="1"/>
              <a:t>dữ</a:t>
            </a:r>
            <a:r>
              <a:rPr lang="en-US" sz="1867" dirty="0"/>
              <a:t> </a:t>
            </a:r>
            <a:r>
              <a:rPr lang="en-US" sz="1867" dirty="0" err="1"/>
              <a:t>liệu</a:t>
            </a:r>
            <a:r>
              <a:rPr lang="en-US" sz="1867" dirty="0"/>
              <a:t> </a:t>
            </a:r>
            <a:r>
              <a:rPr lang="en-US" sz="1867" dirty="0" err="1"/>
              <a:t>được</a:t>
            </a:r>
            <a:r>
              <a:rPr lang="en-US" sz="1867" dirty="0"/>
              <a:t> </a:t>
            </a:r>
            <a:r>
              <a:rPr lang="en-US" sz="1867" dirty="0" err="1"/>
              <a:t>xây</a:t>
            </a:r>
            <a:r>
              <a:rPr lang="en-US" sz="1867" dirty="0"/>
              <a:t> </a:t>
            </a:r>
            <a:r>
              <a:rPr lang="en-US" sz="1867" dirty="0" err="1"/>
              <a:t>dựng</a:t>
            </a:r>
            <a:r>
              <a:rPr lang="en-US" sz="1867" dirty="0"/>
              <a:t> </a:t>
            </a:r>
            <a:r>
              <a:rPr lang="en-US" sz="1867" dirty="0" err="1"/>
              <a:t>tại</a:t>
            </a:r>
            <a:r>
              <a:rPr lang="en-US" sz="1867" dirty="0"/>
              <a:t> BNĐP</a:t>
            </a:r>
          </a:p>
        </p:txBody>
      </p:sp>
    </p:spTree>
    <p:extLst>
      <p:ext uri="{BB962C8B-B14F-4D97-AF65-F5344CB8AC3E}">
        <p14:creationId xmlns="" xmlns:p14="http://schemas.microsoft.com/office/powerpoint/2010/main" val="3223515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Rectangle 9">
            <a:extLst>
              <a:ext uri="{FF2B5EF4-FFF2-40B4-BE49-F238E27FC236}">
                <a16:creationId xmlns="" xmlns:a16="http://schemas.microsoft.com/office/drawing/2014/main" id="{B899E33F-B2D5-449D-BD22-C8D380E1EC6C}"/>
              </a:ext>
            </a:extLst>
          </p:cNvPr>
          <p:cNvSpPr>
            <a:spLocks noChangeArrowheads="1"/>
          </p:cNvSpPr>
          <p:nvPr/>
        </p:nvSpPr>
        <p:spPr bwMode="auto">
          <a:xfrm>
            <a:off x="3136756" y="168502"/>
            <a:ext cx="6322565"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000" b="1">
                <a:latin typeface="Tahoma" panose="020B0604030504040204" pitchFamily="34" charset="0"/>
                <a:ea typeface="Tahoma" panose="020B0604030504040204" pitchFamily="34" charset="0"/>
                <a:cs typeface="Tahoma" panose="020B0604030504040204" pitchFamily="34" charset="0"/>
              </a:rPr>
              <a:t>MÔ HÌNH KẾT NỐI LIÊN THÔNG</a:t>
            </a:r>
            <a:endParaRPr lang="en-US" altLang="en-US" sz="3000" b="1" dirty="0">
              <a:latin typeface="Tahoma" panose="020B0604030504040204" pitchFamily="34" charset="0"/>
              <a:ea typeface="Tahoma" panose="020B0604030504040204" pitchFamily="34" charset="0"/>
              <a:cs typeface="Tahoma" panose="020B0604030504040204" pitchFamily="34" charset="0"/>
            </a:endParaRPr>
          </a:p>
        </p:txBody>
      </p:sp>
      <p:sp>
        <p:nvSpPr>
          <p:cNvPr id="23" name="Rectangle: Rounded Corners 99">
            <a:extLst>
              <a:ext uri="{FF2B5EF4-FFF2-40B4-BE49-F238E27FC236}">
                <a16:creationId xmlns="" xmlns:a16="http://schemas.microsoft.com/office/drawing/2014/main" id="{487BD8DC-52FB-405F-AEC1-EFFCA2E6E478}"/>
              </a:ext>
            </a:extLst>
          </p:cNvPr>
          <p:cNvSpPr/>
          <p:nvPr/>
        </p:nvSpPr>
        <p:spPr bwMode="auto">
          <a:xfrm>
            <a:off x="168849" y="1346200"/>
            <a:ext cx="7959151" cy="4521200"/>
          </a:xfrm>
          <a:prstGeom prst="roundRect">
            <a:avLst/>
          </a:prstGeom>
          <a:noFill/>
          <a:ln w="762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anchor="ctr"/>
          <a:lstStyle/>
          <a:p>
            <a:pPr algn="ctr" defTabSz="685870" eaLnBrk="0" fontAlgn="base" hangingPunct="0">
              <a:spcBef>
                <a:spcPct val="0"/>
              </a:spcBef>
              <a:spcAft>
                <a:spcPct val="0"/>
              </a:spcAft>
              <a:defRPr/>
            </a:pPr>
            <a:endParaRPr lang="en-GB">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4" name="Text Box 29"/>
          <p:cNvSpPr txBox="1">
            <a:spLocks noChangeArrowheads="1"/>
          </p:cNvSpPr>
          <p:nvPr/>
        </p:nvSpPr>
        <p:spPr bwMode="gray">
          <a:xfrm>
            <a:off x="812800" y="1701800"/>
            <a:ext cx="6713825" cy="4514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914446" eaLnBrk="0" fontAlgn="base" hangingPunct="0">
              <a:lnSpc>
                <a:spcPts val="1425"/>
              </a:lnSpc>
              <a:spcBef>
                <a:spcPct val="0"/>
              </a:spcBef>
              <a:spcAft>
                <a:spcPct val="0"/>
              </a:spcAft>
              <a:buClr>
                <a:srgbClr val="0070C0"/>
              </a:buClr>
              <a:buNone/>
              <a:defRPr/>
            </a:pPr>
            <a:r>
              <a:rPr lang="en-US" altLang="en-US" sz="1600" b="1" dirty="0">
                <a:latin typeface="Tahoma" panose="020B0604030504040204" pitchFamily="34" charset="0"/>
                <a:ea typeface="Tahoma" panose="020B0604030504040204" pitchFamily="34" charset="0"/>
                <a:cs typeface="Tahoma" panose="020B0604030504040204" pitchFamily="34" charset="0"/>
              </a:rPr>
              <a:t>BỘ, NGÀNH, ĐỊA PHƯƠNG</a:t>
            </a:r>
            <a:endParaRPr lang="vi-VN" altLang="en-US" sz="1600" b="1" dirty="0">
              <a:latin typeface="Tahoma" panose="020B0604030504040204" pitchFamily="34" charset="0"/>
              <a:ea typeface="Tahoma" panose="020B0604030504040204" pitchFamily="34" charset="0"/>
              <a:cs typeface="Tahoma" panose="020B0604030504040204" pitchFamily="34" charset="0"/>
            </a:endParaRPr>
          </a:p>
          <a:p>
            <a:pPr algn="ctr" defTabSz="914446" eaLnBrk="0" fontAlgn="base" hangingPunct="0">
              <a:lnSpc>
                <a:spcPts val="1425"/>
              </a:lnSpc>
              <a:spcBef>
                <a:spcPct val="0"/>
              </a:spcBef>
              <a:spcAft>
                <a:spcPct val="0"/>
              </a:spcAft>
              <a:buClr>
                <a:srgbClr val="0070C0"/>
              </a:buClr>
              <a:buNone/>
              <a:defRPr/>
            </a:pPr>
            <a:endParaRPr lang="vi-VN" altLang="en-US" sz="1400" b="1" dirty="0">
              <a:latin typeface="Tahoma" panose="020B0604030504040204" pitchFamily="34" charset="0"/>
              <a:ea typeface="Tahoma" panose="020B0604030504040204" pitchFamily="34" charset="0"/>
              <a:cs typeface="Tahoma" panose="020B0604030504040204" pitchFamily="34" charset="0"/>
            </a:endParaRPr>
          </a:p>
        </p:txBody>
      </p:sp>
      <p:grpSp>
        <p:nvGrpSpPr>
          <p:cNvPr id="25" name="Group 73"/>
          <p:cNvGrpSpPr>
            <a:grpSpLocks/>
          </p:cNvGrpSpPr>
          <p:nvPr/>
        </p:nvGrpSpPr>
        <p:grpSpPr bwMode="auto">
          <a:xfrm>
            <a:off x="487362" y="2255852"/>
            <a:ext cx="2001838" cy="1500073"/>
            <a:chOff x="1658377" y="3980662"/>
            <a:chExt cx="697082" cy="600916"/>
          </a:xfrm>
        </p:grpSpPr>
        <p:grpSp>
          <p:nvGrpSpPr>
            <p:cNvPr id="26" name="Group 143"/>
            <p:cNvGrpSpPr>
              <a:grpSpLocks/>
            </p:cNvGrpSpPr>
            <p:nvPr/>
          </p:nvGrpSpPr>
          <p:grpSpPr bwMode="auto">
            <a:xfrm rot="5400000">
              <a:off x="1815623" y="3935735"/>
              <a:ext cx="389953" cy="479808"/>
              <a:chOff x="4300388" y="5377543"/>
              <a:chExt cx="797193" cy="229748"/>
            </a:xfrm>
          </p:grpSpPr>
          <p:sp>
            <p:nvSpPr>
              <p:cNvPr id="28" name="Rounded Rectangle 48">
                <a:extLst>
                  <a:ext uri="{FF2B5EF4-FFF2-40B4-BE49-F238E27FC236}">
                    <a16:creationId xmlns="" xmlns:a16="http://schemas.microsoft.com/office/drawing/2014/main" id="{874A18F2-0C7C-4DBB-B49F-FD5A7B9EBD52}"/>
                  </a:ext>
                </a:extLst>
              </p:cNvPr>
              <p:cNvSpPr/>
              <p:nvPr/>
            </p:nvSpPr>
            <p:spPr>
              <a:xfrm>
                <a:off x="4300387" y="5386717"/>
                <a:ext cx="797469" cy="228766"/>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anchor="ctr"/>
              <a:lstStyle>
                <a:defPPr>
                  <a:defRPr lang="en-GB"/>
                </a:defPPr>
                <a:lvl1pPr algn="l" defTabSz="457200" rtl="0" fontAlgn="base">
                  <a:spcBef>
                    <a:spcPct val="0"/>
                  </a:spcBef>
                  <a:spcAft>
                    <a:spcPct val="0"/>
                  </a:spcAft>
                  <a:defRPr kern="1200">
                    <a:solidFill>
                      <a:schemeClr val="dk1"/>
                    </a:solidFill>
                    <a:latin typeface="+mn-lt"/>
                    <a:ea typeface="+mn-ea"/>
                    <a:cs typeface="+mn-cs"/>
                  </a:defRPr>
                </a:lvl1pPr>
                <a:lvl2pPr marL="742950" indent="-285750" algn="l" defTabSz="457200" rtl="0" fontAlgn="base">
                  <a:spcBef>
                    <a:spcPct val="0"/>
                  </a:spcBef>
                  <a:spcAft>
                    <a:spcPct val="0"/>
                  </a:spcAft>
                  <a:defRPr kern="1200">
                    <a:solidFill>
                      <a:schemeClr val="dk1"/>
                    </a:solidFill>
                    <a:latin typeface="+mn-lt"/>
                    <a:ea typeface="+mn-ea"/>
                    <a:cs typeface="+mn-cs"/>
                  </a:defRPr>
                </a:lvl2pPr>
                <a:lvl3pPr marL="1143000" indent="-228600" algn="l" defTabSz="457200" rtl="0" fontAlgn="base">
                  <a:spcBef>
                    <a:spcPct val="0"/>
                  </a:spcBef>
                  <a:spcAft>
                    <a:spcPct val="0"/>
                  </a:spcAft>
                  <a:defRPr kern="1200">
                    <a:solidFill>
                      <a:schemeClr val="dk1"/>
                    </a:solidFill>
                    <a:latin typeface="+mn-lt"/>
                    <a:ea typeface="+mn-ea"/>
                    <a:cs typeface="+mn-cs"/>
                  </a:defRPr>
                </a:lvl3pPr>
                <a:lvl4pPr marL="1600200" indent="-228600" algn="l" defTabSz="457200" rtl="0" fontAlgn="base">
                  <a:spcBef>
                    <a:spcPct val="0"/>
                  </a:spcBef>
                  <a:spcAft>
                    <a:spcPct val="0"/>
                  </a:spcAft>
                  <a:defRPr kern="1200">
                    <a:solidFill>
                      <a:schemeClr val="dk1"/>
                    </a:solidFill>
                    <a:latin typeface="+mn-lt"/>
                    <a:ea typeface="+mn-ea"/>
                    <a:cs typeface="+mn-cs"/>
                  </a:defRPr>
                </a:lvl4pPr>
                <a:lvl5pPr marL="2057400" indent="-228600" algn="l" defTabSz="457200"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endParaRPr lang="en-US" sz="3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defRPr/>
                </a:pPr>
                <a:endParaRPr lang="en-US" sz="3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29" name="Picture 28" descr="personel-24-128">
                <a:extLst>
                  <a:ext uri="{FF2B5EF4-FFF2-40B4-BE49-F238E27FC236}">
                    <a16:creationId xmlns="" xmlns:a16="http://schemas.microsoft.com/office/drawing/2014/main" id="{CE309B97-D807-46F4-8AFC-0E497E0AE2C8}"/>
                  </a:ext>
                </a:extLst>
              </p:cNvPr>
              <p:cNvPicPr>
                <a:picLocks noChangeAspect="1"/>
              </p:cNvPicPr>
              <p:nvPr/>
            </p:nvPicPr>
            <p:blipFill>
              <a:blip r:embed="rId3" cstate="print">
                <a:duotone>
                  <a:schemeClr val="accent5">
                    <a:shade val="45000"/>
                    <a:satMod val="135000"/>
                  </a:schemeClr>
                  <a:prstClr val="white"/>
                </a:duotone>
              </a:blip>
              <a:stretch>
                <a:fillRect/>
              </a:stretch>
            </p:blipFill>
            <p:spPr>
              <a:xfrm rot="16200000">
                <a:off x="4595060" y="5194993"/>
                <a:ext cx="119501" cy="587696"/>
              </a:xfrm>
              <a:prstGeom prst="rect">
                <a:avLst/>
              </a:prstGeom>
            </p:spPr>
          </p:pic>
        </p:grpSp>
        <p:sp>
          <p:nvSpPr>
            <p:cNvPr id="27" name="TextBox 32">
              <a:extLst>
                <a:ext uri="{FF2B5EF4-FFF2-40B4-BE49-F238E27FC236}">
                  <a16:creationId xmlns="" xmlns:a16="http://schemas.microsoft.com/office/drawing/2014/main" id="{039B2772-E160-4024-A6D3-58B775B2468A}"/>
                </a:ext>
              </a:extLst>
            </p:cNvPr>
            <p:cNvSpPr txBox="1"/>
            <p:nvPr/>
          </p:nvSpPr>
          <p:spPr>
            <a:xfrm>
              <a:off x="1658377" y="4448422"/>
              <a:ext cx="697082" cy="133156"/>
            </a:xfrm>
            <a:prstGeom prst="rect">
              <a:avLst/>
            </a:prstGeom>
            <a:noFill/>
          </p:spPr>
          <p:txBody>
            <a:bodyPr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618"/>
                </a:spcAft>
                <a:defRPr/>
              </a:pPr>
              <a:r>
                <a:rPr lang="en-US" sz="1200" kern="0">
                  <a:latin typeface="Tahoma" panose="020B0604030504040204" pitchFamily="34" charset="0"/>
                  <a:ea typeface="Tahoma" panose="020B0604030504040204" pitchFamily="34" charset="0"/>
                  <a:cs typeface="Tahoma" panose="020B0604030504040204" pitchFamily="34" charset="0"/>
                </a:rPr>
                <a:t>HỆ THỐNG THÔNG TIN BÁO CÁO</a:t>
              </a:r>
              <a:endParaRPr lang="en-US" sz="1200" kern="0" dirty="0">
                <a:latin typeface="Tahoma" panose="020B0604030504040204" pitchFamily="34" charset="0"/>
                <a:ea typeface="Tahoma" panose="020B0604030504040204" pitchFamily="34" charset="0"/>
                <a:cs typeface="Tahoma" panose="020B0604030504040204" pitchFamily="34" charset="0"/>
              </a:endParaRPr>
            </a:p>
          </p:txBody>
        </p:sp>
      </p:grpSp>
      <p:grpSp>
        <p:nvGrpSpPr>
          <p:cNvPr id="30" name="Group 77"/>
          <p:cNvGrpSpPr>
            <a:grpSpLocks/>
          </p:cNvGrpSpPr>
          <p:nvPr/>
        </p:nvGrpSpPr>
        <p:grpSpPr bwMode="auto">
          <a:xfrm>
            <a:off x="609600" y="4411681"/>
            <a:ext cx="1528659" cy="1201723"/>
            <a:chOff x="3538037" y="6263727"/>
            <a:chExt cx="817817" cy="582053"/>
          </a:xfrm>
        </p:grpSpPr>
        <p:sp>
          <p:nvSpPr>
            <p:cNvPr id="31" name="TextBox 32">
              <a:extLst>
                <a:ext uri="{FF2B5EF4-FFF2-40B4-BE49-F238E27FC236}">
                  <a16:creationId xmlns="" xmlns:a16="http://schemas.microsoft.com/office/drawing/2014/main" id="{3C2F4528-FBFA-4611-87B4-D20B43B8E015}"/>
                </a:ext>
              </a:extLst>
            </p:cNvPr>
            <p:cNvSpPr txBox="1"/>
            <p:nvPr/>
          </p:nvSpPr>
          <p:spPr>
            <a:xfrm>
              <a:off x="3538037" y="6684783"/>
              <a:ext cx="817817" cy="160997"/>
            </a:xfrm>
            <a:prstGeom prst="rect">
              <a:avLst/>
            </a:prstGeom>
            <a:noFill/>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618"/>
                </a:spcAft>
                <a:defRPr/>
              </a:pPr>
              <a:r>
                <a:rPr lang="en-US" sz="1200" kern="0">
                  <a:latin typeface="Tahoma" panose="020B0604030504040204" pitchFamily="34" charset="0"/>
                  <a:ea typeface="Tahoma" panose="020B0604030504040204" pitchFamily="34" charset="0"/>
                  <a:cs typeface="Tahoma" panose="020B0604030504040204" pitchFamily="34" charset="0"/>
                </a:rPr>
                <a:t>HỆ THỐNG CHUYÊN NGÀNH</a:t>
              </a:r>
              <a:endParaRPr lang="en-US" sz="1200" kern="0" dirty="0">
                <a:latin typeface="Tahoma" panose="020B0604030504040204" pitchFamily="34" charset="0"/>
                <a:ea typeface="Tahoma" panose="020B0604030504040204" pitchFamily="34" charset="0"/>
                <a:cs typeface="Tahoma" panose="020B0604030504040204" pitchFamily="34" charset="0"/>
              </a:endParaRPr>
            </a:p>
          </p:txBody>
        </p:sp>
        <p:pic>
          <p:nvPicPr>
            <p:cNvPr id="32" name="Picture 4" descr="Káº¿t quáº£ hÃ¬nh áº£nh cho HRM icons"/>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3759178" y="6263727"/>
              <a:ext cx="385578" cy="3704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cxnSp>
        <p:nvCxnSpPr>
          <p:cNvPr id="33" name="Straight Arrow Connector 32">
            <a:extLst>
              <a:ext uri="{FF2B5EF4-FFF2-40B4-BE49-F238E27FC236}">
                <a16:creationId xmlns="" xmlns:a16="http://schemas.microsoft.com/office/drawing/2014/main" id="{C7DE681C-7907-4E7A-AFBA-2E86E4793DE7}"/>
              </a:ext>
            </a:extLst>
          </p:cNvPr>
          <p:cNvCxnSpPr>
            <a:cxnSpLocks/>
          </p:cNvCxnSpPr>
          <p:nvPr/>
        </p:nvCxnSpPr>
        <p:spPr bwMode="auto">
          <a:xfrm>
            <a:off x="2234376" y="2847247"/>
            <a:ext cx="859275" cy="683353"/>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 xmlns:a16="http://schemas.microsoft.com/office/drawing/2014/main" id="{AE2D4AE1-2293-4BA3-95C0-EEDAE76A3E3B}"/>
              </a:ext>
            </a:extLst>
          </p:cNvPr>
          <p:cNvSpPr txBox="1"/>
          <p:nvPr/>
        </p:nvSpPr>
        <p:spPr>
          <a:xfrm>
            <a:off x="8732451" y="1715890"/>
            <a:ext cx="2810888" cy="3827523"/>
          </a:xfrm>
          <a:prstGeom prst="rect">
            <a:avLst/>
          </a:prstGeom>
          <a:noFill/>
          <a:effectLst>
            <a:outerShdw blurRad="50800" dist="38100" dir="2700000" algn="tl" rotWithShape="0">
              <a:prstClr val="black"/>
            </a:outerShdw>
          </a:effectLst>
        </p:spPr>
        <p:txBody>
          <a:bodyPr wrap="square" rtlCol="0">
            <a:spAutoFit/>
          </a:bodyPr>
          <a:lstStyle/>
          <a:p>
            <a:pPr algn="just"/>
            <a:r>
              <a:rPr lang="en-US" sz="1600">
                <a:latin typeface="Tahoma" panose="020B0604030504040204" pitchFamily="34" charset="0"/>
                <a:ea typeface="Tahoma" panose="020B0604030504040204" pitchFamily="34" charset="0"/>
                <a:cs typeface="Tahoma" panose="020B0604030504040204" pitchFamily="34" charset="0"/>
              </a:rPr>
              <a:t>(</a:t>
            </a:r>
            <a:r>
              <a:rPr lang="en-US" sz="1867">
                <a:latin typeface="Tahoma" panose="020B0604030504040204" pitchFamily="34" charset="0"/>
                <a:ea typeface="Tahoma" panose="020B0604030504040204" pitchFamily="34" charset="0"/>
                <a:cs typeface="Tahoma" panose="020B0604030504040204" pitchFamily="34" charset="0"/>
              </a:rPr>
              <a:t>1) Đối với dữ liệu từ hệ thống thông tin báo cáo: Tích hợp real-time qua adapter</a:t>
            </a:r>
          </a:p>
          <a:p>
            <a:pPr algn="just"/>
            <a:r>
              <a:rPr lang="en-US" sz="1867">
                <a:latin typeface="Tahoma" panose="020B0604030504040204" pitchFamily="34" charset="0"/>
                <a:ea typeface="Tahoma" panose="020B0604030504040204" pitchFamily="34" charset="0"/>
                <a:cs typeface="Tahoma" panose="020B0604030504040204" pitchFamily="34" charset="0"/>
              </a:rPr>
              <a:t>(2) Đối với dữ liệu từ các hệ thống chuyên ngành: Xây dựng các task quét dữ liệu định kỳ trên adapter</a:t>
            </a:r>
          </a:p>
          <a:p>
            <a:pPr algn="just"/>
            <a:r>
              <a:rPr lang="en-US" sz="1867">
                <a:latin typeface="Tahoma" panose="020B0604030504040204" pitchFamily="34" charset="0"/>
                <a:ea typeface="Tahoma" panose="020B0604030504040204" pitchFamily="34" charset="0"/>
                <a:cs typeface="Tahoma" panose="020B0604030504040204" pitchFamily="34" charset="0"/>
              </a:rPr>
              <a:t>(3) Gọi API từ hệ thống BCCP (theo tài liệu hướng dẫn xây dựng HTTTBC đã ban hành)</a:t>
            </a:r>
          </a:p>
        </p:txBody>
      </p:sp>
      <p:sp>
        <p:nvSpPr>
          <p:cNvPr id="37" name="Rounded Rectangle 195">
            <a:extLst>
              <a:ext uri="{FF2B5EF4-FFF2-40B4-BE49-F238E27FC236}">
                <a16:creationId xmlns="" xmlns:a16="http://schemas.microsoft.com/office/drawing/2014/main" id="{03066F66-1FA6-4C71-9509-8C21981C2465}"/>
              </a:ext>
            </a:extLst>
          </p:cNvPr>
          <p:cNvSpPr/>
          <p:nvPr/>
        </p:nvSpPr>
        <p:spPr bwMode="auto">
          <a:xfrm>
            <a:off x="3234190" y="2812810"/>
            <a:ext cx="2007186" cy="1360813"/>
          </a:xfrm>
          <a:prstGeom prst="roundRect">
            <a:avLst/>
          </a:prstGeom>
          <a:solidFill>
            <a:srgbClr val="5B9BD5"/>
          </a:solidFill>
          <a:ln w="12700" cap="flat" cmpd="sng" algn="ctr">
            <a:solidFill>
              <a:srgbClr val="5B9BD5">
                <a:shade val="50000"/>
              </a:srgbClr>
            </a:solidFill>
            <a:prstDash val="solid"/>
            <a:miter lim="800000"/>
          </a:ln>
          <a:effectLst/>
        </p:spPr>
        <p:txBody>
          <a:bodyPr anchor="t"/>
          <a:lstStyle/>
          <a:p>
            <a:pPr algn="ctr" defTabSz="685416" eaLnBrk="0" fontAlgn="base" hangingPunct="0">
              <a:spcBef>
                <a:spcPct val="0"/>
              </a:spcBef>
              <a:spcAft>
                <a:spcPct val="0"/>
              </a:spcAft>
              <a:defRPr/>
            </a:pPr>
            <a:r>
              <a:rPr lang="en-US" sz="2400">
                <a:latin typeface="Tahoma" panose="020B0604030504040204" pitchFamily="34" charset="0"/>
                <a:ea typeface="Tahoma" panose="020B0604030504040204" pitchFamily="34" charset="0"/>
                <a:cs typeface="Tahoma" panose="020B0604030504040204" pitchFamily="34" charset="0"/>
              </a:rPr>
              <a:t>ADAPTER</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38" name="Rounded Rectangle 195">
            <a:extLst>
              <a:ext uri="{FF2B5EF4-FFF2-40B4-BE49-F238E27FC236}">
                <a16:creationId xmlns="" xmlns:a16="http://schemas.microsoft.com/office/drawing/2014/main" id="{03066F66-1FA6-4C71-9509-8C21981C2465}"/>
              </a:ext>
            </a:extLst>
          </p:cNvPr>
          <p:cNvSpPr/>
          <p:nvPr/>
        </p:nvSpPr>
        <p:spPr bwMode="auto">
          <a:xfrm>
            <a:off x="6342789" y="2760377"/>
            <a:ext cx="1625600" cy="1294067"/>
          </a:xfrm>
          <a:prstGeom prst="roundRect">
            <a:avLst/>
          </a:prstGeom>
          <a:solidFill>
            <a:srgbClr val="5B9BD5"/>
          </a:solidFill>
          <a:ln w="12700" cap="flat" cmpd="sng" algn="ctr">
            <a:solidFill>
              <a:srgbClr val="5B9BD5">
                <a:shade val="50000"/>
              </a:srgbClr>
            </a:solidFill>
            <a:prstDash val="solid"/>
            <a:miter lim="800000"/>
          </a:ln>
          <a:effectLst/>
        </p:spPr>
        <p:txBody>
          <a:bodyPr anchor="ctr"/>
          <a:lstStyle/>
          <a:p>
            <a:pPr algn="ctr" defTabSz="685416" eaLnBrk="0" fontAlgn="base" hangingPunct="0">
              <a:spcBef>
                <a:spcPct val="0"/>
              </a:spcBef>
              <a:spcAft>
                <a:spcPct val="0"/>
              </a:spcAft>
              <a:defRPr/>
            </a:pPr>
            <a:r>
              <a:rPr lang="en-US" sz="1867">
                <a:latin typeface="Tahoma" panose="020B0604030504040204" pitchFamily="34" charset="0"/>
                <a:ea typeface="Tahoma" panose="020B0604030504040204" pitchFamily="34" charset="0"/>
                <a:cs typeface="Tahoma" panose="020B0604030504040204" pitchFamily="34" charset="0"/>
              </a:rPr>
              <a:t>Security Server</a:t>
            </a:r>
            <a:endParaRPr lang="en-US" sz="1867" dirty="0">
              <a:latin typeface="Tahoma" panose="020B0604030504040204" pitchFamily="34" charset="0"/>
              <a:ea typeface="Tahoma" panose="020B0604030504040204" pitchFamily="34" charset="0"/>
              <a:cs typeface="Tahoma" panose="020B0604030504040204" pitchFamily="34" charset="0"/>
            </a:endParaRPr>
          </a:p>
        </p:txBody>
      </p:sp>
      <p:cxnSp>
        <p:nvCxnSpPr>
          <p:cNvPr id="39" name="Straight Arrow Connector 38">
            <a:extLst>
              <a:ext uri="{FF2B5EF4-FFF2-40B4-BE49-F238E27FC236}">
                <a16:creationId xmlns="" xmlns:a16="http://schemas.microsoft.com/office/drawing/2014/main" id="{C7DE681C-7907-4E7A-AFBA-2E86E4793DE7}"/>
              </a:ext>
            </a:extLst>
          </p:cNvPr>
          <p:cNvCxnSpPr>
            <a:cxnSpLocks/>
          </p:cNvCxnSpPr>
          <p:nvPr/>
        </p:nvCxnSpPr>
        <p:spPr bwMode="auto">
          <a:xfrm>
            <a:off x="5338487" y="3493217"/>
            <a:ext cx="875299" cy="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087125" y="3667281"/>
            <a:ext cx="1503031" cy="55198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Tahoma" panose="020B0604030504040204" pitchFamily="34" charset="0"/>
                <a:ea typeface="Tahoma" panose="020B0604030504040204" pitchFamily="34" charset="0"/>
                <a:cs typeface="Tahoma" panose="020B0604030504040204" pitchFamily="34" charset="0"/>
              </a:rPr>
              <a:t>Task Manager</a:t>
            </a:r>
          </a:p>
        </p:txBody>
      </p:sp>
      <p:cxnSp>
        <p:nvCxnSpPr>
          <p:cNvPr id="40" name="Straight Arrow Connector 39">
            <a:extLst>
              <a:ext uri="{FF2B5EF4-FFF2-40B4-BE49-F238E27FC236}">
                <a16:creationId xmlns="" xmlns:a16="http://schemas.microsoft.com/office/drawing/2014/main" id="{C7DE681C-7907-4E7A-AFBA-2E86E4793DE7}"/>
              </a:ext>
            </a:extLst>
          </p:cNvPr>
          <p:cNvCxnSpPr>
            <a:cxnSpLocks/>
          </p:cNvCxnSpPr>
          <p:nvPr/>
        </p:nvCxnSpPr>
        <p:spPr bwMode="auto">
          <a:xfrm flipV="1">
            <a:off x="2144124" y="4106877"/>
            <a:ext cx="949527" cy="724819"/>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14338" name="TextBox 14337"/>
          <p:cNvSpPr txBox="1"/>
          <p:nvPr/>
        </p:nvSpPr>
        <p:spPr>
          <a:xfrm>
            <a:off x="2489200" y="2667000"/>
            <a:ext cx="457201" cy="276999"/>
          </a:xfrm>
          <a:prstGeom prst="rect">
            <a:avLst/>
          </a:prstGeom>
          <a:noFill/>
        </p:spPr>
        <p:txBody>
          <a:bodyPr wrap="square" rtlCol="0">
            <a:spAutoFit/>
          </a:bodyPr>
          <a:lstStyle/>
          <a:p>
            <a:r>
              <a:rPr lang="en-US" sz="1200">
                <a:latin typeface="Tahoma" panose="020B0604030504040204" pitchFamily="34" charset="0"/>
                <a:ea typeface="Tahoma" panose="020B0604030504040204" pitchFamily="34" charset="0"/>
                <a:cs typeface="Tahoma" panose="020B0604030504040204" pitchFamily="34" charset="0"/>
              </a:rPr>
              <a:t>(1)</a:t>
            </a:r>
          </a:p>
        </p:txBody>
      </p:sp>
      <p:sp>
        <p:nvSpPr>
          <p:cNvPr id="46" name="TextBox 45"/>
          <p:cNvSpPr txBox="1"/>
          <p:nvPr/>
        </p:nvSpPr>
        <p:spPr>
          <a:xfrm>
            <a:off x="2706720" y="4480531"/>
            <a:ext cx="457201" cy="276999"/>
          </a:xfrm>
          <a:prstGeom prst="rect">
            <a:avLst/>
          </a:prstGeom>
          <a:noFill/>
        </p:spPr>
        <p:txBody>
          <a:bodyPr wrap="square" rtlCol="0">
            <a:spAutoFit/>
          </a:bodyPr>
          <a:lstStyle/>
          <a:p>
            <a:r>
              <a:rPr lang="en-US" sz="1200">
                <a:latin typeface="Tahoma" panose="020B0604030504040204" pitchFamily="34" charset="0"/>
                <a:ea typeface="Tahoma" panose="020B0604030504040204" pitchFamily="34" charset="0"/>
                <a:cs typeface="Tahoma" panose="020B0604030504040204" pitchFamily="34" charset="0"/>
              </a:rPr>
              <a:t>(2)</a:t>
            </a:r>
          </a:p>
        </p:txBody>
      </p:sp>
      <p:sp>
        <p:nvSpPr>
          <p:cNvPr id="47" name="TextBox 46"/>
          <p:cNvSpPr txBox="1"/>
          <p:nvPr/>
        </p:nvSpPr>
        <p:spPr>
          <a:xfrm>
            <a:off x="5563482" y="3005870"/>
            <a:ext cx="457201" cy="276999"/>
          </a:xfrm>
          <a:prstGeom prst="rect">
            <a:avLst/>
          </a:prstGeom>
          <a:noFill/>
        </p:spPr>
        <p:txBody>
          <a:bodyPr wrap="square" rtlCol="0">
            <a:spAutoFit/>
          </a:bodyPr>
          <a:lstStyle/>
          <a:p>
            <a:r>
              <a:rPr lang="en-US" sz="1200">
                <a:latin typeface="Tahoma" panose="020B0604030504040204" pitchFamily="34" charset="0"/>
                <a:ea typeface="Tahoma" panose="020B0604030504040204" pitchFamily="34" charset="0"/>
                <a:cs typeface="Tahoma" panose="020B0604030504040204" pitchFamily="34" charset="0"/>
              </a:rPr>
              <a:t>(3)</a:t>
            </a:r>
          </a:p>
        </p:txBody>
      </p:sp>
    </p:spTree>
    <p:extLst>
      <p:ext uri="{BB962C8B-B14F-4D97-AF65-F5344CB8AC3E}">
        <p14:creationId xmlns="" xmlns:p14="http://schemas.microsoft.com/office/powerpoint/2010/main" val="1475232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0376F725-4A39-4137-B284-DD8E908DC4CC}"/>
              </a:ext>
            </a:extLst>
          </p:cNvPr>
          <p:cNvSpPr>
            <a:spLocks noGrp="1"/>
          </p:cNvSpPr>
          <p:nvPr>
            <p:ph type="sldNum" sz="quarter" idx="12"/>
          </p:nvPr>
        </p:nvSpPr>
        <p:spPr>
          <a:effectLst>
            <a:outerShdw blurRad="50800" dist="38100" dir="2700000" algn="tl" rotWithShape="0">
              <a:prstClr val="black"/>
            </a:outerShdw>
          </a:effectLst>
        </p:spPr>
        <p:txBody>
          <a:bodyPr/>
          <a:lstStyle/>
          <a:p>
            <a:endParaRPr kumimoji="1" lang="ja-JP" altLang="en-US">
              <a:solidFill>
                <a:schemeClr val="tx1"/>
              </a:solidFill>
              <a:latin typeface="Tahoma" panose="020B0604030504040204" pitchFamily="34" charset="0"/>
              <a:cs typeface="Tahoma" panose="020B0604030504040204" pitchFamily="34" charset="0"/>
            </a:endParaRPr>
          </a:p>
        </p:txBody>
      </p:sp>
      <p:sp>
        <p:nvSpPr>
          <p:cNvPr id="5" name="Rectangle 4">
            <a:extLst>
              <a:ext uri="{FF2B5EF4-FFF2-40B4-BE49-F238E27FC236}">
                <a16:creationId xmlns="" xmlns:a16="http://schemas.microsoft.com/office/drawing/2014/main" id="{FF9B5B63-18CD-4C06-B938-4F24D690452B}"/>
              </a:ext>
            </a:extLst>
          </p:cNvPr>
          <p:cNvSpPr/>
          <p:nvPr/>
        </p:nvSpPr>
        <p:spPr>
          <a:xfrm rot="18746107">
            <a:off x="2877548" y="1987067"/>
            <a:ext cx="202441" cy="3590088"/>
          </a:xfrm>
          <a:prstGeom prst="rect">
            <a:avLst/>
          </a:prstGeom>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t="100000" r="100000"/>
            </a:path>
            <a:tileRect l="-100000" b="-100000"/>
          </a:gradFill>
          <a:ln>
            <a:noFill/>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6" name="Rectangle 5">
            <a:extLst>
              <a:ext uri="{FF2B5EF4-FFF2-40B4-BE49-F238E27FC236}">
                <a16:creationId xmlns="" xmlns:a16="http://schemas.microsoft.com/office/drawing/2014/main" id="{A086E18C-9A54-43BA-A8B0-E641166DFB61}"/>
              </a:ext>
            </a:extLst>
          </p:cNvPr>
          <p:cNvSpPr/>
          <p:nvPr/>
        </p:nvSpPr>
        <p:spPr>
          <a:xfrm rot="18155195">
            <a:off x="8835559" y="2776733"/>
            <a:ext cx="179805" cy="2986924"/>
          </a:xfrm>
          <a:prstGeom prst="rect">
            <a:avLst/>
          </a:prstGeom>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lin ang="0" scaled="1"/>
            <a:tileRect/>
          </a:gradFill>
          <a:ln>
            <a:noFill/>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7" name="Rectangle 6">
            <a:extLst>
              <a:ext uri="{FF2B5EF4-FFF2-40B4-BE49-F238E27FC236}">
                <a16:creationId xmlns="" xmlns:a16="http://schemas.microsoft.com/office/drawing/2014/main" id="{8F0D6D58-3607-4B52-AF6F-C8C395AD6926}"/>
              </a:ext>
            </a:extLst>
          </p:cNvPr>
          <p:cNvSpPr/>
          <p:nvPr/>
        </p:nvSpPr>
        <p:spPr>
          <a:xfrm rot="14259024">
            <a:off x="6216982" y="2677503"/>
            <a:ext cx="166802" cy="2864427"/>
          </a:xfrm>
          <a:prstGeom prst="rect">
            <a:avLst/>
          </a:prstGeom>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lin ang="8100000" scaled="1"/>
            <a:tileRect/>
          </a:gradFill>
          <a:ln>
            <a:noFill/>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8" name="Group 7">
            <a:extLst>
              <a:ext uri="{FF2B5EF4-FFF2-40B4-BE49-F238E27FC236}">
                <a16:creationId xmlns="" xmlns:a16="http://schemas.microsoft.com/office/drawing/2014/main" id="{CA827ED5-D23A-43EB-B206-28644F432618}"/>
              </a:ext>
            </a:extLst>
          </p:cNvPr>
          <p:cNvGrpSpPr/>
          <p:nvPr/>
        </p:nvGrpSpPr>
        <p:grpSpPr>
          <a:xfrm>
            <a:off x="9352317" y="5078416"/>
            <a:ext cx="1737360" cy="890584"/>
            <a:chOff x="2052021" y="1188076"/>
            <a:chExt cx="1737360" cy="890584"/>
          </a:xfrm>
          <a:effectLst>
            <a:outerShdw blurRad="50800" dist="38100" dir="2700000" algn="tl" rotWithShape="0">
              <a:prstClr val="black"/>
            </a:outerShdw>
          </a:effectLst>
        </p:grpSpPr>
        <p:sp>
          <p:nvSpPr>
            <p:cNvPr id="9" name="Diamond 8">
              <a:extLst>
                <a:ext uri="{FF2B5EF4-FFF2-40B4-BE49-F238E27FC236}">
                  <a16:creationId xmlns="" xmlns:a16="http://schemas.microsoft.com/office/drawing/2014/main" id="{3AB8FE1D-BBD8-48FB-A1A2-F593F32D3D5D}"/>
                </a:ext>
              </a:extLst>
            </p:cNvPr>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0" name="Freeform 16">
              <a:extLst>
                <a:ext uri="{FF2B5EF4-FFF2-40B4-BE49-F238E27FC236}">
                  <a16:creationId xmlns="" xmlns:a16="http://schemas.microsoft.com/office/drawing/2014/main" id="{EBE6696A-3219-4006-84A5-2BC95AF961B6}"/>
                </a:ext>
              </a:extLst>
            </p:cNvPr>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1" name="Group 10">
            <a:extLst>
              <a:ext uri="{FF2B5EF4-FFF2-40B4-BE49-F238E27FC236}">
                <a16:creationId xmlns="" xmlns:a16="http://schemas.microsoft.com/office/drawing/2014/main" id="{80DCB247-FF72-47BF-ACA5-94E962AB59F5}"/>
              </a:ext>
            </a:extLst>
          </p:cNvPr>
          <p:cNvGrpSpPr/>
          <p:nvPr/>
        </p:nvGrpSpPr>
        <p:grpSpPr>
          <a:xfrm>
            <a:off x="9352317" y="4804096"/>
            <a:ext cx="1737360" cy="890584"/>
            <a:chOff x="2052021" y="1188076"/>
            <a:chExt cx="1737360" cy="890584"/>
          </a:xfrm>
          <a:effectLst>
            <a:outerShdw blurRad="50800" dist="38100" dir="2700000" algn="tl" rotWithShape="0">
              <a:prstClr val="black"/>
            </a:outerShdw>
            <a:reflection blurRad="6350" stA="50000" endA="300" endPos="55500" dist="101600" dir="5400000" sy="-100000" algn="bl" rotWithShape="0"/>
          </a:effectLst>
        </p:grpSpPr>
        <p:sp>
          <p:nvSpPr>
            <p:cNvPr id="12" name="Diamond 11">
              <a:extLst>
                <a:ext uri="{FF2B5EF4-FFF2-40B4-BE49-F238E27FC236}">
                  <a16:creationId xmlns="" xmlns:a16="http://schemas.microsoft.com/office/drawing/2014/main" id="{A5323C6F-1C33-4CFB-8155-BFE536CF320F}"/>
                </a:ext>
              </a:extLst>
            </p:cNvPr>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3" name="Freeform 19">
              <a:extLst>
                <a:ext uri="{FF2B5EF4-FFF2-40B4-BE49-F238E27FC236}">
                  <a16:creationId xmlns="" xmlns:a16="http://schemas.microsoft.com/office/drawing/2014/main" id="{527F49A3-B5F0-45DA-B03C-4989DD0F964F}"/>
                </a:ext>
              </a:extLst>
            </p:cNvPr>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4" name="Group 13">
            <a:extLst>
              <a:ext uri="{FF2B5EF4-FFF2-40B4-BE49-F238E27FC236}">
                <a16:creationId xmlns="" xmlns:a16="http://schemas.microsoft.com/office/drawing/2014/main" id="{095FEB12-9890-4AD1-8A66-493A1F8A7DCA}"/>
              </a:ext>
            </a:extLst>
          </p:cNvPr>
          <p:cNvGrpSpPr/>
          <p:nvPr/>
        </p:nvGrpSpPr>
        <p:grpSpPr>
          <a:xfrm>
            <a:off x="9347200" y="4529776"/>
            <a:ext cx="1737360" cy="890584"/>
            <a:chOff x="2052021" y="1188076"/>
            <a:chExt cx="1737360" cy="890584"/>
          </a:xfrm>
          <a:effectLst>
            <a:outerShdw blurRad="50800" dist="38100" dir="2700000" algn="tl" rotWithShape="0">
              <a:prstClr val="black"/>
            </a:outerShdw>
          </a:effectLst>
        </p:grpSpPr>
        <p:sp>
          <p:nvSpPr>
            <p:cNvPr id="15" name="Diamond 14">
              <a:extLst>
                <a:ext uri="{FF2B5EF4-FFF2-40B4-BE49-F238E27FC236}">
                  <a16:creationId xmlns="" xmlns:a16="http://schemas.microsoft.com/office/drawing/2014/main" id="{201D9F68-8D14-4777-9F17-667938DFA0DE}"/>
                </a:ext>
              </a:extLst>
            </p:cNvPr>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6" name="Freeform 22">
              <a:extLst>
                <a:ext uri="{FF2B5EF4-FFF2-40B4-BE49-F238E27FC236}">
                  <a16:creationId xmlns="" xmlns:a16="http://schemas.microsoft.com/office/drawing/2014/main" id="{084ABDDC-E1CE-4C37-A0F1-0730F2BB178C}"/>
                </a:ext>
              </a:extLst>
            </p:cNvPr>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7" name="Group 16">
            <a:extLst>
              <a:ext uri="{FF2B5EF4-FFF2-40B4-BE49-F238E27FC236}">
                <a16:creationId xmlns="" xmlns:a16="http://schemas.microsoft.com/office/drawing/2014/main" id="{982C6AF1-17B2-4F61-9349-95066E8FB7AF}"/>
              </a:ext>
            </a:extLst>
          </p:cNvPr>
          <p:cNvGrpSpPr/>
          <p:nvPr/>
        </p:nvGrpSpPr>
        <p:grpSpPr>
          <a:xfrm>
            <a:off x="9352317" y="4255456"/>
            <a:ext cx="1737360" cy="890584"/>
            <a:chOff x="2052021" y="1188076"/>
            <a:chExt cx="1737360" cy="890584"/>
          </a:xfrm>
          <a:effectLst>
            <a:outerShdw blurRad="50800" dist="38100" dir="2700000" algn="tl" rotWithShape="0">
              <a:prstClr val="black"/>
            </a:outerShdw>
          </a:effectLst>
        </p:grpSpPr>
        <p:sp>
          <p:nvSpPr>
            <p:cNvPr id="18" name="Diamond 17">
              <a:extLst>
                <a:ext uri="{FF2B5EF4-FFF2-40B4-BE49-F238E27FC236}">
                  <a16:creationId xmlns="" xmlns:a16="http://schemas.microsoft.com/office/drawing/2014/main" id="{C4CA40F5-8CCB-45CD-B886-394A6BC2CED3}"/>
                </a:ext>
              </a:extLst>
            </p:cNvPr>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9" name="Freeform 25">
              <a:extLst>
                <a:ext uri="{FF2B5EF4-FFF2-40B4-BE49-F238E27FC236}">
                  <a16:creationId xmlns="" xmlns:a16="http://schemas.microsoft.com/office/drawing/2014/main" id="{47F8E94A-9F90-499F-89DC-6B96826328AA}"/>
                </a:ext>
              </a:extLst>
            </p:cNvPr>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sp>
        <p:nvSpPr>
          <p:cNvPr id="20" name="Oval 19">
            <a:extLst>
              <a:ext uri="{FF2B5EF4-FFF2-40B4-BE49-F238E27FC236}">
                <a16:creationId xmlns="" xmlns:a16="http://schemas.microsoft.com/office/drawing/2014/main" id="{57BA2EBE-DA4B-434D-9BC2-4BC12C268312}"/>
              </a:ext>
            </a:extLst>
          </p:cNvPr>
          <p:cNvSpPr>
            <a:spLocks noChangeAspect="1"/>
          </p:cNvSpPr>
          <p:nvPr/>
        </p:nvSpPr>
        <p:spPr>
          <a:xfrm>
            <a:off x="9804400" y="3911599"/>
            <a:ext cx="822960" cy="822960"/>
          </a:xfrm>
          <a:prstGeom prst="ellipse">
            <a:avLst/>
          </a:prstGeom>
          <a:solidFill>
            <a:srgbClr val="0E0F11"/>
          </a:solidFill>
          <a:ln>
            <a:solidFill>
              <a:schemeClr val="bg1"/>
            </a:solidFill>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1" name="Group 20">
            <a:extLst>
              <a:ext uri="{FF2B5EF4-FFF2-40B4-BE49-F238E27FC236}">
                <a16:creationId xmlns="" xmlns:a16="http://schemas.microsoft.com/office/drawing/2014/main" id="{854A7012-F8DC-4791-9897-0F1E3581B8E4}"/>
              </a:ext>
            </a:extLst>
          </p:cNvPr>
          <p:cNvGrpSpPr/>
          <p:nvPr/>
        </p:nvGrpSpPr>
        <p:grpSpPr>
          <a:xfrm>
            <a:off x="6610050" y="2944816"/>
            <a:ext cx="1737360" cy="890584"/>
            <a:chOff x="2052021" y="1188076"/>
            <a:chExt cx="1737360" cy="890584"/>
          </a:xfrm>
          <a:effectLst>
            <a:outerShdw blurRad="50800" dist="38100" dir="2700000" algn="tl" rotWithShape="0">
              <a:prstClr val="black"/>
            </a:outerShdw>
          </a:effectLst>
        </p:grpSpPr>
        <p:sp>
          <p:nvSpPr>
            <p:cNvPr id="22" name="Diamond 21">
              <a:extLst>
                <a:ext uri="{FF2B5EF4-FFF2-40B4-BE49-F238E27FC236}">
                  <a16:creationId xmlns="" xmlns:a16="http://schemas.microsoft.com/office/drawing/2014/main" id="{BD362C14-2C06-401B-AD3C-F04E96B94DAB}"/>
                </a:ext>
              </a:extLst>
            </p:cNvPr>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3" name="Freeform 53">
              <a:extLst>
                <a:ext uri="{FF2B5EF4-FFF2-40B4-BE49-F238E27FC236}">
                  <a16:creationId xmlns="" xmlns:a16="http://schemas.microsoft.com/office/drawing/2014/main" id="{D7A9D1CC-9DBA-4E32-B13F-D59BF15AD334}"/>
                </a:ext>
              </a:extLst>
            </p:cNvPr>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24" name="Group 23">
            <a:extLst>
              <a:ext uri="{FF2B5EF4-FFF2-40B4-BE49-F238E27FC236}">
                <a16:creationId xmlns="" xmlns:a16="http://schemas.microsoft.com/office/drawing/2014/main" id="{F8897444-06A0-42F9-AF62-BA3B5E8D6CB0}"/>
              </a:ext>
            </a:extLst>
          </p:cNvPr>
          <p:cNvGrpSpPr/>
          <p:nvPr/>
        </p:nvGrpSpPr>
        <p:grpSpPr>
          <a:xfrm>
            <a:off x="6610050" y="2670496"/>
            <a:ext cx="1737360" cy="890584"/>
            <a:chOff x="2052021" y="1188076"/>
            <a:chExt cx="1737360" cy="890584"/>
          </a:xfrm>
          <a:effectLst>
            <a:outerShdw blurRad="50800" dist="38100" dir="2700000" algn="tl" rotWithShape="0">
              <a:prstClr val="black"/>
            </a:outerShdw>
          </a:effectLst>
        </p:grpSpPr>
        <p:sp>
          <p:nvSpPr>
            <p:cNvPr id="25" name="Diamond 24">
              <a:extLst>
                <a:ext uri="{FF2B5EF4-FFF2-40B4-BE49-F238E27FC236}">
                  <a16:creationId xmlns="" xmlns:a16="http://schemas.microsoft.com/office/drawing/2014/main" id="{1063A8AE-9996-480E-848E-858EDC52B79F}"/>
                </a:ext>
              </a:extLst>
            </p:cNvPr>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6" name="Freeform 51">
              <a:extLst>
                <a:ext uri="{FF2B5EF4-FFF2-40B4-BE49-F238E27FC236}">
                  <a16:creationId xmlns="" xmlns:a16="http://schemas.microsoft.com/office/drawing/2014/main" id="{6CA31AD7-EF4D-45F0-9DC7-BC1D47D4DD8E}"/>
                </a:ext>
              </a:extLst>
            </p:cNvPr>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27" name="Group 26">
            <a:extLst>
              <a:ext uri="{FF2B5EF4-FFF2-40B4-BE49-F238E27FC236}">
                <a16:creationId xmlns="" xmlns:a16="http://schemas.microsoft.com/office/drawing/2014/main" id="{2796DB61-5CE4-4E08-BF25-BCAC52DAF7F6}"/>
              </a:ext>
            </a:extLst>
          </p:cNvPr>
          <p:cNvGrpSpPr/>
          <p:nvPr/>
        </p:nvGrpSpPr>
        <p:grpSpPr>
          <a:xfrm>
            <a:off x="6604933" y="2396176"/>
            <a:ext cx="1737360" cy="890584"/>
            <a:chOff x="2052021" y="1188076"/>
            <a:chExt cx="1737360" cy="890584"/>
          </a:xfrm>
          <a:effectLst>
            <a:outerShdw blurRad="50800" dist="38100" dir="2700000" algn="tl" rotWithShape="0">
              <a:prstClr val="black"/>
            </a:outerShdw>
          </a:effectLst>
        </p:grpSpPr>
        <p:sp>
          <p:nvSpPr>
            <p:cNvPr id="28" name="Diamond 27">
              <a:extLst>
                <a:ext uri="{FF2B5EF4-FFF2-40B4-BE49-F238E27FC236}">
                  <a16:creationId xmlns="" xmlns:a16="http://schemas.microsoft.com/office/drawing/2014/main" id="{FE1F80C4-DCB4-40B6-9C80-8D90E102E77D}"/>
                </a:ext>
              </a:extLst>
            </p:cNvPr>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9" name="Freeform 49">
              <a:extLst>
                <a:ext uri="{FF2B5EF4-FFF2-40B4-BE49-F238E27FC236}">
                  <a16:creationId xmlns="" xmlns:a16="http://schemas.microsoft.com/office/drawing/2014/main" id="{B6E4F86A-7024-4D76-A1EB-E666DC702E8D}"/>
                </a:ext>
              </a:extLst>
            </p:cNvPr>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sp>
        <p:nvSpPr>
          <p:cNvPr id="30" name="Oval 29">
            <a:extLst>
              <a:ext uri="{FF2B5EF4-FFF2-40B4-BE49-F238E27FC236}">
                <a16:creationId xmlns="" xmlns:a16="http://schemas.microsoft.com/office/drawing/2014/main" id="{8082FB4C-041B-4B44-B588-632BB25BAD9E}"/>
              </a:ext>
            </a:extLst>
          </p:cNvPr>
          <p:cNvSpPr>
            <a:spLocks noChangeAspect="1"/>
          </p:cNvSpPr>
          <p:nvPr/>
        </p:nvSpPr>
        <p:spPr>
          <a:xfrm>
            <a:off x="7062133" y="2036130"/>
            <a:ext cx="822960" cy="822960"/>
          </a:xfrm>
          <a:prstGeom prst="ellipse">
            <a:avLst/>
          </a:prstGeom>
          <a:solidFill>
            <a:srgbClr val="0E0F11"/>
          </a:solidFill>
          <a:ln>
            <a:solidFill>
              <a:schemeClr val="bg1"/>
            </a:solidFill>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31" name="Group 30">
            <a:extLst>
              <a:ext uri="{FF2B5EF4-FFF2-40B4-BE49-F238E27FC236}">
                <a16:creationId xmlns="" xmlns:a16="http://schemas.microsoft.com/office/drawing/2014/main" id="{3E62E13F-0DEF-4798-8C19-EFDE39D30617}"/>
              </a:ext>
            </a:extLst>
          </p:cNvPr>
          <p:cNvGrpSpPr/>
          <p:nvPr/>
        </p:nvGrpSpPr>
        <p:grpSpPr>
          <a:xfrm>
            <a:off x="3708400" y="4875216"/>
            <a:ext cx="1737360" cy="890584"/>
            <a:chOff x="2052021" y="1188076"/>
            <a:chExt cx="1737360" cy="890584"/>
          </a:xfrm>
          <a:effectLst>
            <a:outerShdw blurRad="50800" dist="38100" dir="2700000" algn="tl" rotWithShape="0">
              <a:prstClr val="black"/>
            </a:outerShdw>
          </a:effectLst>
        </p:grpSpPr>
        <p:sp>
          <p:nvSpPr>
            <p:cNvPr id="32" name="Diamond 31">
              <a:extLst>
                <a:ext uri="{FF2B5EF4-FFF2-40B4-BE49-F238E27FC236}">
                  <a16:creationId xmlns="" xmlns:a16="http://schemas.microsoft.com/office/drawing/2014/main" id="{750ABD87-BA14-4711-813E-3FAD57E935A3}"/>
                </a:ext>
              </a:extLst>
            </p:cNvPr>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3" name="Freeform 67">
              <a:extLst>
                <a:ext uri="{FF2B5EF4-FFF2-40B4-BE49-F238E27FC236}">
                  <a16:creationId xmlns="" xmlns:a16="http://schemas.microsoft.com/office/drawing/2014/main" id="{CE9D4FDC-D2FB-46E8-8B9A-F347AE96BCCE}"/>
                </a:ext>
              </a:extLst>
            </p:cNvPr>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34" name="Group 33">
            <a:extLst>
              <a:ext uri="{FF2B5EF4-FFF2-40B4-BE49-F238E27FC236}">
                <a16:creationId xmlns="" xmlns:a16="http://schemas.microsoft.com/office/drawing/2014/main" id="{D93DA3DB-63B1-44D9-BCC5-894F7B38ED50}"/>
              </a:ext>
            </a:extLst>
          </p:cNvPr>
          <p:cNvGrpSpPr/>
          <p:nvPr/>
        </p:nvGrpSpPr>
        <p:grpSpPr>
          <a:xfrm>
            <a:off x="3708400" y="4600896"/>
            <a:ext cx="1737360" cy="890584"/>
            <a:chOff x="2052021" y="1188076"/>
            <a:chExt cx="1737360" cy="890584"/>
          </a:xfrm>
          <a:effectLst>
            <a:outerShdw blurRad="50800" dist="38100" dir="2700000" algn="tl" rotWithShape="0">
              <a:prstClr val="black"/>
            </a:outerShdw>
            <a:reflection blurRad="6350" stA="50000" endA="300" endPos="55000" dir="5400000" sy="-100000" algn="bl" rotWithShape="0"/>
          </a:effectLst>
        </p:grpSpPr>
        <p:sp>
          <p:nvSpPr>
            <p:cNvPr id="35" name="Diamond 34">
              <a:extLst>
                <a:ext uri="{FF2B5EF4-FFF2-40B4-BE49-F238E27FC236}">
                  <a16:creationId xmlns="" xmlns:a16="http://schemas.microsoft.com/office/drawing/2014/main" id="{C59A2A5C-25A6-4F38-866A-0DBB90B5F92B}"/>
                </a:ext>
              </a:extLst>
            </p:cNvPr>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6" name="Freeform 65">
              <a:extLst>
                <a:ext uri="{FF2B5EF4-FFF2-40B4-BE49-F238E27FC236}">
                  <a16:creationId xmlns="" xmlns:a16="http://schemas.microsoft.com/office/drawing/2014/main" id="{58073BBD-2D93-4F4D-81F0-3E7FB4CC7CD5}"/>
                </a:ext>
              </a:extLst>
            </p:cNvPr>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sp>
        <p:nvSpPr>
          <p:cNvPr id="37" name="Oval 36">
            <a:extLst>
              <a:ext uri="{FF2B5EF4-FFF2-40B4-BE49-F238E27FC236}">
                <a16:creationId xmlns="" xmlns:a16="http://schemas.microsoft.com/office/drawing/2014/main" id="{393C5AE1-8AA5-4B2D-99C8-32767D377113}"/>
              </a:ext>
            </a:extLst>
          </p:cNvPr>
          <p:cNvSpPr>
            <a:spLocks noChangeAspect="1"/>
          </p:cNvSpPr>
          <p:nvPr/>
        </p:nvSpPr>
        <p:spPr>
          <a:xfrm>
            <a:off x="4171340" y="4189416"/>
            <a:ext cx="822960" cy="822960"/>
          </a:xfrm>
          <a:prstGeom prst="ellipse">
            <a:avLst/>
          </a:prstGeom>
          <a:solidFill>
            <a:srgbClr val="0E0F11"/>
          </a:solidFill>
          <a:ln>
            <a:solidFill>
              <a:schemeClr val="bg1"/>
            </a:solidFill>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38" name="Group 37">
            <a:extLst>
              <a:ext uri="{FF2B5EF4-FFF2-40B4-BE49-F238E27FC236}">
                <a16:creationId xmlns="" xmlns:a16="http://schemas.microsoft.com/office/drawing/2014/main" id="{235BF56C-E8F5-48D6-A4D6-148129CB9C27}"/>
              </a:ext>
            </a:extLst>
          </p:cNvPr>
          <p:cNvGrpSpPr/>
          <p:nvPr/>
        </p:nvGrpSpPr>
        <p:grpSpPr>
          <a:xfrm>
            <a:off x="355577" y="1985477"/>
            <a:ext cx="1737360" cy="890584"/>
            <a:chOff x="2052021" y="1188076"/>
            <a:chExt cx="1737360" cy="890584"/>
          </a:xfrm>
          <a:effectLst>
            <a:outerShdw blurRad="50800" dist="38100" dir="2700000" algn="tl" rotWithShape="0">
              <a:prstClr val="black"/>
            </a:outerShdw>
          </a:effectLst>
        </p:grpSpPr>
        <p:sp>
          <p:nvSpPr>
            <p:cNvPr id="39" name="Diamond 38">
              <a:extLst>
                <a:ext uri="{FF2B5EF4-FFF2-40B4-BE49-F238E27FC236}">
                  <a16:creationId xmlns="" xmlns:a16="http://schemas.microsoft.com/office/drawing/2014/main" id="{22E3A620-FBED-4282-97C9-05414C6A68D9}"/>
                </a:ext>
              </a:extLst>
            </p:cNvPr>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0" name="Freeform 81">
              <a:extLst>
                <a:ext uri="{FF2B5EF4-FFF2-40B4-BE49-F238E27FC236}">
                  <a16:creationId xmlns="" xmlns:a16="http://schemas.microsoft.com/office/drawing/2014/main" id="{CD9635C1-7290-4D55-A81B-48B18F6B2913}"/>
                </a:ext>
              </a:extLst>
            </p:cNvPr>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sp>
        <p:nvSpPr>
          <p:cNvPr id="41" name="Oval 40">
            <a:extLst>
              <a:ext uri="{FF2B5EF4-FFF2-40B4-BE49-F238E27FC236}">
                <a16:creationId xmlns="" xmlns:a16="http://schemas.microsoft.com/office/drawing/2014/main" id="{21F5B44E-6308-479F-BF93-2F4F72A5AB10}"/>
              </a:ext>
            </a:extLst>
          </p:cNvPr>
          <p:cNvSpPr>
            <a:spLocks noChangeAspect="1"/>
          </p:cNvSpPr>
          <p:nvPr/>
        </p:nvSpPr>
        <p:spPr>
          <a:xfrm>
            <a:off x="812777" y="1573995"/>
            <a:ext cx="822960" cy="822960"/>
          </a:xfrm>
          <a:prstGeom prst="ellipse">
            <a:avLst/>
          </a:prstGeom>
          <a:solidFill>
            <a:srgbClr val="0E0F11"/>
          </a:solidFill>
          <a:ln>
            <a:solidFill>
              <a:schemeClr val="bg1"/>
            </a:solidFill>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a:extLst>
              <a:ext uri="{FF2B5EF4-FFF2-40B4-BE49-F238E27FC236}">
                <a16:creationId xmlns="" xmlns:a16="http://schemas.microsoft.com/office/drawing/2014/main" id="{AE2D4AE1-2293-4BA3-95C0-EEDAE76A3E3B}"/>
              </a:ext>
            </a:extLst>
          </p:cNvPr>
          <p:cNvSpPr txBox="1"/>
          <p:nvPr/>
        </p:nvSpPr>
        <p:spPr>
          <a:xfrm>
            <a:off x="333616" y="3092791"/>
            <a:ext cx="2206601" cy="1569660"/>
          </a:xfrm>
          <a:prstGeom prst="rect">
            <a:avLst/>
          </a:prstGeom>
          <a:noFill/>
          <a:effectLst>
            <a:outerShdw blurRad="50800" dist="38100" dir="2700000" algn="tl" rotWithShape="0">
              <a:prstClr val="black"/>
            </a:outerShdw>
          </a:effectLst>
        </p:spPr>
        <p:txBody>
          <a:bodyPr wrap="square" rtlCol="0">
            <a:spAutoFit/>
          </a:bodyPr>
          <a:lstStyle/>
          <a:p>
            <a:r>
              <a:rPr lang="en-US" sz="1600">
                <a:latin typeface="Tahoma" panose="020B0604030504040204" pitchFamily="34" charset="0"/>
                <a:ea typeface="Tahoma" panose="020B0604030504040204" pitchFamily="34" charset="0"/>
                <a:cs typeface="Tahoma" panose="020B0604030504040204" pitchFamily="34" charset="0"/>
              </a:rPr>
              <a:t>Chuẩn hóa các chế độ báo cáo cần liên thông</a:t>
            </a:r>
          </a:p>
          <a:p>
            <a:pPr marL="228611" indent="-228611">
              <a:buFont typeface="Wingdings" panose="05000000000000000000" pitchFamily="2" charset="2"/>
              <a:buChar char="Ø"/>
            </a:pPr>
            <a:r>
              <a:rPr lang="en-US" sz="1600">
                <a:latin typeface="Tahoma" panose="020B0604030504040204" pitchFamily="34" charset="0"/>
                <a:ea typeface="Tahoma" panose="020B0604030504040204" pitchFamily="34" charset="0"/>
                <a:cs typeface="Tahoma" panose="020B0604030504040204" pitchFamily="34" charset="0"/>
              </a:rPr>
              <a:t>Phối hợp với VPCP đề xuất, chuẩn hóa các chế độ báo cáo</a:t>
            </a:r>
          </a:p>
        </p:txBody>
      </p:sp>
      <p:sp>
        <p:nvSpPr>
          <p:cNvPr id="64" name="TextBox 63">
            <a:extLst>
              <a:ext uri="{FF2B5EF4-FFF2-40B4-BE49-F238E27FC236}">
                <a16:creationId xmlns="" xmlns:a16="http://schemas.microsoft.com/office/drawing/2014/main" id="{0D7D5ADB-492D-4EDD-A32E-D2DECBCB5993}"/>
              </a:ext>
            </a:extLst>
          </p:cNvPr>
          <p:cNvSpPr txBox="1"/>
          <p:nvPr/>
        </p:nvSpPr>
        <p:spPr>
          <a:xfrm>
            <a:off x="3504827" y="2745939"/>
            <a:ext cx="2504670" cy="1323439"/>
          </a:xfrm>
          <a:prstGeom prst="rect">
            <a:avLst/>
          </a:prstGeom>
          <a:noFill/>
          <a:effectLst>
            <a:outerShdw blurRad="50800" dist="38100" dir="2700000" algn="tl" rotWithShape="0">
              <a:prstClr val="black"/>
            </a:outerShdw>
          </a:effectLst>
        </p:spPr>
        <p:txBody>
          <a:bodyPr wrap="square" rtlCol="0">
            <a:spAutoFit/>
          </a:bodyPr>
          <a:lstStyle/>
          <a:p>
            <a:r>
              <a:rPr lang="en-US" sz="1600">
                <a:latin typeface="Tahoma" panose="020B0604030504040204" pitchFamily="34" charset="0"/>
                <a:ea typeface="Tahoma" panose="020B0604030504040204" pitchFamily="34" charset="0"/>
                <a:cs typeface="Tahoma" panose="020B0604030504040204" pitchFamily="34" charset="0"/>
              </a:rPr>
              <a:t>Xây dựng hệ thống thông tin báo cáo tại BNĐP</a:t>
            </a:r>
          </a:p>
          <a:p>
            <a:pPr marL="228611" indent="-228611" algn="just">
              <a:buFont typeface="Wingdings" panose="05000000000000000000" pitchFamily="2" charset="2"/>
              <a:buChar char="Ø"/>
            </a:pPr>
            <a:r>
              <a:rPr lang="en-US" sz="1600">
                <a:latin typeface="Tahoma" panose="020B0604030504040204" pitchFamily="34" charset="0"/>
                <a:ea typeface="Tahoma" panose="020B0604030504040204" pitchFamily="34" charset="0"/>
                <a:cs typeface="Tahoma" panose="020B0604030504040204" pitchFamily="34" charset="0"/>
              </a:rPr>
              <a:t>VPCP đã ban hành hướng dẫn xây dựng hệ thống</a:t>
            </a:r>
          </a:p>
        </p:txBody>
      </p:sp>
      <p:sp>
        <p:nvSpPr>
          <p:cNvPr id="65" name="TextBox 64">
            <a:extLst>
              <a:ext uri="{FF2B5EF4-FFF2-40B4-BE49-F238E27FC236}">
                <a16:creationId xmlns="" xmlns:a16="http://schemas.microsoft.com/office/drawing/2014/main" id="{DB4B1D82-CDC0-4C77-9959-EB31F50804A3}"/>
              </a:ext>
            </a:extLst>
          </p:cNvPr>
          <p:cNvSpPr txBox="1"/>
          <p:nvPr/>
        </p:nvSpPr>
        <p:spPr>
          <a:xfrm>
            <a:off x="6957574" y="3984824"/>
            <a:ext cx="1637611" cy="1077218"/>
          </a:xfrm>
          <a:prstGeom prst="rect">
            <a:avLst/>
          </a:prstGeom>
          <a:noFill/>
          <a:effectLst>
            <a:outerShdw blurRad="50800" dist="38100" dir="2700000" algn="tl" rotWithShape="0">
              <a:prstClr val="black"/>
            </a:outerShdw>
          </a:effectLst>
        </p:spPr>
        <p:txBody>
          <a:bodyPr wrap="square" rtlCol="0">
            <a:spAutoFit/>
          </a:bodyPr>
          <a:lstStyle/>
          <a:p>
            <a:r>
              <a:rPr lang="en-US" sz="1600">
                <a:latin typeface="Tahoma" panose="020B0604030504040204" pitchFamily="34" charset="0"/>
                <a:ea typeface="Tahoma" panose="020B0604030504040204" pitchFamily="34" charset="0"/>
                <a:cs typeface="Tahoma" panose="020B0604030504040204" pitchFamily="34" charset="0"/>
              </a:rPr>
              <a:t>Xây dựng Adapter thu thập dữ liệu tại BNĐP</a:t>
            </a:r>
          </a:p>
        </p:txBody>
      </p:sp>
      <p:sp>
        <p:nvSpPr>
          <p:cNvPr id="66" name="TextBox 65">
            <a:extLst>
              <a:ext uri="{FF2B5EF4-FFF2-40B4-BE49-F238E27FC236}">
                <a16:creationId xmlns="" xmlns:a16="http://schemas.microsoft.com/office/drawing/2014/main" id="{A0720240-CF9C-4BF5-8EE8-99BEC59C535A}"/>
              </a:ext>
            </a:extLst>
          </p:cNvPr>
          <p:cNvSpPr txBox="1"/>
          <p:nvPr/>
        </p:nvSpPr>
        <p:spPr>
          <a:xfrm>
            <a:off x="8964653" y="2542739"/>
            <a:ext cx="2819654" cy="1323439"/>
          </a:xfrm>
          <a:prstGeom prst="rect">
            <a:avLst/>
          </a:prstGeom>
          <a:noFill/>
          <a:effectLst>
            <a:outerShdw blurRad="50800" dist="38100" dir="2700000" algn="tl" rotWithShape="0">
              <a:prstClr val="black"/>
            </a:outerShdw>
          </a:effectLst>
        </p:spPr>
        <p:txBody>
          <a:bodyPr wrap="square" rtlCol="0">
            <a:spAutoFit/>
          </a:bodyPr>
          <a:lstStyle/>
          <a:p>
            <a:r>
              <a:rPr lang="en-US" sz="1600">
                <a:latin typeface="Tahoma" panose="020B0604030504040204" pitchFamily="34" charset="0"/>
                <a:ea typeface="Tahoma" panose="020B0604030504040204" pitchFamily="34" charset="0"/>
                <a:cs typeface="Tahoma" panose="020B0604030504040204" pitchFamily="34" charset="0"/>
              </a:rPr>
              <a:t>Kết nối liên với hệ thống BCCP</a:t>
            </a:r>
          </a:p>
          <a:p>
            <a:pPr marL="228611" indent="-228611" algn="just">
              <a:buFont typeface="Wingdings" panose="05000000000000000000" pitchFamily="2" charset="2"/>
              <a:buChar char="Ø"/>
            </a:pPr>
            <a:r>
              <a:rPr lang="en-US" sz="1600">
                <a:latin typeface="Tahoma" panose="020B0604030504040204" pitchFamily="34" charset="0"/>
                <a:ea typeface="Tahoma" panose="020B0604030504040204" pitchFamily="34" charset="0"/>
                <a:cs typeface="Tahoma" panose="020B0604030504040204" pitchFamily="34" charset="0"/>
              </a:rPr>
              <a:t>Kết nối theo quy trình nghiệp vụ liên thông dữ liệu</a:t>
            </a:r>
          </a:p>
        </p:txBody>
      </p:sp>
      <p:sp>
        <p:nvSpPr>
          <p:cNvPr id="68" name="Oval 67">
            <a:extLst>
              <a:ext uri="{FF2B5EF4-FFF2-40B4-BE49-F238E27FC236}">
                <a16:creationId xmlns="" xmlns:a16="http://schemas.microsoft.com/office/drawing/2014/main" id="{62728683-DB02-40D4-A64E-D0FBF235BFF9}"/>
              </a:ext>
            </a:extLst>
          </p:cNvPr>
          <p:cNvSpPr/>
          <p:nvPr/>
        </p:nvSpPr>
        <p:spPr>
          <a:xfrm>
            <a:off x="919457" y="1680676"/>
            <a:ext cx="609600" cy="609600"/>
          </a:xfrm>
          <a:prstGeom prst="ellipse">
            <a:avLst/>
          </a:prstGeom>
          <a:solidFill>
            <a:srgbClr val="FFFFFF">
              <a:alpha val="0"/>
            </a:srgbClr>
          </a:solidFill>
          <a:ln w="98425" cmpd="thinThick">
            <a:solidFill>
              <a:schemeClr val="bg1"/>
            </a:solidFill>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latin typeface="Tahoma" panose="020B0604030504040204" pitchFamily="34" charset="0"/>
                <a:ea typeface="Tahoma" panose="020B0604030504040204" pitchFamily="34" charset="0"/>
                <a:cs typeface="Tahoma" panose="020B0604030504040204" pitchFamily="34" charset="0"/>
              </a:rPr>
              <a:t>1</a:t>
            </a:r>
          </a:p>
        </p:txBody>
      </p:sp>
      <p:sp>
        <p:nvSpPr>
          <p:cNvPr id="69" name="Oval 68">
            <a:extLst>
              <a:ext uri="{FF2B5EF4-FFF2-40B4-BE49-F238E27FC236}">
                <a16:creationId xmlns="" xmlns:a16="http://schemas.microsoft.com/office/drawing/2014/main" id="{97FC62F2-27E3-4D05-B8B5-20BA320514B0}"/>
              </a:ext>
            </a:extLst>
          </p:cNvPr>
          <p:cNvSpPr/>
          <p:nvPr/>
        </p:nvSpPr>
        <p:spPr>
          <a:xfrm>
            <a:off x="4278020" y="4303569"/>
            <a:ext cx="609600" cy="609600"/>
          </a:xfrm>
          <a:prstGeom prst="ellipse">
            <a:avLst/>
          </a:prstGeom>
          <a:solidFill>
            <a:srgbClr val="FFFFFF">
              <a:alpha val="0"/>
            </a:srgbClr>
          </a:solidFill>
          <a:ln w="98425" cmpd="thinThick">
            <a:solidFill>
              <a:schemeClr val="bg1"/>
            </a:solidFill>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latin typeface="Tahoma" panose="020B0604030504040204" pitchFamily="34" charset="0"/>
                <a:ea typeface="Tahoma" panose="020B0604030504040204" pitchFamily="34" charset="0"/>
                <a:cs typeface="Tahoma" panose="020B0604030504040204" pitchFamily="34" charset="0"/>
              </a:rPr>
              <a:t>2</a:t>
            </a:r>
          </a:p>
        </p:txBody>
      </p:sp>
      <p:sp>
        <p:nvSpPr>
          <p:cNvPr id="70" name="Oval 69">
            <a:extLst>
              <a:ext uri="{FF2B5EF4-FFF2-40B4-BE49-F238E27FC236}">
                <a16:creationId xmlns="" xmlns:a16="http://schemas.microsoft.com/office/drawing/2014/main" id="{5B5584B1-92FB-4BC1-98B1-27CCF595B1A7}"/>
              </a:ext>
            </a:extLst>
          </p:cNvPr>
          <p:cNvSpPr/>
          <p:nvPr/>
        </p:nvSpPr>
        <p:spPr>
          <a:xfrm>
            <a:off x="7173930" y="2127593"/>
            <a:ext cx="609600" cy="609600"/>
          </a:xfrm>
          <a:prstGeom prst="ellipse">
            <a:avLst/>
          </a:prstGeom>
          <a:solidFill>
            <a:srgbClr val="FFFFFF">
              <a:alpha val="0"/>
            </a:srgbClr>
          </a:solidFill>
          <a:ln w="98425" cmpd="thinThick">
            <a:solidFill>
              <a:schemeClr val="bg1"/>
            </a:solidFill>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latin typeface="Tahoma" panose="020B0604030504040204" pitchFamily="34" charset="0"/>
                <a:ea typeface="Tahoma" panose="020B0604030504040204" pitchFamily="34" charset="0"/>
                <a:cs typeface="Tahoma" panose="020B0604030504040204" pitchFamily="34" charset="0"/>
              </a:rPr>
              <a:t>3</a:t>
            </a:r>
          </a:p>
        </p:txBody>
      </p:sp>
      <p:sp>
        <p:nvSpPr>
          <p:cNvPr id="71" name="Oval 70">
            <a:extLst>
              <a:ext uri="{FF2B5EF4-FFF2-40B4-BE49-F238E27FC236}">
                <a16:creationId xmlns="" xmlns:a16="http://schemas.microsoft.com/office/drawing/2014/main" id="{99689ED6-E8AC-4E77-908F-FBFB9823F608}"/>
              </a:ext>
            </a:extLst>
          </p:cNvPr>
          <p:cNvSpPr/>
          <p:nvPr/>
        </p:nvSpPr>
        <p:spPr>
          <a:xfrm>
            <a:off x="9911080" y="4008721"/>
            <a:ext cx="609600" cy="609600"/>
          </a:xfrm>
          <a:prstGeom prst="ellipse">
            <a:avLst/>
          </a:prstGeom>
          <a:solidFill>
            <a:srgbClr val="FFFFFF">
              <a:alpha val="0"/>
            </a:srgbClr>
          </a:solidFill>
          <a:ln w="98425" cmpd="thinThick">
            <a:solidFill>
              <a:schemeClr val="bg1"/>
            </a:solidFill>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latin typeface="Tahoma" panose="020B0604030504040204" pitchFamily="34" charset="0"/>
                <a:ea typeface="Tahoma" panose="020B0604030504040204" pitchFamily="34" charset="0"/>
                <a:cs typeface="Tahoma" panose="020B0604030504040204" pitchFamily="34" charset="0"/>
              </a:rPr>
              <a:t>4</a:t>
            </a:r>
          </a:p>
        </p:txBody>
      </p:sp>
      <p:cxnSp>
        <p:nvCxnSpPr>
          <p:cNvPr id="52" name="Straight Arrow Connector 51"/>
          <p:cNvCxnSpPr/>
          <p:nvPr/>
        </p:nvCxnSpPr>
        <p:spPr>
          <a:xfrm>
            <a:off x="1687530" y="1960716"/>
            <a:ext cx="5486400" cy="0"/>
          </a:xfrm>
          <a:prstGeom prst="straightConnector1">
            <a:avLst/>
          </a:prstGeom>
          <a:ln w="603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1687530" y="1560981"/>
            <a:ext cx="6096000" cy="338554"/>
          </a:xfrm>
          <a:prstGeom prst="rect">
            <a:avLst/>
          </a:prstGeom>
        </p:spPr>
        <p:txBody>
          <a:bodyPr>
            <a:spAutoFit/>
          </a:bodyPr>
          <a:lstStyle/>
          <a:p>
            <a:pPr algn="ctr"/>
            <a:r>
              <a:rPr lang="en-US" sz="1600">
                <a:latin typeface="Tahoma" panose="020B0604030504040204" pitchFamily="34" charset="0"/>
                <a:ea typeface="Tahoma" panose="020B0604030504040204" pitchFamily="34" charset="0"/>
                <a:cs typeface="Tahoma" panose="020B0604030504040204" pitchFamily="34" charset="0"/>
              </a:rPr>
              <a:t>BNĐP đã xây dựng hệ thống báo cáo</a:t>
            </a:r>
            <a:endParaRPr lang="en-US" sz="1200">
              <a:latin typeface="Tahoma" panose="020B0604030504040204" pitchFamily="34" charset="0"/>
              <a:ea typeface="Tahoma" panose="020B0604030504040204" pitchFamily="34" charset="0"/>
              <a:cs typeface="Tahoma" panose="020B0604030504040204" pitchFamily="34" charset="0"/>
            </a:endParaRPr>
          </a:p>
        </p:txBody>
      </p:sp>
      <p:sp>
        <p:nvSpPr>
          <p:cNvPr id="51" name="Rectangle 9">
            <a:extLst>
              <a:ext uri="{FF2B5EF4-FFF2-40B4-BE49-F238E27FC236}">
                <a16:creationId xmlns="" xmlns:a16="http://schemas.microsoft.com/office/drawing/2014/main" id="{B899E33F-B2D5-449D-BD22-C8D380E1EC6C}"/>
              </a:ext>
            </a:extLst>
          </p:cNvPr>
          <p:cNvSpPr>
            <a:spLocks noChangeArrowheads="1"/>
          </p:cNvSpPr>
          <p:nvPr/>
        </p:nvSpPr>
        <p:spPr bwMode="auto">
          <a:xfrm>
            <a:off x="4013599" y="168502"/>
            <a:ext cx="4568879"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000" b="1">
                <a:latin typeface="Tahoma" panose="020B0604030504040204" pitchFamily="34" charset="0"/>
                <a:ea typeface="Tahoma" panose="020B0604030504040204" pitchFamily="34" charset="0"/>
                <a:cs typeface="Tahoma" panose="020B0604030504040204" pitchFamily="34" charset="0"/>
              </a:rPr>
              <a:t>CÁC BƯỚC THỰC HIỆN</a:t>
            </a:r>
            <a:endParaRPr lang="en-US" altLang="en-US" sz="30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1475499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Rectangle 9">
            <a:extLst>
              <a:ext uri="{FF2B5EF4-FFF2-40B4-BE49-F238E27FC236}">
                <a16:creationId xmlns="" xmlns:a16="http://schemas.microsoft.com/office/drawing/2014/main" id="{B899E33F-B2D5-449D-BD22-C8D380E1EC6C}"/>
              </a:ext>
            </a:extLst>
          </p:cNvPr>
          <p:cNvSpPr>
            <a:spLocks noChangeArrowheads="1"/>
          </p:cNvSpPr>
          <p:nvPr/>
        </p:nvSpPr>
        <p:spPr bwMode="auto">
          <a:xfrm>
            <a:off x="3798801" y="168502"/>
            <a:ext cx="4998484"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000" b="1">
                <a:latin typeface="Arial" panose="020B0604020202020204" pitchFamily="34" charset="0"/>
              </a:rPr>
              <a:t>Quy trình báo cáo qua API</a:t>
            </a:r>
            <a:endParaRPr lang="en-US" altLang="en-US" sz="3000" b="1" dirty="0">
              <a:latin typeface="Arial" panose="020B0604020202020204" pitchFamily="34" charset="0"/>
            </a:endParaRPr>
          </a:p>
        </p:txBody>
      </p:sp>
      <p:sp>
        <p:nvSpPr>
          <p:cNvPr id="34" name="Rounded Rectangle 33"/>
          <p:cNvSpPr/>
          <p:nvPr/>
        </p:nvSpPr>
        <p:spPr>
          <a:xfrm>
            <a:off x="923362" y="1483679"/>
            <a:ext cx="706165" cy="352023"/>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tx1"/>
                </a:solidFill>
                <a:latin typeface="Arial" pitchFamily="34" charset="0"/>
                <a:cs typeface="Arial" pitchFamily="34" charset="0"/>
              </a:rPr>
              <a:t>Bắt</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đầu</a:t>
            </a:r>
            <a:endParaRPr lang="en-US" sz="1200" dirty="0">
              <a:solidFill>
                <a:schemeClr val="tx1"/>
              </a:solidFill>
              <a:latin typeface="Arial" pitchFamily="34" charset="0"/>
              <a:cs typeface="Arial" pitchFamily="34" charset="0"/>
            </a:endParaRPr>
          </a:p>
        </p:txBody>
      </p:sp>
      <p:pic>
        <p:nvPicPr>
          <p:cNvPr id="35" name="Picture 2" descr="C:\Users\bangtq\AppData\Local\Temp\SNAGHTMLfb31715.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910421" y="1898593"/>
            <a:ext cx="1126361" cy="960425"/>
          </a:xfrm>
          <a:prstGeom prst="rect">
            <a:avLst/>
          </a:prstGeom>
          <a:noFill/>
          <a:extLst>
            <a:ext uri="{909E8E84-426E-40DD-AFC4-6F175D3DCCD1}">
              <a14:hiddenFill xmlns="" xmlns:a14="http://schemas.microsoft.com/office/drawing/2010/main">
                <a:solidFill>
                  <a:srgbClr val="FFFFFF"/>
                </a:solidFill>
              </a14:hiddenFill>
            </a:ext>
          </a:extLst>
        </p:spPr>
      </p:pic>
      <p:pic>
        <p:nvPicPr>
          <p:cNvPr id="41"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593464" y="1880323"/>
            <a:ext cx="1097577" cy="996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2" name="TextBox 41"/>
          <p:cNvSpPr txBox="1"/>
          <p:nvPr/>
        </p:nvSpPr>
        <p:spPr>
          <a:xfrm>
            <a:off x="6938540" y="1691438"/>
            <a:ext cx="2916661" cy="276999"/>
          </a:xfrm>
          <a:prstGeom prst="rect">
            <a:avLst/>
          </a:prstGeom>
          <a:noFill/>
        </p:spPr>
        <p:txBody>
          <a:bodyPr wrap="square" rtlCol="0">
            <a:spAutoFit/>
          </a:bodyPr>
          <a:lstStyle/>
          <a:p>
            <a:r>
              <a:rPr lang="en-US" sz="1200">
                <a:latin typeface="Arial" pitchFamily="34" charset="0"/>
                <a:cs typeface="Arial" pitchFamily="34" charset="0"/>
              </a:rPr>
              <a:t>(</a:t>
            </a:r>
            <a:r>
              <a:rPr lang="en-US" sz="1200">
                <a:latin typeface="Roboto Condensed"/>
              </a:rPr>
              <a:t>2) Lấy các biểu mẫu cần báo cáo</a:t>
            </a:r>
            <a:endParaRPr lang="en-US" sz="1200" dirty="0">
              <a:latin typeface="Roboto Condensed"/>
            </a:endParaRPr>
          </a:p>
        </p:txBody>
      </p:sp>
      <p:sp>
        <p:nvSpPr>
          <p:cNvPr id="43" name="TextBox 42"/>
          <p:cNvSpPr txBox="1"/>
          <p:nvPr/>
        </p:nvSpPr>
        <p:spPr>
          <a:xfrm>
            <a:off x="8909363" y="3368741"/>
            <a:ext cx="1534784" cy="461665"/>
          </a:xfrm>
          <a:prstGeom prst="rect">
            <a:avLst/>
          </a:prstGeom>
          <a:noFill/>
        </p:spPr>
        <p:txBody>
          <a:bodyPr wrap="square" rtlCol="0">
            <a:spAutoFit/>
          </a:bodyPr>
          <a:lstStyle/>
          <a:p>
            <a:r>
              <a:rPr lang="en-US" sz="1200" dirty="0">
                <a:latin typeface="Arial" pitchFamily="34" charset="0"/>
                <a:cs typeface="Arial" pitchFamily="34" charset="0"/>
              </a:rPr>
              <a:t>(3) </a:t>
            </a:r>
            <a:r>
              <a:rPr lang="en-US" sz="1200" dirty="0" err="1">
                <a:latin typeface="Arial" pitchFamily="34" charset="0"/>
                <a:cs typeface="Arial" pitchFamily="34" charset="0"/>
              </a:rPr>
              <a:t>Tổng</a:t>
            </a:r>
            <a:r>
              <a:rPr lang="en-US" sz="1200" dirty="0">
                <a:latin typeface="Arial" pitchFamily="34" charset="0"/>
                <a:cs typeface="Arial" pitchFamily="34" charset="0"/>
              </a:rPr>
              <a:t> </a:t>
            </a:r>
            <a:r>
              <a:rPr lang="en-US" sz="1200" dirty="0" err="1">
                <a:latin typeface="Arial" pitchFamily="34" charset="0"/>
                <a:cs typeface="Arial" pitchFamily="34" charset="0"/>
              </a:rPr>
              <a:t>hợp</a:t>
            </a:r>
            <a:r>
              <a:rPr lang="en-US" sz="1200" dirty="0">
                <a:latin typeface="Arial" pitchFamily="34" charset="0"/>
                <a:cs typeface="Arial" pitchFamily="34" charset="0"/>
              </a:rPr>
              <a:t> </a:t>
            </a:r>
            <a:r>
              <a:rPr lang="en-US" sz="1200" dirty="0" err="1">
                <a:latin typeface="Arial" pitchFamily="34" charset="0"/>
                <a:cs typeface="Arial" pitchFamily="34" charset="0"/>
              </a:rPr>
              <a:t>dữ</a:t>
            </a:r>
            <a:r>
              <a:rPr lang="en-US" sz="1200" dirty="0">
                <a:latin typeface="Arial" pitchFamily="34" charset="0"/>
                <a:cs typeface="Arial" pitchFamily="34" charset="0"/>
              </a:rPr>
              <a:t> a </a:t>
            </a:r>
            <a:r>
              <a:rPr lang="en-US" sz="1200" dirty="0" err="1">
                <a:latin typeface="Arial" pitchFamily="34" charset="0"/>
                <a:cs typeface="Arial" pitchFamily="34" charset="0"/>
              </a:rPr>
              <a:t>cần</a:t>
            </a:r>
            <a:r>
              <a:rPr lang="en-US" sz="1200" dirty="0">
                <a:latin typeface="Arial" pitchFamily="34" charset="0"/>
                <a:cs typeface="Arial" pitchFamily="34" charset="0"/>
              </a:rPr>
              <a:t> </a:t>
            </a:r>
            <a:r>
              <a:rPr lang="en-US" sz="1200" dirty="0" err="1">
                <a:latin typeface="Arial" pitchFamily="34" charset="0"/>
                <a:cs typeface="Arial" pitchFamily="34" charset="0"/>
              </a:rPr>
              <a:t>báo</a:t>
            </a:r>
            <a:r>
              <a:rPr lang="en-US" sz="1200" dirty="0">
                <a:latin typeface="Arial" pitchFamily="34" charset="0"/>
                <a:cs typeface="Arial" pitchFamily="34" charset="0"/>
              </a:rPr>
              <a:t> </a:t>
            </a:r>
            <a:r>
              <a:rPr lang="en-US" sz="1200" dirty="0" err="1">
                <a:latin typeface="Arial" pitchFamily="34" charset="0"/>
                <a:cs typeface="Arial" pitchFamily="34" charset="0"/>
              </a:rPr>
              <a:t>cáo</a:t>
            </a:r>
            <a:r>
              <a:rPr lang="en-US" sz="1200" dirty="0">
                <a:latin typeface="Arial" pitchFamily="34" charset="0"/>
                <a:cs typeface="Arial" pitchFamily="34" charset="0"/>
              </a:rPr>
              <a:t>, </a:t>
            </a:r>
            <a:r>
              <a:rPr lang="en-US" sz="1200" dirty="0" err="1">
                <a:latin typeface="Arial" pitchFamily="34" charset="0"/>
                <a:cs typeface="Arial" pitchFamily="34" charset="0"/>
              </a:rPr>
              <a:t>ký</a:t>
            </a:r>
            <a:r>
              <a:rPr lang="en-US" sz="1200" dirty="0">
                <a:latin typeface="Arial" pitchFamily="34" charset="0"/>
                <a:cs typeface="Arial" pitchFamily="34" charset="0"/>
              </a:rPr>
              <a:t> </a:t>
            </a:r>
            <a:r>
              <a:rPr lang="en-US" sz="1200" dirty="0" err="1">
                <a:latin typeface="Arial" pitchFamily="34" charset="0"/>
                <a:cs typeface="Arial" pitchFamily="34" charset="0"/>
              </a:rPr>
              <a:t>số</a:t>
            </a:r>
            <a:endParaRPr lang="en-US" sz="1200" dirty="0">
              <a:latin typeface="Arial" pitchFamily="34" charset="0"/>
              <a:cs typeface="Arial" pitchFamily="34" charset="0"/>
            </a:endParaRPr>
          </a:p>
        </p:txBody>
      </p:sp>
      <p:cxnSp>
        <p:nvCxnSpPr>
          <p:cNvPr id="45" name="Elbow Connector 44"/>
          <p:cNvCxnSpPr>
            <a:stCxn id="35" idx="3"/>
            <a:endCxn id="41" idx="1"/>
          </p:cNvCxnSpPr>
          <p:nvPr/>
        </p:nvCxnSpPr>
        <p:spPr>
          <a:xfrm flipV="1">
            <a:off x="3036782" y="2378805"/>
            <a:ext cx="2556682" cy="1"/>
          </a:xfrm>
          <a:prstGeom prst="bentConnector3">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8" name="Elbow Connector 47"/>
          <p:cNvCxnSpPr>
            <a:stCxn id="41" idx="3"/>
            <a:endCxn id="58" idx="1"/>
          </p:cNvCxnSpPr>
          <p:nvPr/>
        </p:nvCxnSpPr>
        <p:spPr>
          <a:xfrm>
            <a:off x="6691041" y="2378805"/>
            <a:ext cx="3266317" cy="6781"/>
          </a:xfrm>
          <a:prstGeom prst="bentConnector3">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7456416" y="5531885"/>
            <a:ext cx="2419320" cy="276999"/>
          </a:xfrm>
          <a:prstGeom prst="rect">
            <a:avLst/>
          </a:prstGeom>
          <a:noFill/>
        </p:spPr>
        <p:txBody>
          <a:bodyPr wrap="square" rtlCol="0">
            <a:spAutoFit/>
          </a:bodyPr>
          <a:lstStyle/>
          <a:p>
            <a:r>
              <a:rPr lang="en-US" sz="1200">
                <a:latin typeface="Arial" pitchFamily="34" charset="0"/>
                <a:cs typeface="Arial" pitchFamily="34" charset="0"/>
              </a:rPr>
              <a:t>(</a:t>
            </a:r>
            <a:r>
              <a:rPr lang="en-US" sz="1200">
                <a:latin typeface="Roboto Condensed"/>
              </a:rPr>
              <a:t>4) Gửi dữ liệu</a:t>
            </a:r>
            <a:endParaRPr lang="en-US" sz="1200" dirty="0">
              <a:latin typeface="Roboto Condensed"/>
            </a:endParaRPr>
          </a:p>
        </p:txBody>
      </p:sp>
      <p:cxnSp>
        <p:nvCxnSpPr>
          <p:cNvPr id="50" name="Elbow Connector 49"/>
          <p:cNvCxnSpPr/>
          <p:nvPr/>
        </p:nvCxnSpPr>
        <p:spPr>
          <a:xfrm rot="10800000" flipV="1">
            <a:off x="7185585" y="5972535"/>
            <a:ext cx="2690151" cy="1"/>
          </a:xfrm>
          <a:prstGeom prst="bentConnector3">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54" name="Picture 2" descr="C:\Users\bangtq\AppData\Local\Temp\SNAGHTMLfb31715.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946584" y="5413735"/>
            <a:ext cx="1127816" cy="961665"/>
          </a:xfrm>
          <a:prstGeom prst="rect">
            <a:avLst/>
          </a:prstGeom>
          <a:noFill/>
          <a:extLst>
            <a:ext uri="{909E8E84-426E-40DD-AFC4-6F175D3DCCD1}">
              <a14:hiddenFill xmlns="" xmlns:a14="http://schemas.microsoft.com/office/drawing/2010/main">
                <a:solidFill>
                  <a:srgbClr val="FFFFFF"/>
                </a:solidFill>
              </a14:hiddenFill>
            </a:ext>
          </a:extLst>
        </p:spPr>
      </p:pic>
      <p:sp>
        <p:nvSpPr>
          <p:cNvPr id="57" name="Rounded Rectangle 56"/>
          <p:cNvSpPr/>
          <p:nvPr/>
        </p:nvSpPr>
        <p:spPr>
          <a:xfrm>
            <a:off x="6260220" y="5796523"/>
            <a:ext cx="854517" cy="352023"/>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33" dirty="0" err="1">
                <a:solidFill>
                  <a:schemeClr val="tx1"/>
                </a:solidFill>
                <a:latin typeface="Arial" pitchFamily="34" charset="0"/>
                <a:cs typeface="Arial" pitchFamily="34" charset="0"/>
              </a:rPr>
              <a:t>Kết</a:t>
            </a:r>
            <a:r>
              <a:rPr lang="en-US" sz="1333" dirty="0">
                <a:solidFill>
                  <a:schemeClr val="tx1"/>
                </a:solidFill>
                <a:latin typeface="Arial" pitchFamily="34" charset="0"/>
                <a:cs typeface="Arial" pitchFamily="34" charset="0"/>
              </a:rPr>
              <a:t> </a:t>
            </a:r>
            <a:r>
              <a:rPr lang="en-US" sz="1333" dirty="0" err="1">
                <a:solidFill>
                  <a:schemeClr val="tx1"/>
                </a:solidFill>
                <a:latin typeface="Arial" pitchFamily="34" charset="0"/>
                <a:cs typeface="Arial" pitchFamily="34" charset="0"/>
              </a:rPr>
              <a:t>thúc</a:t>
            </a:r>
            <a:endParaRPr lang="en-US" sz="1333" dirty="0">
              <a:solidFill>
                <a:schemeClr val="tx1"/>
              </a:solidFill>
              <a:latin typeface="Arial" pitchFamily="34" charset="0"/>
              <a:cs typeface="Arial" pitchFamily="34" charset="0"/>
            </a:endParaRPr>
          </a:p>
        </p:txBody>
      </p:sp>
      <p:pic>
        <p:nvPicPr>
          <p:cNvPr id="58"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957358" y="1887104"/>
            <a:ext cx="1097577" cy="996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9" name="TextBox 58"/>
          <p:cNvSpPr txBox="1"/>
          <p:nvPr/>
        </p:nvSpPr>
        <p:spPr>
          <a:xfrm>
            <a:off x="3352801" y="1900551"/>
            <a:ext cx="1925587" cy="276999"/>
          </a:xfrm>
          <a:prstGeom prst="rect">
            <a:avLst/>
          </a:prstGeom>
          <a:noFill/>
        </p:spPr>
        <p:txBody>
          <a:bodyPr wrap="square" rtlCol="0">
            <a:spAutoFit/>
          </a:bodyPr>
          <a:lstStyle/>
          <a:p>
            <a:r>
              <a:rPr lang="en-US" sz="1200" dirty="0">
                <a:latin typeface="Roboto Condensed"/>
              </a:rPr>
              <a:t>(</a:t>
            </a:r>
            <a:r>
              <a:rPr lang="en-US" sz="1200" dirty="0">
                <a:latin typeface="Arial" pitchFamily="34" charset="0"/>
                <a:cs typeface="Arial" pitchFamily="34" charset="0"/>
              </a:rPr>
              <a:t>1</a:t>
            </a:r>
            <a:r>
              <a:rPr lang="en-US" sz="1200">
                <a:latin typeface="Arial" pitchFamily="34" charset="0"/>
                <a:cs typeface="Arial" pitchFamily="34" charset="0"/>
              </a:rPr>
              <a:t>) Đăng nhập</a:t>
            </a:r>
            <a:endParaRPr lang="en-US" sz="1200" dirty="0">
              <a:latin typeface="Arial" pitchFamily="34" charset="0"/>
              <a:cs typeface="Arial" pitchFamily="34" charset="0"/>
            </a:endParaRPr>
          </a:p>
        </p:txBody>
      </p:sp>
      <p:grpSp>
        <p:nvGrpSpPr>
          <p:cNvPr id="61" name="Group 60"/>
          <p:cNvGrpSpPr/>
          <p:nvPr/>
        </p:nvGrpSpPr>
        <p:grpSpPr>
          <a:xfrm>
            <a:off x="911713" y="1915765"/>
            <a:ext cx="600240" cy="645927"/>
            <a:chOff x="10906321" y="4569249"/>
            <a:chExt cx="900360" cy="968891"/>
          </a:xfrm>
        </p:grpSpPr>
        <p:sp>
          <p:nvSpPr>
            <p:cNvPr id="62" name="Oval 61">
              <a:extLst>
                <a:ext uri="{FF2B5EF4-FFF2-40B4-BE49-F238E27FC236}">
                  <a16:creationId xmlns="" xmlns:a16="http://schemas.microsoft.com/office/drawing/2014/main" id="{16DBB4F8-2A1F-624E-844F-B13DDAC8919E}"/>
                </a:ext>
              </a:extLst>
            </p:cNvPr>
            <p:cNvSpPr/>
            <p:nvPr/>
          </p:nvSpPr>
          <p:spPr>
            <a:xfrm>
              <a:off x="10906321" y="4569249"/>
              <a:ext cx="900360" cy="968891"/>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pic>
          <p:nvPicPr>
            <p:cNvPr id="63" name="Picture 62">
              <a:extLst>
                <a:ext uri="{FF2B5EF4-FFF2-40B4-BE49-F238E27FC236}">
                  <a16:creationId xmlns="" xmlns:a16="http://schemas.microsoft.com/office/drawing/2014/main" id="{859DD9D7-6D17-754D-B27B-30AF2D021E89}"/>
                </a:ext>
              </a:extLst>
            </p:cNvPr>
            <p:cNvPicPr>
              <a:picLocks noChangeAspect="1"/>
            </p:cNvPicPr>
            <p:nvPr/>
          </p:nvPicPr>
          <p:blipFill>
            <a:blip r:embed="rId5" cstate="email">
              <a:extLst>
                <a:ext uri="{28A0092B-C50C-407E-A947-70E740481C1C}">
                  <a14:useLocalDpi xmlns="" xmlns:a14="http://schemas.microsoft.com/office/drawing/2010/main" val="0"/>
                </a:ext>
              </a:extLst>
            </a:blip>
            <a:stretch>
              <a:fillRect/>
            </a:stretch>
          </p:blipFill>
          <p:spPr>
            <a:xfrm>
              <a:off x="11065411" y="4712216"/>
              <a:ext cx="620780" cy="622326"/>
            </a:xfrm>
            <a:prstGeom prst="rect">
              <a:avLst/>
            </a:prstGeom>
          </p:spPr>
        </p:pic>
      </p:grpSp>
      <p:cxnSp>
        <p:nvCxnSpPr>
          <p:cNvPr id="64" name="Elbow Connector 63"/>
          <p:cNvCxnSpPr/>
          <p:nvPr/>
        </p:nvCxnSpPr>
        <p:spPr>
          <a:xfrm flipV="1">
            <a:off x="1493829" y="2237119"/>
            <a:ext cx="478795" cy="1609"/>
          </a:xfrm>
          <a:prstGeom prst="bentConnector3">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7" name="Elbow Connector 66"/>
          <p:cNvCxnSpPr>
            <a:stCxn id="58" idx="2"/>
            <a:endCxn id="54" idx="0"/>
          </p:cNvCxnSpPr>
          <p:nvPr/>
        </p:nvCxnSpPr>
        <p:spPr>
          <a:xfrm rot="16200000" flipH="1">
            <a:off x="9243485" y="4146728"/>
            <a:ext cx="2529668" cy="4346"/>
          </a:xfrm>
          <a:prstGeom prst="bentConnector3">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666733" y="3953975"/>
            <a:ext cx="3172389" cy="276999"/>
          </a:xfrm>
          <a:prstGeom prst="rect">
            <a:avLst/>
          </a:prstGeom>
          <a:noFill/>
        </p:spPr>
        <p:txBody>
          <a:bodyPr wrap="square" rtlCol="0">
            <a:spAutoFit/>
          </a:bodyPr>
          <a:lstStyle/>
          <a:p>
            <a:r>
              <a:rPr lang="en-US" sz="1200" dirty="0">
                <a:latin typeface="Roboto Condensed"/>
              </a:rPr>
              <a:t>(</a:t>
            </a:r>
            <a:r>
              <a:rPr lang="en-US" sz="1200">
                <a:latin typeface="Arial" pitchFamily="34" charset="0"/>
                <a:cs typeface="Arial" pitchFamily="34" charset="0"/>
              </a:rPr>
              <a:t>1), (2), (4): Thực hiện qua API</a:t>
            </a:r>
            <a:endParaRPr lang="en-US" sz="1200" dirty="0">
              <a:latin typeface="Arial" pitchFamily="34" charset="0"/>
              <a:cs typeface="Arial" pitchFamily="34" charset="0"/>
            </a:endParaRPr>
          </a:p>
        </p:txBody>
      </p:sp>
      <p:sp>
        <p:nvSpPr>
          <p:cNvPr id="70" name="TextBox 69"/>
          <p:cNvSpPr txBox="1"/>
          <p:nvPr/>
        </p:nvSpPr>
        <p:spPr>
          <a:xfrm>
            <a:off x="666733" y="4844517"/>
            <a:ext cx="2761639" cy="461665"/>
          </a:xfrm>
          <a:prstGeom prst="rect">
            <a:avLst/>
          </a:prstGeom>
          <a:noFill/>
        </p:spPr>
        <p:txBody>
          <a:bodyPr wrap="square" rtlCol="0">
            <a:spAutoFit/>
          </a:bodyPr>
          <a:lstStyle/>
          <a:p>
            <a:r>
              <a:rPr lang="en-US" sz="1200" dirty="0">
                <a:latin typeface="Arial" pitchFamily="34" charset="0"/>
                <a:cs typeface="Arial" pitchFamily="34" charset="0"/>
              </a:rPr>
              <a:t>(3</a:t>
            </a:r>
            <a:r>
              <a:rPr lang="en-US" sz="1200">
                <a:latin typeface="Arial" pitchFamily="34" charset="0"/>
                <a:cs typeface="Arial" pitchFamily="34" charset="0"/>
              </a:rPr>
              <a:t>) Thực hiện trên hệ thống báo cáo của BNĐP</a:t>
            </a:r>
            <a:endParaRPr lang="en-US" sz="1200" dirty="0">
              <a:latin typeface="Arial" pitchFamily="34" charset="0"/>
              <a:cs typeface="Arial" pitchFamily="34" charset="0"/>
            </a:endParaRPr>
          </a:p>
        </p:txBody>
      </p:sp>
    </p:spTree>
    <p:extLst>
      <p:ext uri="{BB962C8B-B14F-4D97-AF65-F5344CB8AC3E}">
        <p14:creationId xmlns="" xmlns:p14="http://schemas.microsoft.com/office/powerpoint/2010/main" val="2704379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4" name="Group 3">
            <a:extLst>
              <a:ext uri="{FF2B5EF4-FFF2-40B4-BE49-F238E27FC236}">
                <a16:creationId xmlns="" xmlns:a16="http://schemas.microsoft.com/office/drawing/2014/main" id="{D1686D9F-D7BD-4F43-B41A-2B0082B08FDB}"/>
              </a:ext>
            </a:extLst>
          </p:cNvPr>
          <p:cNvGrpSpPr>
            <a:grpSpLocks/>
          </p:cNvGrpSpPr>
          <p:nvPr/>
        </p:nvGrpSpPr>
        <p:grpSpPr bwMode="auto">
          <a:xfrm>
            <a:off x="361950" y="1401763"/>
            <a:ext cx="2319338" cy="1958975"/>
            <a:chOff x="4865508" y="4888480"/>
            <a:chExt cx="1767840" cy="1959258"/>
          </a:xfrm>
        </p:grpSpPr>
        <p:sp>
          <p:nvSpPr>
            <p:cNvPr id="54323" name="TextBox 52">
              <a:extLst>
                <a:ext uri="{FF2B5EF4-FFF2-40B4-BE49-F238E27FC236}">
                  <a16:creationId xmlns="" xmlns:a16="http://schemas.microsoft.com/office/drawing/2014/main" id="{00E64634-4C85-4292-AD93-D3F3E54DD04A}"/>
                </a:ext>
              </a:extLst>
            </p:cNvPr>
            <p:cNvSpPr txBox="1">
              <a:spLocks noChangeArrowheads="1"/>
            </p:cNvSpPr>
            <p:nvPr/>
          </p:nvSpPr>
          <p:spPr bwMode="auto">
            <a:xfrm>
              <a:off x="4865508" y="4888480"/>
              <a:ext cx="176784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ZA" altLang="en-US" sz="1800">
                  <a:latin typeface="Arial" panose="020B0604020202020204" pitchFamily="34" charset="0"/>
                </a:rPr>
                <a:t>GĐ1</a:t>
              </a:r>
            </a:p>
          </p:txBody>
        </p:sp>
        <p:sp>
          <p:nvSpPr>
            <p:cNvPr id="54" name="TextBox 53">
              <a:extLst>
                <a:ext uri="{FF2B5EF4-FFF2-40B4-BE49-F238E27FC236}">
                  <a16:creationId xmlns="" xmlns:a16="http://schemas.microsoft.com/office/drawing/2014/main" id="{9A620F0F-B33C-4176-BE2D-4979DF70004F}"/>
                </a:ext>
              </a:extLst>
            </p:cNvPr>
            <p:cNvSpPr txBox="1"/>
            <p:nvPr/>
          </p:nvSpPr>
          <p:spPr>
            <a:xfrm>
              <a:off x="4865508" y="5185385"/>
              <a:ext cx="1767840" cy="1662353"/>
            </a:xfrm>
            <a:prstGeom prst="rect">
              <a:avLst/>
            </a:prstGeom>
            <a:noFill/>
          </p:spPr>
          <p:txBody>
            <a:bodyPr lIns="0" tIns="0" rIns="0" bIns="0">
              <a:spAutoFit/>
            </a:bodyPr>
            <a:lstStyle/>
            <a:p>
              <a:pPr marL="171450" indent="-171450">
                <a:buFont typeface="Arial" panose="020B0604020202020204" pitchFamily="34" charset="0"/>
                <a:buChar char="•"/>
                <a:defRPr/>
              </a:pPr>
              <a:r>
                <a:rPr lang="en-US" sz="1200">
                  <a:solidFill>
                    <a:schemeClr val="tx1">
                      <a:lumMod val="65000"/>
                      <a:lumOff val="35000"/>
                    </a:schemeClr>
                  </a:solidFill>
                </a:rPr>
                <a:t>Triển khai thử nghiệm 03 chế độ báo cáo của Văn phòng Chính phủ phục vụ công tác cải cách thủ tục hành chính, dịch vụ hành chính công và cắt giảm quy định hành chính</a:t>
              </a:r>
              <a:endParaRPr lang="en-US" sz="1200" dirty="0">
                <a:solidFill>
                  <a:schemeClr val="tx1">
                    <a:lumMod val="65000"/>
                    <a:lumOff val="35000"/>
                  </a:schemeClr>
                </a:solidFill>
              </a:endParaRPr>
            </a:p>
            <a:p>
              <a:pPr>
                <a:defRPr/>
              </a:pPr>
              <a:endParaRPr lang="en-ZA" sz="1200" dirty="0">
                <a:solidFill>
                  <a:schemeClr val="tx1">
                    <a:lumMod val="65000"/>
                    <a:lumOff val="35000"/>
                  </a:schemeClr>
                </a:solidFill>
              </a:endParaRPr>
            </a:p>
          </p:txBody>
        </p:sp>
      </p:grpSp>
      <p:grpSp>
        <p:nvGrpSpPr>
          <p:cNvPr id="54275" name="Timeline">
            <a:extLst>
              <a:ext uri="{FF2B5EF4-FFF2-40B4-BE49-F238E27FC236}">
                <a16:creationId xmlns="" xmlns:a16="http://schemas.microsoft.com/office/drawing/2014/main" id="{0CDC2E9B-FB79-4077-8B9B-67D8CEE0927A}"/>
              </a:ext>
            </a:extLst>
          </p:cNvPr>
          <p:cNvGrpSpPr>
            <a:grpSpLocks/>
          </p:cNvGrpSpPr>
          <p:nvPr/>
        </p:nvGrpSpPr>
        <p:grpSpPr bwMode="auto">
          <a:xfrm>
            <a:off x="193674" y="5130799"/>
            <a:ext cx="11403013" cy="265114"/>
            <a:chOff x="418011" y="3346265"/>
            <a:chExt cx="9065561" cy="165471"/>
          </a:xfrm>
        </p:grpSpPr>
        <p:cxnSp>
          <p:nvCxnSpPr>
            <p:cNvPr id="39" name="Straight Arrow Connector 38">
              <a:extLst>
                <a:ext uri="{FF2B5EF4-FFF2-40B4-BE49-F238E27FC236}">
                  <a16:creationId xmlns="" xmlns:a16="http://schemas.microsoft.com/office/drawing/2014/main" id="{9A8274B3-2E20-4B64-9E36-63E4E7F5AAEA}"/>
                </a:ext>
              </a:extLst>
            </p:cNvPr>
            <p:cNvCxnSpPr>
              <a:cxnSpLocks/>
            </p:cNvCxnSpPr>
            <p:nvPr/>
          </p:nvCxnSpPr>
          <p:spPr>
            <a:xfrm flipV="1">
              <a:off x="418011" y="3421909"/>
              <a:ext cx="9065561" cy="6304"/>
            </a:xfrm>
            <a:prstGeom prst="straightConnector1">
              <a:avLst/>
            </a:prstGeom>
            <a:ln>
              <a:solidFill>
                <a:schemeClr val="tx2">
                  <a:lumMod val="75000"/>
                </a:schemeClr>
              </a:solidFill>
              <a:tailEnd type="triangle"/>
            </a:ln>
          </p:spPr>
          <p:style>
            <a:lnRef idx="3">
              <a:schemeClr val="accent1"/>
            </a:lnRef>
            <a:fillRef idx="0">
              <a:schemeClr val="accent1"/>
            </a:fillRef>
            <a:effectRef idx="2">
              <a:schemeClr val="accent1"/>
            </a:effectRef>
            <a:fontRef idx="minor">
              <a:schemeClr val="tx1"/>
            </a:fontRef>
          </p:style>
        </p:cxnSp>
        <p:cxnSp>
          <p:nvCxnSpPr>
            <p:cNvPr id="40" name="Straight Connector 39">
              <a:extLst>
                <a:ext uri="{FF2B5EF4-FFF2-40B4-BE49-F238E27FC236}">
                  <a16:creationId xmlns="" xmlns:a16="http://schemas.microsoft.com/office/drawing/2014/main" id="{2A8D095D-60AE-4081-A9E8-C729FDD37278}"/>
                </a:ext>
              </a:extLst>
            </p:cNvPr>
            <p:cNvCxnSpPr>
              <a:cxnSpLocks/>
            </p:cNvCxnSpPr>
            <p:nvPr/>
          </p:nvCxnSpPr>
          <p:spPr>
            <a:xfrm>
              <a:off x="1067252" y="3346265"/>
              <a:ext cx="0" cy="165471"/>
            </a:xfrm>
            <a:prstGeom prst="line">
              <a:avLst/>
            </a:prstGeom>
            <a:ln>
              <a:solidFill>
                <a:schemeClr val="tx2">
                  <a:lumMod val="75000"/>
                </a:schemeClr>
              </a:solidFill>
              <a:headEnd type="none" w="sm" len="sm"/>
              <a:tailEnd type="none" w="sm" len="sm"/>
            </a:ln>
          </p:spPr>
          <p:style>
            <a:lnRef idx="3">
              <a:schemeClr val="accent1"/>
            </a:lnRef>
            <a:fillRef idx="0">
              <a:schemeClr val="accent1"/>
            </a:fillRef>
            <a:effectRef idx="2">
              <a:schemeClr val="accent1"/>
            </a:effectRef>
            <a:fontRef idx="minor">
              <a:schemeClr val="tx1"/>
            </a:fontRef>
          </p:style>
        </p:cxnSp>
        <p:cxnSp>
          <p:nvCxnSpPr>
            <p:cNvPr id="41" name="Straight Connector 40">
              <a:extLst>
                <a:ext uri="{FF2B5EF4-FFF2-40B4-BE49-F238E27FC236}">
                  <a16:creationId xmlns="" xmlns:a16="http://schemas.microsoft.com/office/drawing/2014/main" id="{E9BF6E83-F8E2-4073-BFB6-81BE10B0D26F}"/>
                </a:ext>
              </a:extLst>
            </p:cNvPr>
            <p:cNvCxnSpPr>
              <a:cxnSpLocks/>
            </p:cNvCxnSpPr>
            <p:nvPr/>
          </p:nvCxnSpPr>
          <p:spPr>
            <a:xfrm>
              <a:off x="1714906" y="3346265"/>
              <a:ext cx="0" cy="165471"/>
            </a:xfrm>
            <a:prstGeom prst="line">
              <a:avLst/>
            </a:prstGeom>
            <a:ln>
              <a:solidFill>
                <a:schemeClr val="tx2">
                  <a:lumMod val="75000"/>
                </a:schemeClr>
              </a:solidFill>
              <a:headEnd type="none" w="sm" len="sm"/>
              <a:tailEnd type="none" w="sm" len="sm"/>
            </a:ln>
          </p:spPr>
          <p:style>
            <a:lnRef idx="3">
              <a:schemeClr val="accent1"/>
            </a:lnRef>
            <a:fillRef idx="0">
              <a:schemeClr val="accent1"/>
            </a:fillRef>
            <a:effectRef idx="2">
              <a:schemeClr val="accent1"/>
            </a:effectRef>
            <a:fontRef idx="minor">
              <a:schemeClr val="tx1"/>
            </a:fontRef>
          </p:style>
        </p:cxnSp>
        <p:cxnSp>
          <p:nvCxnSpPr>
            <p:cNvPr id="42" name="Straight Connector 41">
              <a:extLst>
                <a:ext uri="{FF2B5EF4-FFF2-40B4-BE49-F238E27FC236}">
                  <a16:creationId xmlns="" xmlns:a16="http://schemas.microsoft.com/office/drawing/2014/main" id="{2BD65326-E179-4C82-A2DA-185CEB2002ED}"/>
                </a:ext>
              </a:extLst>
            </p:cNvPr>
            <p:cNvCxnSpPr>
              <a:cxnSpLocks/>
            </p:cNvCxnSpPr>
            <p:nvPr/>
          </p:nvCxnSpPr>
          <p:spPr>
            <a:xfrm>
              <a:off x="2362559" y="3346265"/>
              <a:ext cx="0" cy="165471"/>
            </a:xfrm>
            <a:prstGeom prst="line">
              <a:avLst/>
            </a:prstGeom>
            <a:ln>
              <a:solidFill>
                <a:schemeClr val="tx2">
                  <a:lumMod val="75000"/>
                </a:schemeClr>
              </a:solidFill>
              <a:headEnd type="none" w="sm" len="sm"/>
              <a:tailEnd type="none" w="sm" len="sm"/>
            </a:ln>
          </p:spPr>
          <p:style>
            <a:lnRef idx="3">
              <a:schemeClr val="accent1"/>
            </a:lnRef>
            <a:fillRef idx="0">
              <a:schemeClr val="accent1"/>
            </a:fillRef>
            <a:effectRef idx="2">
              <a:schemeClr val="accent1"/>
            </a:effectRef>
            <a:fontRef idx="minor">
              <a:schemeClr val="tx1"/>
            </a:fontRef>
          </p:style>
        </p:cxnSp>
        <p:cxnSp>
          <p:nvCxnSpPr>
            <p:cNvPr id="43" name="Straight Connector 42">
              <a:extLst>
                <a:ext uri="{FF2B5EF4-FFF2-40B4-BE49-F238E27FC236}">
                  <a16:creationId xmlns="" xmlns:a16="http://schemas.microsoft.com/office/drawing/2014/main" id="{3971430B-CACB-42D9-9375-D3A854F35AB1}"/>
                </a:ext>
              </a:extLst>
            </p:cNvPr>
            <p:cNvCxnSpPr>
              <a:cxnSpLocks/>
            </p:cNvCxnSpPr>
            <p:nvPr/>
          </p:nvCxnSpPr>
          <p:spPr>
            <a:xfrm>
              <a:off x="3010213" y="3346265"/>
              <a:ext cx="0" cy="165471"/>
            </a:xfrm>
            <a:prstGeom prst="line">
              <a:avLst/>
            </a:prstGeom>
            <a:ln>
              <a:solidFill>
                <a:schemeClr val="tx2">
                  <a:lumMod val="75000"/>
                </a:schemeClr>
              </a:solidFill>
              <a:headEnd type="none" w="sm" len="sm"/>
              <a:tailEnd type="none" w="sm" len="sm"/>
            </a:ln>
          </p:spPr>
          <p:style>
            <a:lnRef idx="3">
              <a:schemeClr val="accent1"/>
            </a:lnRef>
            <a:fillRef idx="0">
              <a:schemeClr val="accent1"/>
            </a:fillRef>
            <a:effectRef idx="2">
              <a:schemeClr val="accent1"/>
            </a:effectRef>
            <a:fontRef idx="minor">
              <a:schemeClr val="tx1"/>
            </a:fontRef>
          </p:style>
        </p:cxnSp>
        <p:cxnSp>
          <p:nvCxnSpPr>
            <p:cNvPr id="44" name="Straight Connector 43">
              <a:extLst>
                <a:ext uri="{FF2B5EF4-FFF2-40B4-BE49-F238E27FC236}">
                  <a16:creationId xmlns="" xmlns:a16="http://schemas.microsoft.com/office/drawing/2014/main" id="{131C36B3-FA12-4320-9715-D14C720ACA02}"/>
                </a:ext>
              </a:extLst>
            </p:cNvPr>
            <p:cNvCxnSpPr>
              <a:cxnSpLocks/>
            </p:cNvCxnSpPr>
            <p:nvPr/>
          </p:nvCxnSpPr>
          <p:spPr>
            <a:xfrm>
              <a:off x="3656278" y="3346265"/>
              <a:ext cx="0" cy="165471"/>
            </a:xfrm>
            <a:prstGeom prst="line">
              <a:avLst/>
            </a:prstGeom>
            <a:ln>
              <a:solidFill>
                <a:schemeClr val="tx2">
                  <a:lumMod val="75000"/>
                </a:schemeClr>
              </a:solidFill>
              <a:headEnd type="none" w="sm" len="sm"/>
              <a:tailEnd type="none" w="sm" len="sm"/>
            </a:ln>
          </p:spPr>
          <p:style>
            <a:lnRef idx="3">
              <a:schemeClr val="accent1"/>
            </a:lnRef>
            <a:fillRef idx="0">
              <a:schemeClr val="accent1"/>
            </a:fillRef>
            <a:effectRef idx="2">
              <a:schemeClr val="accent1"/>
            </a:effectRef>
            <a:fontRef idx="minor">
              <a:schemeClr val="tx1"/>
            </a:fontRef>
          </p:style>
        </p:cxnSp>
        <p:cxnSp>
          <p:nvCxnSpPr>
            <p:cNvPr id="45" name="Straight Connector 44">
              <a:extLst>
                <a:ext uri="{FF2B5EF4-FFF2-40B4-BE49-F238E27FC236}">
                  <a16:creationId xmlns="" xmlns:a16="http://schemas.microsoft.com/office/drawing/2014/main" id="{06EA0579-D7AF-45D5-AD4B-D81F0B12D8B5}"/>
                </a:ext>
              </a:extLst>
            </p:cNvPr>
            <p:cNvCxnSpPr>
              <a:cxnSpLocks/>
            </p:cNvCxnSpPr>
            <p:nvPr/>
          </p:nvCxnSpPr>
          <p:spPr>
            <a:xfrm>
              <a:off x="4303932" y="3346265"/>
              <a:ext cx="0" cy="165471"/>
            </a:xfrm>
            <a:prstGeom prst="line">
              <a:avLst/>
            </a:prstGeom>
            <a:ln>
              <a:solidFill>
                <a:schemeClr val="tx2">
                  <a:lumMod val="75000"/>
                </a:schemeClr>
              </a:solidFill>
              <a:headEnd type="none" w="sm" len="sm"/>
              <a:tailEnd type="none" w="sm" len="sm"/>
            </a:ln>
          </p:spPr>
          <p:style>
            <a:lnRef idx="3">
              <a:schemeClr val="accent1"/>
            </a:lnRef>
            <a:fillRef idx="0">
              <a:schemeClr val="accent1"/>
            </a:fillRef>
            <a:effectRef idx="2">
              <a:schemeClr val="accent1"/>
            </a:effectRef>
            <a:fontRef idx="minor">
              <a:schemeClr val="tx1"/>
            </a:fontRef>
          </p:style>
        </p:cxnSp>
        <p:cxnSp>
          <p:nvCxnSpPr>
            <p:cNvPr id="46" name="Straight Connector 45">
              <a:extLst>
                <a:ext uri="{FF2B5EF4-FFF2-40B4-BE49-F238E27FC236}">
                  <a16:creationId xmlns="" xmlns:a16="http://schemas.microsoft.com/office/drawing/2014/main" id="{B36A91AF-8ECE-4992-8485-BC439AB8B7AA}"/>
                </a:ext>
              </a:extLst>
            </p:cNvPr>
            <p:cNvCxnSpPr>
              <a:cxnSpLocks/>
            </p:cNvCxnSpPr>
            <p:nvPr/>
          </p:nvCxnSpPr>
          <p:spPr>
            <a:xfrm>
              <a:off x="4951585" y="3346265"/>
              <a:ext cx="0" cy="165471"/>
            </a:xfrm>
            <a:prstGeom prst="line">
              <a:avLst/>
            </a:prstGeom>
            <a:ln>
              <a:solidFill>
                <a:schemeClr val="tx2">
                  <a:lumMod val="75000"/>
                </a:schemeClr>
              </a:solidFill>
              <a:headEnd type="none" w="sm" len="sm"/>
              <a:tailEnd type="none" w="sm" len="sm"/>
            </a:ln>
          </p:spPr>
          <p:style>
            <a:lnRef idx="3">
              <a:schemeClr val="accent1"/>
            </a:lnRef>
            <a:fillRef idx="0">
              <a:schemeClr val="accent1"/>
            </a:fillRef>
            <a:effectRef idx="2">
              <a:schemeClr val="accent1"/>
            </a:effectRef>
            <a:fontRef idx="minor">
              <a:schemeClr val="tx1"/>
            </a:fontRef>
          </p:style>
        </p:cxnSp>
        <p:cxnSp>
          <p:nvCxnSpPr>
            <p:cNvPr id="47" name="Straight Connector 46">
              <a:extLst>
                <a:ext uri="{FF2B5EF4-FFF2-40B4-BE49-F238E27FC236}">
                  <a16:creationId xmlns="" xmlns:a16="http://schemas.microsoft.com/office/drawing/2014/main" id="{D4AA894F-1ADA-4689-BEF9-2540F349E9EE}"/>
                </a:ext>
              </a:extLst>
            </p:cNvPr>
            <p:cNvCxnSpPr>
              <a:cxnSpLocks/>
            </p:cNvCxnSpPr>
            <p:nvPr/>
          </p:nvCxnSpPr>
          <p:spPr>
            <a:xfrm>
              <a:off x="5599238" y="3346265"/>
              <a:ext cx="0" cy="165471"/>
            </a:xfrm>
            <a:prstGeom prst="line">
              <a:avLst/>
            </a:prstGeom>
            <a:ln>
              <a:solidFill>
                <a:schemeClr val="tx2">
                  <a:lumMod val="75000"/>
                </a:schemeClr>
              </a:solidFill>
              <a:headEnd type="none" w="sm" len="sm"/>
              <a:tailEnd type="none" w="sm" len="sm"/>
            </a:ln>
          </p:spPr>
          <p:style>
            <a:lnRef idx="3">
              <a:schemeClr val="accent1"/>
            </a:lnRef>
            <a:fillRef idx="0">
              <a:schemeClr val="accent1"/>
            </a:fillRef>
            <a:effectRef idx="2">
              <a:schemeClr val="accent1"/>
            </a:effectRef>
            <a:fontRef idx="minor">
              <a:schemeClr val="tx1"/>
            </a:fontRef>
          </p:style>
        </p:cxnSp>
        <p:cxnSp>
          <p:nvCxnSpPr>
            <p:cNvPr id="48" name="Straight Connector 47">
              <a:extLst>
                <a:ext uri="{FF2B5EF4-FFF2-40B4-BE49-F238E27FC236}">
                  <a16:creationId xmlns="" xmlns:a16="http://schemas.microsoft.com/office/drawing/2014/main" id="{DF994FE5-0C3E-41AD-B96E-14361FDEB360}"/>
                </a:ext>
              </a:extLst>
            </p:cNvPr>
            <p:cNvCxnSpPr>
              <a:cxnSpLocks/>
            </p:cNvCxnSpPr>
            <p:nvPr/>
          </p:nvCxnSpPr>
          <p:spPr>
            <a:xfrm>
              <a:off x="6246892" y="3346265"/>
              <a:ext cx="0" cy="165471"/>
            </a:xfrm>
            <a:prstGeom prst="line">
              <a:avLst/>
            </a:prstGeom>
            <a:ln>
              <a:solidFill>
                <a:schemeClr val="tx2">
                  <a:lumMod val="75000"/>
                </a:schemeClr>
              </a:solidFill>
              <a:headEnd type="none" w="sm" len="sm"/>
              <a:tailEnd type="none" w="sm" len="sm"/>
            </a:ln>
          </p:spPr>
          <p:style>
            <a:lnRef idx="3">
              <a:schemeClr val="accent1"/>
            </a:lnRef>
            <a:fillRef idx="0">
              <a:schemeClr val="accent1"/>
            </a:fillRef>
            <a:effectRef idx="2">
              <a:schemeClr val="accent1"/>
            </a:effectRef>
            <a:fontRef idx="minor">
              <a:schemeClr val="tx1"/>
            </a:fontRef>
          </p:style>
        </p:cxnSp>
        <p:cxnSp>
          <p:nvCxnSpPr>
            <p:cNvPr id="49" name="Straight Connector 48">
              <a:extLst>
                <a:ext uri="{FF2B5EF4-FFF2-40B4-BE49-F238E27FC236}">
                  <a16:creationId xmlns="" xmlns:a16="http://schemas.microsoft.com/office/drawing/2014/main" id="{0C84362E-D86E-4F1F-99A5-169F05F508BB}"/>
                </a:ext>
              </a:extLst>
            </p:cNvPr>
            <p:cNvCxnSpPr>
              <a:cxnSpLocks/>
            </p:cNvCxnSpPr>
            <p:nvPr/>
          </p:nvCxnSpPr>
          <p:spPr>
            <a:xfrm>
              <a:off x="6894545" y="3346265"/>
              <a:ext cx="0" cy="165471"/>
            </a:xfrm>
            <a:prstGeom prst="line">
              <a:avLst/>
            </a:prstGeom>
            <a:ln>
              <a:solidFill>
                <a:schemeClr val="tx2">
                  <a:lumMod val="75000"/>
                </a:schemeClr>
              </a:solidFill>
              <a:headEnd type="none" w="sm" len="sm"/>
              <a:tailEnd type="none" w="sm" len="sm"/>
            </a:ln>
          </p:spPr>
          <p:style>
            <a:lnRef idx="3">
              <a:schemeClr val="accent1"/>
            </a:lnRef>
            <a:fillRef idx="0">
              <a:schemeClr val="accent1"/>
            </a:fillRef>
            <a:effectRef idx="2">
              <a:schemeClr val="accent1"/>
            </a:effectRef>
            <a:fontRef idx="minor">
              <a:schemeClr val="tx1"/>
            </a:fontRef>
          </p:style>
        </p:cxnSp>
        <p:cxnSp>
          <p:nvCxnSpPr>
            <p:cNvPr id="50" name="Straight Connector 49">
              <a:extLst>
                <a:ext uri="{FF2B5EF4-FFF2-40B4-BE49-F238E27FC236}">
                  <a16:creationId xmlns="" xmlns:a16="http://schemas.microsoft.com/office/drawing/2014/main" id="{DE55A156-A398-4208-8879-CC0A24726B08}"/>
                </a:ext>
              </a:extLst>
            </p:cNvPr>
            <p:cNvCxnSpPr>
              <a:cxnSpLocks/>
            </p:cNvCxnSpPr>
            <p:nvPr/>
          </p:nvCxnSpPr>
          <p:spPr>
            <a:xfrm>
              <a:off x="7540612" y="3346265"/>
              <a:ext cx="0" cy="165471"/>
            </a:xfrm>
            <a:prstGeom prst="line">
              <a:avLst/>
            </a:prstGeom>
            <a:ln>
              <a:solidFill>
                <a:schemeClr val="tx2">
                  <a:lumMod val="75000"/>
                </a:schemeClr>
              </a:solidFill>
              <a:headEnd type="none" w="sm" len="sm"/>
              <a:tailEnd type="none" w="sm" len="sm"/>
            </a:ln>
          </p:spPr>
          <p:style>
            <a:lnRef idx="3">
              <a:schemeClr val="accent1"/>
            </a:lnRef>
            <a:fillRef idx="0">
              <a:schemeClr val="accent1"/>
            </a:fillRef>
            <a:effectRef idx="2">
              <a:schemeClr val="accent1"/>
            </a:effectRef>
            <a:fontRef idx="minor">
              <a:schemeClr val="tx1"/>
            </a:fontRef>
          </p:style>
        </p:cxnSp>
        <p:cxnSp>
          <p:nvCxnSpPr>
            <p:cNvPr id="51" name="Straight Connector 50">
              <a:extLst>
                <a:ext uri="{FF2B5EF4-FFF2-40B4-BE49-F238E27FC236}">
                  <a16:creationId xmlns="" xmlns:a16="http://schemas.microsoft.com/office/drawing/2014/main" id="{6431D7A6-C4DF-49A6-AD5F-32886F0B1C26}"/>
                </a:ext>
              </a:extLst>
            </p:cNvPr>
            <p:cNvCxnSpPr>
              <a:cxnSpLocks/>
            </p:cNvCxnSpPr>
            <p:nvPr/>
          </p:nvCxnSpPr>
          <p:spPr>
            <a:xfrm>
              <a:off x="8188265" y="3346265"/>
              <a:ext cx="0" cy="165471"/>
            </a:xfrm>
            <a:prstGeom prst="line">
              <a:avLst/>
            </a:prstGeom>
            <a:ln>
              <a:solidFill>
                <a:schemeClr val="tx2">
                  <a:lumMod val="75000"/>
                </a:schemeClr>
              </a:solidFill>
              <a:headEnd type="none" w="sm" len="sm"/>
              <a:tailEnd type="none" w="sm" len="sm"/>
            </a:ln>
          </p:spPr>
          <p:style>
            <a:lnRef idx="3">
              <a:schemeClr val="accent1"/>
            </a:lnRef>
            <a:fillRef idx="0">
              <a:schemeClr val="accent1"/>
            </a:fillRef>
            <a:effectRef idx="2">
              <a:schemeClr val="accent1"/>
            </a:effectRef>
            <a:fontRef idx="minor">
              <a:schemeClr val="tx1"/>
            </a:fontRef>
          </p:style>
        </p:cxnSp>
        <p:cxnSp>
          <p:nvCxnSpPr>
            <p:cNvPr id="52" name="Straight Connector 51">
              <a:extLst>
                <a:ext uri="{FF2B5EF4-FFF2-40B4-BE49-F238E27FC236}">
                  <a16:creationId xmlns="" xmlns:a16="http://schemas.microsoft.com/office/drawing/2014/main" id="{064BC585-9881-4CAC-A080-FC8A0333156B}"/>
                </a:ext>
              </a:extLst>
            </p:cNvPr>
            <p:cNvCxnSpPr>
              <a:cxnSpLocks/>
            </p:cNvCxnSpPr>
            <p:nvPr/>
          </p:nvCxnSpPr>
          <p:spPr>
            <a:xfrm>
              <a:off x="8835919" y="3346265"/>
              <a:ext cx="0" cy="165471"/>
            </a:xfrm>
            <a:prstGeom prst="line">
              <a:avLst/>
            </a:prstGeom>
            <a:ln>
              <a:solidFill>
                <a:schemeClr val="tx2">
                  <a:lumMod val="75000"/>
                </a:schemeClr>
              </a:solidFill>
              <a:headEnd type="none" w="sm" len="sm"/>
              <a:tailEnd type="none" w="sm" len="sm"/>
            </a:ln>
          </p:spPr>
          <p:style>
            <a:lnRef idx="3">
              <a:schemeClr val="accent1"/>
            </a:lnRef>
            <a:fillRef idx="0">
              <a:schemeClr val="accent1"/>
            </a:fillRef>
            <a:effectRef idx="2">
              <a:schemeClr val="accent1"/>
            </a:effectRef>
            <a:fontRef idx="minor">
              <a:schemeClr val="tx1"/>
            </a:fontRef>
          </p:style>
        </p:cxnSp>
      </p:grpSp>
      <p:sp>
        <p:nvSpPr>
          <p:cNvPr id="54276" name="TextBox 6">
            <a:extLst>
              <a:ext uri="{FF2B5EF4-FFF2-40B4-BE49-F238E27FC236}">
                <a16:creationId xmlns="" xmlns:a16="http://schemas.microsoft.com/office/drawing/2014/main" id="{EA3A37DE-08C7-44D6-AE06-DEDD411FDB68}"/>
              </a:ext>
            </a:extLst>
          </p:cNvPr>
          <p:cNvSpPr txBox="1">
            <a:spLocks noChangeArrowheads="1"/>
          </p:cNvSpPr>
          <p:nvPr/>
        </p:nvSpPr>
        <p:spPr bwMode="auto">
          <a:xfrm>
            <a:off x="8737600" y="5654675"/>
            <a:ext cx="400050" cy="153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ZA" altLang="en-US" sz="1000">
                <a:solidFill>
                  <a:schemeClr val="bg1"/>
                </a:solidFill>
                <a:latin typeface="Arial" panose="020B0604020202020204" pitchFamily="34" charset="0"/>
              </a:rPr>
              <a:t>03</a:t>
            </a:r>
          </a:p>
        </p:txBody>
      </p:sp>
      <p:sp>
        <p:nvSpPr>
          <p:cNvPr id="8" name="Duration 7">
            <a:extLst>
              <a:ext uri="{FF2B5EF4-FFF2-40B4-BE49-F238E27FC236}">
                <a16:creationId xmlns="" xmlns:a16="http://schemas.microsoft.com/office/drawing/2014/main" id="{3841580F-887F-43D7-91EC-24E77C481316}"/>
              </a:ext>
            </a:extLst>
          </p:cNvPr>
          <p:cNvSpPr txBox="1"/>
          <p:nvPr/>
        </p:nvSpPr>
        <p:spPr>
          <a:xfrm>
            <a:off x="10642282" y="5354388"/>
            <a:ext cx="1271587" cy="153988"/>
          </a:xfrm>
          <a:prstGeom prst="rect">
            <a:avLst/>
          </a:prstGeom>
          <a:noFill/>
        </p:spPr>
        <p:txBody>
          <a:bodyPr lIns="0" tIns="0" rIns="0" bIns="0">
            <a:spAutoFit/>
          </a:bodyPr>
          <a:lstStyle/>
          <a:p>
            <a:pPr algn="ctr">
              <a:defRPr/>
            </a:pPr>
            <a:r>
              <a:rPr lang="en-ZA" sz="1000" dirty="0">
                <a:solidFill>
                  <a:schemeClr val="tx1">
                    <a:lumMod val="75000"/>
                    <a:lumOff val="25000"/>
                  </a:schemeClr>
                </a:solidFill>
              </a:rPr>
              <a:t>Timeline</a:t>
            </a:r>
          </a:p>
        </p:txBody>
      </p:sp>
      <p:grpSp>
        <p:nvGrpSpPr>
          <p:cNvPr id="9" name="Launch Graphic">
            <a:extLst>
              <a:ext uri="{FF2B5EF4-FFF2-40B4-BE49-F238E27FC236}">
                <a16:creationId xmlns="" xmlns:a16="http://schemas.microsoft.com/office/drawing/2014/main" id="{ED899443-7F8D-46D8-9CDD-BB1197167ACC}"/>
              </a:ext>
            </a:extLst>
          </p:cNvPr>
          <p:cNvGrpSpPr/>
          <p:nvPr/>
        </p:nvGrpSpPr>
        <p:grpSpPr>
          <a:xfrm>
            <a:off x="8257086" y="1368317"/>
            <a:ext cx="680539" cy="680539"/>
            <a:chOff x="10961301" y="3355525"/>
            <a:chExt cx="680539" cy="680539"/>
          </a:xfrm>
          <a:solidFill>
            <a:srgbClr val="2FC37D"/>
          </a:solidFill>
        </p:grpSpPr>
        <p:sp>
          <p:nvSpPr>
            <p:cNvPr id="35" name="Oval 34">
              <a:extLst>
                <a:ext uri="{FF2B5EF4-FFF2-40B4-BE49-F238E27FC236}">
                  <a16:creationId xmlns="" xmlns:a16="http://schemas.microsoft.com/office/drawing/2014/main" id="{2D2656EC-3299-4948-A201-78CB562D2BDA}"/>
                </a:ext>
              </a:extLst>
            </p:cNvPr>
            <p:cNvSpPr/>
            <p:nvPr/>
          </p:nvSpPr>
          <p:spPr>
            <a:xfrm>
              <a:off x="10961301" y="3355525"/>
              <a:ext cx="680539" cy="6805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latin typeface="Arial" panose="020B0604020202020204" pitchFamily="34" charset="0"/>
                <a:cs typeface="Arial" panose="020B0604020202020204" pitchFamily="34" charset="0"/>
              </a:endParaRPr>
            </a:p>
          </p:txBody>
        </p:sp>
        <p:pic>
          <p:nvPicPr>
            <p:cNvPr id="36" name="Graphic 35">
              <a:extLst>
                <a:ext uri="{FF2B5EF4-FFF2-40B4-BE49-F238E27FC236}">
                  <a16:creationId xmlns="" xmlns:a16="http://schemas.microsoft.com/office/drawing/2014/main" id="{F699993B-EAE0-427B-B18A-16ED925E9373}"/>
                </a:ext>
              </a:extLst>
            </p:cNvPr>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11202868" y="3548145"/>
              <a:ext cx="235505" cy="315487"/>
            </a:xfrm>
            <a:prstGeom prst="rect">
              <a:avLst/>
            </a:prstGeom>
            <a:grpFill/>
          </p:spPr>
        </p:pic>
      </p:grpSp>
      <p:sp>
        <p:nvSpPr>
          <p:cNvPr id="10" name="TextBox 9">
            <a:extLst>
              <a:ext uri="{FF2B5EF4-FFF2-40B4-BE49-F238E27FC236}">
                <a16:creationId xmlns="" xmlns:a16="http://schemas.microsoft.com/office/drawing/2014/main" id="{74BAE01A-C4BD-4E7B-8725-A77319FCF0FF}"/>
              </a:ext>
            </a:extLst>
          </p:cNvPr>
          <p:cNvSpPr txBox="1"/>
          <p:nvPr/>
        </p:nvSpPr>
        <p:spPr>
          <a:xfrm>
            <a:off x="904875" y="4297363"/>
            <a:ext cx="1768475" cy="246062"/>
          </a:xfrm>
          <a:prstGeom prst="rect">
            <a:avLst/>
          </a:prstGeom>
          <a:noFill/>
        </p:spPr>
        <p:txBody>
          <a:bodyPr>
            <a:spAutoFit/>
          </a:bodyPr>
          <a:lstStyle/>
          <a:p>
            <a:pPr>
              <a:defRPr/>
            </a:pPr>
            <a:r>
              <a:rPr lang="en-US" sz="1000" dirty="0">
                <a:solidFill>
                  <a:schemeClr val="tx1">
                    <a:lumMod val="50000"/>
                    <a:lumOff val="50000"/>
                  </a:schemeClr>
                </a:solidFill>
              </a:rPr>
              <a:t>20/08/2019 – 30/9/2019</a:t>
            </a:r>
            <a:endParaRPr lang="vi-VN" sz="1000" dirty="0">
              <a:solidFill>
                <a:schemeClr val="tx1">
                  <a:lumMod val="50000"/>
                  <a:lumOff val="50000"/>
                </a:schemeClr>
              </a:solidFill>
            </a:endParaRPr>
          </a:p>
        </p:txBody>
      </p:sp>
      <p:sp>
        <p:nvSpPr>
          <p:cNvPr id="11" name="TextBox 10">
            <a:extLst>
              <a:ext uri="{FF2B5EF4-FFF2-40B4-BE49-F238E27FC236}">
                <a16:creationId xmlns="" xmlns:a16="http://schemas.microsoft.com/office/drawing/2014/main" id="{D10C1378-49EB-4394-8C9E-7B1E101D2E78}"/>
              </a:ext>
            </a:extLst>
          </p:cNvPr>
          <p:cNvSpPr txBox="1"/>
          <p:nvPr/>
        </p:nvSpPr>
        <p:spPr>
          <a:xfrm>
            <a:off x="3816350" y="4313238"/>
            <a:ext cx="1768475" cy="246062"/>
          </a:xfrm>
          <a:prstGeom prst="rect">
            <a:avLst/>
          </a:prstGeom>
          <a:noFill/>
        </p:spPr>
        <p:txBody>
          <a:bodyPr>
            <a:spAutoFit/>
          </a:bodyPr>
          <a:lstStyle/>
          <a:p>
            <a:pPr>
              <a:defRPr/>
            </a:pPr>
            <a:r>
              <a:rPr lang="en-US" sz="1000" dirty="0">
                <a:solidFill>
                  <a:schemeClr val="tx1">
                    <a:lumMod val="50000"/>
                    <a:lumOff val="50000"/>
                  </a:schemeClr>
                </a:solidFill>
              </a:rPr>
              <a:t>01/11/2019-31/12/2019</a:t>
            </a:r>
            <a:endParaRPr lang="vi-VN" sz="1000" dirty="0">
              <a:solidFill>
                <a:schemeClr val="tx1">
                  <a:lumMod val="50000"/>
                  <a:lumOff val="50000"/>
                </a:schemeClr>
              </a:solidFill>
            </a:endParaRPr>
          </a:p>
        </p:txBody>
      </p:sp>
      <p:sp>
        <p:nvSpPr>
          <p:cNvPr id="12" name="TextBox 11">
            <a:extLst>
              <a:ext uri="{FF2B5EF4-FFF2-40B4-BE49-F238E27FC236}">
                <a16:creationId xmlns="" xmlns:a16="http://schemas.microsoft.com/office/drawing/2014/main" id="{EF06629C-CF7E-4ECD-9CF0-9400AF2D9562}"/>
              </a:ext>
            </a:extLst>
          </p:cNvPr>
          <p:cNvSpPr txBox="1"/>
          <p:nvPr/>
        </p:nvSpPr>
        <p:spPr>
          <a:xfrm>
            <a:off x="2250193" y="5490378"/>
            <a:ext cx="831849" cy="246221"/>
          </a:xfrm>
          <a:prstGeom prst="rect">
            <a:avLst/>
          </a:prstGeom>
          <a:noFill/>
        </p:spPr>
        <p:txBody>
          <a:bodyPr wrap="square">
            <a:spAutoFit/>
          </a:bodyPr>
          <a:lstStyle/>
          <a:p>
            <a:pPr>
              <a:defRPr/>
            </a:pPr>
            <a:r>
              <a:rPr lang="en-US" sz="1000" dirty="0">
                <a:solidFill>
                  <a:schemeClr val="tx1">
                    <a:lumMod val="65000"/>
                    <a:lumOff val="35000"/>
                  </a:schemeClr>
                </a:solidFill>
              </a:rPr>
              <a:t>30/9/2019</a:t>
            </a:r>
            <a:endParaRPr lang="vi-VN" sz="1000" dirty="0">
              <a:solidFill>
                <a:schemeClr val="tx1">
                  <a:lumMod val="65000"/>
                  <a:lumOff val="35000"/>
                </a:schemeClr>
              </a:solidFill>
            </a:endParaRPr>
          </a:p>
        </p:txBody>
      </p:sp>
      <p:sp>
        <p:nvSpPr>
          <p:cNvPr id="13" name="TextBox 12">
            <a:extLst>
              <a:ext uri="{FF2B5EF4-FFF2-40B4-BE49-F238E27FC236}">
                <a16:creationId xmlns="" xmlns:a16="http://schemas.microsoft.com/office/drawing/2014/main" id="{2BC11A8A-4328-4E5B-A918-E6E662ED79E9}"/>
              </a:ext>
            </a:extLst>
          </p:cNvPr>
          <p:cNvSpPr txBox="1"/>
          <p:nvPr/>
        </p:nvSpPr>
        <p:spPr>
          <a:xfrm>
            <a:off x="258763" y="5470525"/>
            <a:ext cx="831850" cy="246221"/>
          </a:xfrm>
          <a:prstGeom prst="rect">
            <a:avLst/>
          </a:prstGeom>
          <a:noFill/>
        </p:spPr>
        <p:txBody>
          <a:bodyPr wrap="square">
            <a:spAutoFit/>
          </a:bodyPr>
          <a:lstStyle/>
          <a:p>
            <a:pPr>
              <a:defRPr/>
            </a:pPr>
            <a:r>
              <a:rPr lang="en-US" sz="1000" dirty="0">
                <a:solidFill>
                  <a:schemeClr val="tx1">
                    <a:lumMod val="65000"/>
                    <a:lumOff val="35000"/>
                  </a:schemeClr>
                </a:solidFill>
              </a:rPr>
              <a:t>01/8/2019</a:t>
            </a:r>
            <a:endParaRPr lang="vi-VN" sz="1000" dirty="0">
              <a:solidFill>
                <a:schemeClr val="tx1">
                  <a:lumMod val="65000"/>
                  <a:lumOff val="35000"/>
                </a:schemeClr>
              </a:solidFill>
            </a:endParaRPr>
          </a:p>
        </p:txBody>
      </p:sp>
      <p:sp>
        <p:nvSpPr>
          <p:cNvPr id="14" name="TextBox 13">
            <a:extLst>
              <a:ext uri="{FF2B5EF4-FFF2-40B4-BE49-F238E27FC236}">
                <a16:creationId xmlns="" xmlns:a16="http://schemas.microsoft.com/office/drawing/2014/main" id="{D5ADF56C-66EF-4495-92B7-DC5277F9BF5E}"/>
              </a:ext>
            </a:extLst>
          </p:cNvPr>
          <p:cNvSpPr txBox="1"/>
          <p:nvPr/>
        </p:nvSpPr>
        <p:spPr>
          <a:xfrm>
            <a:off x="3179763" y="5502275"/>
            <a:ext cx="898078" cy="246221"/>
          </a:xfrm>
          <a:prstGeom prst="rect">
            <a:avLst/>
          </a:prstGeom>
          <a:noFill/>
        </p:spPr>
        <p:txBody>
          <a:bodyPr wrap="square">
            <a:spAutoFit/>
          </a:bodyPr>
          <a:lstStyle/>
          <a:p>
            <a:pPr>
              <a:defRPr/>
            </a:pPr>
            <a:r>
              <a:rPr lang="en-US" sz="1000" dirty="0">
                <a:solidFill>
                  <a:schemeClr val="tx1">
                    <a:lumMod val="65000"/>
                    <a:lumOff val="35000"/>
                  </a:schemeClr>
                </a:solidFill>
              </a:rPr>
              <a:t>01/10/2019</a:t>
            </a:r>
            <a:endParaRPr lang="vi-VN" sz="1000" dirty="0">
              <a:solidFill>
                <a:schemeClr val="tx1">
                  <a:lumMod val="65000"/>
                  <a:lumOff val="35000"/>
                </a:schemeClr>
              </a:solidFill>
            </a:endParaRPr>
          </a:p>
        </p:txBody>
      </p:sp>
      <p:sp>
        <p:nvSpPr>
          <p:cNvPr id="15" name="TextBox 14">
            <a:extLst>
              <a:ext uri="{FF2B5EF4-FFF2-40B4-BE49-F238E27FC236}">
                <a16:creationId xmlns="" xmlns:a16="http://schemas.microsoft.com/office/drawing/2014/main" id="{7BDA3032-1B0F-4D4C-9745-CC1C4780678F}"/>
              </a:ext>
            </a:extLst>
          </p:cNvPr>
          <p:cNvSpPr txBox="1"/>
          <p:nvPr/>
        </p:nvSpPr>
        <p:spPr>
          <a:xfrm>
            <a:off x="4933156" y="5503636"/>
            <a:ext cx="995799" cy="246221"/>
          </a:xfrm>
          <a:prstGeom prst="rect">
            <a:avLst/>
          </a:prstGeom>
          <a:noFill/>
        </p:spPr>
        <p:txBody>
          <a:bodyPr wrap="square">
            <a:spAutoFit/>
          </a:bodyPr>
          <a:lstStyle/>
          <a:p>
            <a:pPr>
              <a:defRPr/>
            </a:pPr>
            <a:r>
              <a:rPr lang="en-US" sz="1000" dirty="0">
                <a:solidFill>
                  <a:schemeClr val="tx1">
                    <a:lumMod val="65000"/>
                    <a:lumOff val="35000"/>
                  </a:schemeClr>
                </a:solidFill>
              </a:rPr>
              <a:t>31/12/2019</a:t>
            </a:r>
            <a:endParaRPr lang="vi-VN" sz="1000" dirty="0">
              <a:solidFill>
                <a:schemeClr val="tx1">
                  <a:lumMod val="65000"/>
                  <a:lumOff val="35000"/>
                </a:schemeClr>
              </a:solidFill>
            </a:endParaRPr>
          </a:p>
        </p:txBody>
      </p:sp>
      <p:sp>
        <p:nvSpPr>
          <p:cNvPr id="16" name="Arrow: U-Turn Milestone 6b">
            <a:extLst>
              <a:ext uri="{FF2B5EF4-FFF2-40B4-BE49-F238E27FC236}">
                <a16:creationId xmlns="" xmlns:a16="http://schemas.microsoft.com/office/drawing/2014/main" id="{0ACFF83B-013E-4215-9459-10F4BAA3EAF0}"/>
              </a:ext>
            </a:extLst>
          </p:cNvPr>
          <p:cNvSpPr/>
          <p:nvPr/>
        </p:nvSpPr>
        <p:spPr>
          <a:xfrm>
            <a:off x="258763" y="4640263"/>
            <a:ext cx="3233737" cy="582612"/>
          </a:xfrm>
          <a:prstGeom prst="uturnArrow">
            <a:avLst>
              <a:gd name="adj1" fmla="val 37244"/>
              <a:gd name="adj2" fmla="val 18622"/>
              <a:gd name="adj3" fmla="val 20252"/>
              <a:gd name="adj4" fmla="val 52602"/>
              <a:gd name="adj5" fmla="val 96832"/>
            </a:avLst>
          </a:prstGeom>
          <a:solidFill>
            <a:srgbClr val="319F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solidFill>
                <a:schemeClr val="tx1"/>
              </a:solidFill>
              <a:latin typeface="Arial" panose="020B0604020202020204" pitchFamily="34" charset="0"/>
              <a:cs typeface="Arial" panose="020B0604020202020204" pitchFamily="34" charset="0"/>
            </a:endParaRPr>
          </a:p>
        </p:txBody>
      </p:sp>
      <p:sp>
        <p:nvSpPr>
          <p:cNvPr id="17" name="Arrow: U-Turn Milestone 1">
            <a:extLst>
              <a:ext uri="{FF2B5EF4-FFF2-40B4-BE49-F238E27FC236}">
                <a16:creationId xmlns="" xmlns:a16="http://schemas.microsoft.com/office/drawing/2014/main" id="{3BF2337E-38A6-45EA-8709-AE025041FEA7}"/>
              </a:ext>
            </a:extLst>
          </p:cNvPr>
          <p:cNvSpPr/>
          <p:nvPr/>
        </p:nvSpPr>
        <p:spPr>
          <a:xfrm>
            <a:off x="3459163" y="4635500"/>
            <a:ext cx="2636837" cy="581025"/>
          </a:xfrm>
          <a:prstGeom prst="uturnArrow">
            <a:avLst>
              <a:gd name="adj1" fmla="val 37244"/>
              <a:gd name="adj2" fmla="val 18622"/>
              <a:gd name="adj3" fmla="val 20252"/>
              <a:gd name="adj4" fmla="val 52602"/>
              <a:gd name="adj5" fmla="val 96832"/>
            </a:avLst>
          </a:prstGeom>
          <a:solidFill>
            <a:srgbClr val="61D1B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solidFill>
                <a:schemeClr val="tx1"/>
              </a:solidFill>
              <a:latin typeface="Arial" panose="020B0604020202020204" pitchFamily="34" charset="0"/>
              <a:cs typeface="Arial" panose="020B0604020202020204" pitchFamily="34" charset="0"/>
            </a:endParaRPr>
          </a:p>
        </p:txBody>
      </p:sp>
      <p:sp>
        <p:nvSpPr>
          <p:cNvPr id="20" name="Arrow: U-Turn Milestone 1">
            <a:extLst>
              <a:ext uri="{FF2B5EF4-FFF2-40B4-BE49-F238E27FC236}">
                <a16:creationId xmlns="" xmlns:a16="http://schemas.microsoft.com/office/drawing/2014/main" id="{419DC526-BE57-4CA6-9E45-749BF57DF626}"/>
              </a:ext>
            </a:extLst>
          </p:cNvPr>
          <p:cNvSpPr/>
          <p:nvPr/>
        </p:nvSpPr>
        <p:spPr>
          <a:xfrm>
            <a:off x="8675688" y="4441825"/>
            <a:ext cx="2924175" cy="581025"/>
          </a:xfrm>
          <a:prstGeom prst="uturnArrow">
            <a:avLst>
              <a:gd name="adj1" fmla="val 37244"/>
              <a:gd name="adj2" fmla="val 18622"/>
              <a:gd name="adj3" fmla="val 20252"/>
              <a:gd name="adj4" fmla="val 52602"/>
              <a:gd name="adj5" fmla="val 96832"/>
            </a:avLst>
          </a:prstGeom>
          <a:solidFill>
            <a:srgbClr val="00AB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p>
        </p:txBody>
      </p:sp>
      <p:sp>
        <p:nvSpPr>
          <p:cNvPr id="54288" name="TextBox 20">
            <a:extLst>
              <a:ext uri="{FF2B5EF4-FFF2-40B4-BE49-F238E27FC236}">
                <a16:creationId xmlns="" xmlns:a16="http://schemas.microsoft.com/office/drawing/2014/main" id="{DCDE0594-8107-4BE1-AFBA-033CCF68B010}"/>
              </a:ext>
            </a:extLst>
          </p:cNvPr>
          <p:cNvSpPr txBox="1">
            <a:spLocks noChangeArrowheads="1"/>
          </p:cNvSpPr>
          <p:nvPr/>
        </p:nvSpPr>
        <p:spPr bwMode="auto">
          <a:xfrm>
            <a:off x="8210550" y="5356225"/>
            <a:ext cx="1120775"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600">
                <a:solidFill>
                  <a:srgbClr val="FF0000"/>
                </a:solidFill>
                <a:latin typeface="Arial" panose="020B0604020202020204" pitchFamily="34" charset="0"/>
              </a:rPr>
              <a:t>03/2020</a:t>
            </a:r>
            <a:endParaRPr lang="vi-VN" altLang="en-US" sz="1600">
              <a:solidFill>
                <a:srgbClr val="FF0000"/>
              </a:solidFill>
              <a:latin typeface="Arial" panose="020B0604020202020204" pitchFamily="34" charset="0"/>
            </a:endParaRPr>
          </a:p>
        </p:txBody>
      </p:sp>
      <p:sp>
        <p:nvSpPr>
          <p:cNvPr id="22" name="Star: 4 Points 21">
            <a:extLst>
              <a:ext uri="{FF2B5EF4-FFF2-40B4-BE49-F238E27FC236}">
                <a16:creationId xmlns="" xmlns:a16="http://schemas.microsoft.com/office/drawing/2014/main" id="{B57CFB19-0B70-4968-9286-17D10DAE9053}"/>
              </a:ext>
            </a:extLst>
          </p:cNvPr>
          <p:cNvSpPr/>
          <p:nvPr/>
        </p:nvSpPr>
        <p:spPr>
          <a:xfrm>
            <a:off x="8469313" y="4995863"/>
            <a:ext cx="280987" cy="234950"/>
          </a:xfrm>
          <a:prstGeom prst="star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dirty="0">
              <a:highlight>
                <a:srgbClr val="FFFF00"/>
              </a:highlight>
            </a:endParaRPr>
          </a:p>
        </p:txBody>
      </p:sp>
      <p:grpSp>
        <p:nvGrpSpPr>
          <p:cNvPr id="54290" name="Group 22">
            <a:extLst>
              <a:ext uri="{FF2B5EF4-FFF2-40B4-BE49-F238E27FC236}">
                <a16:creationId xmlns="" xmlns:a16="http://schemas.microsoft.com/office/drawing/2014/main" id="{941EFF01-723C-48FA-8CF8-3A3B99FF675A}"/>
              </a:ext>
            </a:extLst>
          </p:cNvPr>
          <p:cNvGrpSpPr>
            <a:grpSpLocks/>
          </p:cNvGrpSpPr>
          <p:nvPr/>
        </p:nvGrpSpPr>
        <p:grpSpPr bwMode="auto">
          <a:xfrm>
            <a:off x="3409950" y="1414463"/>
            <a:ext cx="3046413" cy="2882900"/>
            <a:chOff x="4865508" y="4888480"/>
            <a:chExt cx="1767840" cy="2881126"/>
          </a:xfrm>
        </p:grpSpPr>
        <p:sp>
          <p:nvSpPr>
            <p:cNvPr id="54307" name="TextBox 32">
              <a:extLst>
                <a:ext uri="{FF2B5EF4-FFF2-40B4-BE49-F238E27FC236}">
                  <a16:creationId xmlns="" xmlns:a16="http://schemas.microsoft.com/office/drawing/2014/main" id="{DB9E0712-E02C-4660-A7BD-86B5009ACC34}"/>
                </a:ext>
              </a:extLst>
            </p:cNvPr>
            <p:cNvSpPr txBox="1">
              <a:spLocks noChangeArrowheads="1"/>
            </p:cNvSpPr>
            <p:nvPr/>
          </p:nvSpPr>
          <p:spPr bwMode="auto">
            <a:xfrm>
              <a:off x="4865508" y="4888480"/>
              <a:ext cx="176784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ZA" altLang="en-US" sz="1800">
                  <a:latin typeface="Arial" panose="020B0604020202020204" pitchFamily="34" charset="0"/>
                </a:rPr>
                <a:t>GĐ2</a:t>
              </a:r>
            </a:p>
          </p:txBody>
        </p:sp>
        <p:sp>
          <p:nvSpPr>
            <p:cNvPr id="34" name="TextBox 33">
              <a:extLst>
                <a:ext uri="{FF2B5EF4-FFF2-40B4-BE49-F238E27FC236}">
                  <a16:creationId xmlns="" xmlns:a16="http://schemas.microsoft.com/office/drawing/2014/main" id="{74E0439F-5770-4F89-9859-63F8AEF983C1}"/>
                </a:ext>
              </a:extLst>
            </p:cNvPr>
            <p:cNvSpPr txBox="1"/>
            <p:nvPr/>
          </p:nvSpPr>
          <p:spPr>
            <a:xfrm>
              <a:off x="4865508" y="5185159"/>
              <a:ext cx="1436197" cy="2584447"/>
            </a:xfrm>
            <a:prstGeom prst="rect">
              <a:avLst/>
            </a:prstGeom>
            <a:noFill/>
          </p:spPr>
          <p:txBody>
            <a:bodyPr lIns="0" tIns="0" rIns="0" bIns="0">
              <a:spAutoFit/>
            </a:bodyPr>
            <a:lstStyle/>
            <a:p>
              <a:pPr marL="171450" indent="-171450">
                <a:buFont typeface="Arial" panose="020B0604020202020204" pitchFamily="34" charset="0"/>
                <a:buChar char="•"/>
                <a:defRPr/>
              </a:pPr>
              <a:r>
                <a:rPr lang="en-US" sz="1200"/>
                <a:t>Thực hiện khảo sát tại 06 bộ và 05 địa phương (BTC, BKHĐT, BCT, BYT, HN, HCM,</a:t>
              </a:r>
              <a:r>
                <a:rPr lang="en-US" sz="1200">
                  <a:solidFill>
                    <a:schemeClr val="tx1">
                      <a:lumMod val="65000"/>
                      <a:lumOff val="35000"/>
                    </a:schemeClr>
                  </a:solidFill>
                </a:rPr>
                <a:t> BTTTT, BGTVT, HP, ĐN, CT</a:t>
              </a:r>
              <a:r>
                <a:rPr lang="en-US" sz="1200"/>
                <a:t>)</a:t>
              </a:r>
            </a:p>
            <a:p>
              <a:pPr marL="171450" indent="-171450">
                <a:buFont typeface="Arial" panose="020B0604020202020204" pitchFamily="34" charset="0"/>
                <a:buChar char="•"/>
                <a:defRPr/>
              </a:pPr>
              <a:r>
                <a:rPr lang="en-US" sz="1200"/>
                <a:t>Thống nhất các nghiệp vụ gửi, nhận báo cáo điện tử</a:t>
              </a:r>
            </a:p>
            <a:p>
              <a:pPr marL="171450" indent="-171450">
                <a:buFont typeface="Arial" panose="020B0604020202020204" pitchFamily="34" charset="0"/>
                <a:buChar char="•"/>
                <a:defRPr/>
              </a:pPr>
              <a:r>
                <a:rPr lang="en-US" sz="1200"/>
                <a:t>Thử nghiệm kết nối, liên thông báo cáo</a:t>
              </a:r>
              <a:endParaRPr lang="en-ZA" sz="1200" dirty="0">
                <a:solidFill>
                  <a:schemeClr val="tx1">
                    <a:lumMod val="65000"/>
                    <a:lumOff val="35000"/>
                  </a:schemeClr>
                </a:solidFill>
              </a:endParaRPr>
            </a:p>
          </p:txBody>
        </p:sp>
      </p:grpSp>
      <p:grpSp>
        <p:nvGrpSpPr>
          <p:cNvPr id="54291" name="Group 1">
            <a:extLst>
              <a:ext uri="{FF2B5EF4-FFF2-40B4-BE49-F238E27FC236}">
                <a16:creationId xmlns="" xmlns:a16="http://schemas.microsoft.com/office/drawing/2014/main" id="{FB75468F-773A-4117-9D6A-575F22728E46}"/>
              </a:ext>
            </a:extLst>
          </p:cNvPr>
          <p:cNvGrpSpPr>
            <a:grpSpLocks/>
          </p:cNvGrpSpPr>
          <p:nvPr/>
        </p:nvGrpSpPr>
        <p:grpSpPr bwMode="auto">
          <a:xfrm>
            <a:off x="9355138" y="2212975"/>
            <a:ext cx="1768475" cy="1873250"/>
            <a:chOff x="4376141" y="1345362"/>
            <a:chExt cx="1538287" cy="1872199"/>
          </a:xfrm>
        </p:grpSpPr>
        <p:sp>
          <p:nvSpPr>
            <p:cNvPr id="54305" name="TextBox 30">
              <a:extLst>
                <a:ext uri="{FF2B5EF4-FFF2-40B4-BE49-F238E27FC236}">
                  <a16:creationId xmlns="" xmlns:a16="http://schemas.microsoft.com/office/drawing/2014/main" id="{2E3158E5-EC61-4BFC-BEDE-619EC0CE0B8E}"/>
                </a:ext>
              </a:extLst>
            </p:cNvPr>
            <p:cNvSpPr txBox="1">
              <a:spLocks noChangeArrowheads="1"/>
            </p:cNvSpPr>
            <p:nvPr/>
          </p:nvSpPr>
          <p:spPr bwMode="auto">
            <a:xfrm>
              <a:off x="4376141" y="1345362"/>
              <a:ext cx="153828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ZA" altLang="en-US" sz="1800">
                  <a:latin typeface="Arial" panose="020B0604020202020204" pitchFamily="34" charset="0"/>
                </a:rPr>
                <a:t>GĐ4</a:t>
              </a:r>
            </a:p>
          </p:txBody>
        </p:sp>
        <p:sp>
          <p:nvSpPr>
            <p:cNvPr id="32" name="TextBox 31">
              <a:extLst>
                <a:ext uri="{FF2B5EF4-FFF2-40B4-BE49-F238E27FC236}">
                  <a16:creationId xmlns="" xmlns:a16="http://schemas.microsoft.com/office/drawing/2014/main" id="{551BB717-3317-483A-877D-84873854DCC8}"/>
                </a:ext>
              </a:extLst>
            </p:cNvPr>
            <p:cNvSpPr txBox="1"/>
            <p:nvPr/>
          </p:nvSpPr>
          <p:spPr>
            <a:xfrm>
              <a:off x="4376141" y="1740428"/>
              <a:ext cx="1538287" cy="1477133"/>
            </a:xfrm>
            <a:prstGeom prst="rect">
              <a:avLst/>
            </a:prstGeom>
            <a:noFill/>
          </p:spPr>
          <p:txBody>
            <a:bodyPr lIns="0" tIns="0" rIns="0" bIns="0">
              <a:spAutoFit/>
            </a:bodyPr>
            <a:lstStyle/>
            <a:p>
              <a:pPr marL="171450" indent="-171450">
                <a:buFont typeface="Arial" panose="020B0604020202020204" pitchFamily="34" charset="0"/>
                <a:buChar char="•"/>
                <a:defRPr/>
              </a:pPr>
              <a:r>
                <a:rPr lang="en-US" sz="1200">
                  <a:solidFill>
                    <a:schemeClr val="tx1">
                      <a:lumMod val="65000"/>
                      <a:lumOff val="35000"/>
                    </a:schemeClr>
                  </a:solidFill>
                </a:rPr>
                <a:t>Hoàn thiện kho dữ liệu phục vụ chỉ đạo điều hành chính phủ</a:t>
              </a:r>
            </a:p>
            <a:p>
              <a:pPr marL="171450" indent="-171450">
                <a:buFont typeface="Arial" panose="020B0604020202020204" pitchFamily="34" charset="0"/>
                <a:buChar char="•"/>
                <a:defRPr/>
              </a:pPr>
              <a:r>
                <a:rPr lang="en-US" sz="1200">
                  <a:solidFill>
                    <a:schemeClr val="tx1">
                      <a:lumMod val="65000"/>
                      <a:lumOff val="35000"/>
                    </a:schemeClr>
                  </a:solidFill>
                </a:rPr>
                <a:t>Hoàn thiện hệ thống phân tích dữ liệu lớn và dự báo (BigData,BI, AI) phục vụ chỉ đạo điều hành của chính phủ</a:t>
              </a:r>
            </a:p>
          </p:txBody>
        </p:sp>
      </p:grpSp>
      <p:grpSp>
        <p:nvGrpSpPr>
          <p:cNvPr id="54292" name="Group 24">
            <a:extLst>
              <a:ext uri="{FF2B5EF4-FFF2-40B4-BE49-F238E27FC236}">
                <a16:creationId xmlns="" xmlns:a16="http://schemas.microsoft.com/office/drawing/2014/main" id="{ECE97911-F2AD-443D-949D-602600E31AC4}"/>
              </a:ext>
            </a:extLst>
          </p:cNvPr>
          <p:cNvGrpSpPr>
            <a:grpSpLocks/>
          </p:cNvGrpSpPr>
          <p:nvPr/>
        </p:nvGrpSpPr>
        <p:grpSpPr bwMode="auto">
          <a:xfrm>
            <a:off x="9020175" y="1341438"/>
            <a:ext cx="2663825" cy="639762"/>
            <a:chOff x="4865507" y="4888480"/>
            <a:chExt cx="2141051" cy="703066"/>
          </a:xfrm>
        </p:grpSpPr>
        <p:sp>
          <p:nvSpPr>
            <p:cNvPr id="54303" name="TextBox 28">
              <a:extLst>
                <a:ext uri="{FF2B5EF4-FFF2-40B4-BE49-F238E27FC236}">
                  <a16:creationId xmlns="" xmlns:a16="http://schemas.microsoft.com/office/drawing/2014/main" id="{ED58140B-D186-4A77-98DC-6698FCCED339}"/>
                </a:ext>
              </a:extLst>
            </p:cNvPr>
            <p:cNvSpPr txBox="1">
              <a:spLocks noChangeArrowheads="1"/>
            </p:cNvSpPr>
            <p:nvPr/>
          </p:nvSpPr>
          <p:spPr bwMode="auto">
            <a:xfrm>
              <a:off x="4865508" y="4888480"/>
              <a:ext cx="176784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ZA" altLang="en-US" sz="1800">
                  <a:latin typeface="Arial" panose="020B0604020202020204" pitchFamily="34" charset="0"/>
                </a:rPr>
                <a:t>Khai tr</a:t>
              </a:r>
              <a:r>
                <a:rPr lang="en-US" altLang="en-US" sz="1800">
                  <a:latin typeface="Arial" panose="020B0604020202020204" pitchFamily="34" charset="0"/>
                </a:rPr>
                <a:t>ư</a:t>
              </a:r>
              <a:r>
                <a:rPr lang="vi-VN" altLang="en-US" sz="1800">
                  <a:latin typeface="Arial" panose="020B0604020202020204" pitchFamily="34" charset="0"/>
                </a:rPr>
                <a:t>ơ</a:t>
              </a:r>
              <a:r>
                <a:rPr lang="en-US" altLang="en-US" sz="1800">
                  <a:latin typeface="Arial" panose="020B0604020202020204" pitchFamily="34" charset="0"/>
                </a:rPr>
                <a:t>ng</a:t>
              </a:r>
              <a:endParaRPr lang="en-ZA" altLang="en-US" sz="1800">
                <a:latin typeface="Arial" panose="020B0604020202020204" pitchFamily="34" charset="0"/>
              </a:endParaRPr>
            </a:p>
          </p:txBody>
        </p:sp>
        <p:sp>
          <p:nvSpPr>
            <p:cNvPr id="30" name="TextBox 29">
              <a:extLst>
                <a:ext uri="{FF2B5EF4-FFF2-40B4-BE49-F238E27FC236}">
                  <a16:creationId xmlns="" xmlns:a16="http://schemas.microsoft.com/office/drawing/2014/main" id="{B53D39D9-3AB0-4196-B6A9-019C0A666554}"/>
                </a:ext>
              </a:extLst>
            </p:cNvPr>
            <p:cNvSpPr txBox="1"/>
            <p:nvPr/>
          </p:nvSpPr>
          <p:spPr>
            <a:xfrm>
              <a:off x="4865507" y="5185059"/>
              <a:ext cx="2141051" cy="406487"/>
            </a:xfrm>
            <a:prstGeom prst="rect">
              <a:avLst/>
            </a:prstGeom>
            <a:noFill/>
          </p:spPr>
          <p:txBody>
            <a:bodyPr lIns="0" tIns="0" rIns="0" bIns="0">
              <a:spAutoFit/>
            </a:bodyPr>
            <a:lstStyle/>
            <a:p>
              <a:pPr marL="171450" indent="-171450">
                <a:buFont typeface="Arial" panose="020B0604020202020204" pitchFamily="34" charset="0"/>
                <a:buChar char="•"/>
                <a:defRPr/>
              </a:pPr>
              <a:r>
                <a:rPr lang="en-US" sz="1200" dirty="0" err="1">
                  <a:solidFill>
                    <a:schemeClr val="tx1">
                      <a:lumMod val="65000"/>
                      <a:lumOff val="35000"/>
                    </a:schemeClr>
                  </a:solidFill>
                </a:rPr>
                <a:t>Hệ</a:t>
              </a:r>
              <a:r>
                <a:rPr lang="en-US" sz="1200" dirty="0">
                  <a:solidFill>
                    <a:schemeClr val="tx1">
                      <a:lumMod val="65000"/>
                      <a:lumOff val="35000"/>
                    </a:schemeClr>
                  </a:solidFill>
                </a:rPr>
                <a:t> </a:t>
              </a:r>
              <a:r>
                <a:rPr lang="en-US" sz="1200" dirty="0" err="1">
                  <a:solidFill>
                    <a:schemeClr val="tx1">
                      <a:lumMod val="65000"/>
                      <a:lumOff val="35000"/>
                    </a:schemeClr>
                  </a:solidFill>
                </a:rPr>
                <a:t>thống</a:t>
              </a:r>
              <a:r>
                <a:rPr lang="en-US" sz="1200" dirty="0">
                  <a:solidFill>
                    <a:schemeClr val="tx1">
                      <a:lumMod val="65000"/>
                      <a:lumOff val="35000"/>
                    </a:schemeClr>
                  </a:solidFill>
                </a:rPr>
                <a:t> </a:t>
              </a:r>
              <a:r>
                <a:rPr lang="en-US" sz="1200" dirty="0" err="1">
                  <a:solidFill>
                    <a:schemeClr val="tx1">
                      <a:lumMod val="65000"/>
                      <a:lumOff val="35000"/>
                    </a:schemeClr>
                  </a:solidFill>
                </a:rPr>
                <a:t>báo</a:t>
              </a:r>
              <a:r>
                <a:rPr lang="en-US" sz="1200" dirty="0">
                  <a:solidFill>
                    <a:schemeClr val="tx1">
                      <a:lumMod val="65000"/>
                      <a:lumOff val="35000"/>
                    </a:schemeClr>
                  </a:solidFill>
                </a:rPr>
                <a:t> </a:t>
              </a:r>
              <a:r>
                <a:rPr lang="en-US" sz="1200" dirty="0" err="1">
                  <a:solidFill>
                    <a:schemeClr val="tx1">
                      <a:lumMod val="65000"/>
                      <a:lumOff val="35000"/>
                    </a:schemeClr>
                  </a:solidFill>
                </a:rPr>
                <a:t>cáo</a:t>
              </a:r>
              <a:r>
                <a:rPr lang="en-US" sz="1200" dirty="0">
                  <a:solidFill>
                    <a:schemeClr val="tx1">
                      <a:lumMod val="65000"/>
                      <a:lumOff val="35000"/>
                    </a:schemeClr>
                  </a:solidFill>
                </a:rPr>
                <a:t> </a:t>
              </a:r>
              <a:r>
                <a:rPr lang="en-US" sz="1200" dirty="0" err="1">
                  <a:solidFill>
                    <a:schemeClr val="tx1">
                      <a:lumMod val="65000"/>
                      <a:lumOff val="35000"/>
                    </a:schemeClr>
                  </a:solidFill>
                </a:rPr>
                <a:t>quốc</a:t>
              </a:r>
              <a:r>
                <a:rPr lang="en-US" sz="1200" dirty="0">
                  <a:solidFill>
                    <a:schemeClr val="tx1">
                      <a:lumMod val="65000"/>
                      <a:lumOff val="35000"/>
                    </a:schemeClr>
                  </a:solidFill>
                </a:rPr>
                <a:t> </a:t>
              </a:r>
              <a:r>
                <a:rPr lang="en-US" sz="1200" dirty="0" err="1">
                  <a:solidFill>
                    <a:schemeClr val="tx1">
                      <a:lumMod val="65000"/>
                      <a:lumOff val="35000"/>
                    </a:schemeClr>
                  </a:solidFill>
                </a:rPr>
                <a:t>gia</a:t>
              </a:r>
              <a:endParaRPr lang="en-US" sz="1200" dirty="0">
                <a:solidFill>
                  <a:schemeClr val="tx1">
                    <a:lumMod val="65000"/>
                    <a:lumOff val="35000"/>
                  </a:schemeClr>
                </a:solidFill>
              </a:endParaRPr>
            </a:p>
            <a:p>
              <a:pPr marL="171450" indent="-171450">
                <a:buFont typeface="Arial" panose="020B0604020202020204" pitchFamily="34" charset="0"/>
                <a:buChar char="•"/>
                <a:defRPr/>
              </a:pPr>
              <a:r>
                <a:rPr lang="en-US" sz="1200" dirty="0" err="1">
                  <a:solidFill>
                    <a:schemeClr val="tx1">
                      <a:lumMod val="65000"/>
                      <a:lumOff val="35000"/>
                    </a:schemeClr>
                  </a:solidFill>
                </a:rPr>
                <a:t>Hệ</a:t>
              </a:r>
              <a:r>
                <a:rPr lang="en-US" sz="1200" dirty="0">
                  <a:solidFill>
                    <a:schemeClr val="tx1">
                      <a:lumMod val="65000"/>
                      <a:lumOff val="35000"/>
                    </a:schemeClr>
                  </a:solidFill>
                </a:rPr>
                <a:t> </a:t>
              </a:r>
              <a:r>
                <a:rPr lang="en-US" sz="1200" dirty="0" err="1">
                  <a:solidFill>
                    <a:schemeClr val="tx1">
                      <a:lumMod val="65000"/>
                      <a:lumOff val="35000"/>
                    </a:schemeClr>
                  </a:solidFill>
                </a:rPr>
                <a:t>thống</a:t>
              </a:r>
              <a:r>
                <a:rPr lang="en-US" sz="1200" dirty="0">
                  <a:solidFill>
                    <a:schemeClr val="tx1">
                      <a:lumMod val="65000"/>
                      <a:lumOff val="35000"/>
                    </a:schemeClr>
                  </a:solidFill>
                </a:rPr>
                <a:t> </a:t>
              </a:r>
              <a:r>
                <a:rPr lang="en-US" sz="1200" dirty="0" err="1">
                  <a:solidFill>
                    <a:schemeClr val="tx1">
                      <a:lumMod val="65000"/>
                      <a:lumOff val="35000"/>
                    </a:schemeClr>
                  </a:solidFill>
                </a:rPr>
                <a:t>thông</a:t>
              </a:r>
              <a:r>
                <a:rPr lang="en-US" sz="1200" dirty="0">
                  <a:solidFill>
                    <a:schemeClr val="tx1">
                      <a:lumMod val="65000"/>
                      <a:lumOff val="35000"/>
                    </a:schemeClr>
                  </a:solidFill>
                </a:rPr>
                <a:t> tin </a:t>
              </a:r>
              <a:r>
                <a:rPr lang="en-US" sz="1200" dirty="0" err="1">
                  <a:solidFill>
                    <a:schemeClr val="tx1">
                      <a:lumMod val="65000"/>
                      <a:lumOff val="35000"/>
                    </a:schemeClr>
                  </a:solidFill>
                </a:rPr>
                <a:t>chỉ</a:t>
              </a:r>
              <a:r>
                <a:rPr lang="en-US" sz="1200" dirty="0">
                  <a:solidFill>
                    <a:schemeClr val="tx1">
                      <a:lumMod val="65000"/>
                      <a:lumOff val="35000"/>
                    </a:schemeClr>
                  </a:solidFill>
                </a:rPr>
                <a:t> </a:t>
              </a:r>
              <a:r>
                <a:rPr lang="en-US" sz="1200" dirty="0" err="1">
                  <a:solidFill>
                    <a:schemeClr val="tx1">
                      <a:lumMod val="65000"/>
                      <a:lumOff val="35000"/>
                    </a:schemeClr>
                  </a:solidFill>
                </a:rPr>
                <a:t>đạo</a:t>
              </a:r>
              <a:r>
                <a:rPr lang="en-US" sz="1200" dirty="0">
                  <a:solidFill>
                    <a:schemeClr val="tx1">
                      <a:lumMod val="65000"/>
                      <a:lumOff val="35000"/>
                    </a:schemeClr>
                  </a:solidFill>
                </a:rPr>
                <a:t> </a:t>
              </a:r>
              <a:r>
                <a:rPr lang="en-US" sz="1200" dirty="0" err="1">
                  <a:solidFill>
                    <a:schemeClr val="tx1">
                      <a:lumMod val="65000"/>
                      <a:lumOff val="35000"/>
                    </a:schemeClr>
                  </a:solidFill>
                </a:rPr>
                <a:t>điều</a:t>
              </a:r>
              <a:r>
                <a:rPr lang="en-US" sz="1200" dirty="0">
                  <a:solidFill>
                    <a:schemeClr val="tx1">
                      <a:lumMod val="65000"/>
                      <a:lumOff val="35000"/>
                    </a:schemeClr>
                  </a:solidFill>
                </a:rPr>
                <a:t> </a:t>
              </a:r>
              <a:r>
                <a:rPr lang="en-US" sz="1200" dirty="0" err="1">
                  <a:solidFill>
                    <a:schemeClr val="tx1">
                      <a:lumMod val="65000"/>
                      <a:lumOff val="35000"/>
                    </a:schemeClr>
                  </a:solidFill>
                </a:rPr>
                <a:t>hành</a:t>
              </a:r>
              <a:endParaRPr lang="en-ZA" sz="1200" dirty="0">
                <a:solidFill>
                  <a:schemeClr val="tx1">
                    <a:lumMod val="65000"/>
                    <a:lumOff val="35000"/>
                  </a:schemeClr>
                </a:solidFill>
              </a:endParaRPr>
            </a:p>
          </p:txBody>
        </p:sp>
      </p:grpSp>
      <p:grpSp>
        <p:nvGrpSpPr>
          <p:cNvPr id="54293" name="Group 25">
            <a:extLst>
              <a:ext uri="{FF2B5EF4-FFF2-40B4-BE49-F238E27FC236}">
                <a16:creationId xmlns="" xmlns:a16="http://schemas.microsoft.com/office/drawing/2014/main" id="{8F2E779B-EE48-4682-8184-2CF0071609D6}"/>
              </a:ext>
            </a:extLst>
          </p:cNvPr>
          <p:cNvGrpSpPr>
            <a:grpSpLocks/>
          </p:cNvGrpSpPr>
          <p:nvPr/>
        </p:nvGrpSpPr>
        <p:grpSpPr bwMode="auto">
          <a:xfrm>
            <a:off x="6049963" y="1341438"/>
            <a:ext cx="2124075" cy="2311400"/>
            <a:chOff x="7718822" y="2033378"/>
            <a:chExt cx="3924503" cy="2312128"/>
          </a:xfrm>
        </p:grpSpPr>
        <p:sp>
          <p:nvSpPr>
            <p:cNvPr id="54301" name="TextBox 26">
              <a:extLst>
                <a:ext uri="{FF2B5EF4-FFF2-40B4-BE49-F238E27FC236}">
                  <a16:creationId xmlns="" xmlns:a16="http://schemas.microsoft.com/office/drawing/2014/main" id="{BC139A7C-BE51-44B2-8F90-5D8486589893}"/>
                </a:ext>
              </a:extLst>
            </p:cNvPr>
            <p:cNvSpPr txBox="1">
              <a:spLocks noChangeArrowheads="1"/>
            </p:cNvSpPr>
            <p:nvPr/>
          </p:nvSpPr>
          <p:spPr bwMode="auto">
            <a:xfrm>
              <a:off x="7718822" y="2033378"/>
              <a:ext cx="3924503" cy="2770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ZA" altLang="en-US" sz="1800">
                  <a:latin typeface="Arial" panose="020B0604020202020204" pitchFamily="34" charset="0"/>
                </a:rPr>
                <a:t>GĐ3</a:t>
              </a:r>
            </a:p>
          </p:txBody>
        </p:sp>
        <p:sp>
          <p:nvSpPr>
            <p:cNvPr id="28" name="TextBox 27">
              <a:extLst>
                <a:ext uri="{FF2B5EF4-FFF2-40B4-BE49-F238E27FC236}">
                  <a16:creationId xmlns="" xmlns:a16="http://schemas.microsoft.com/office/drawing/2014/main" id="{AFBC55C6-BEA8-4C2A-81A5-EF0DF9395073}"/>
                </a:ext>
              </a:extLst>
            </p:cNvPr>
            <p:cNvSpPr txBox="1"/>
            <p:nvPr/>
          </p:nvSpPr>
          <p:spPr>
            <a:xfrm>
              <a:off x="7718822" y="2314453"/>
              <a:ext cx="3924503" cy="2031053"/>
            </a:xfrm>
            <a:prstGeom prst="rect">
              <a:avLst/>
            </a:prstGeom>
            <a:noFill/>
          </p:spPr>
          <p:txBody>
            <a:bodyPr lIns="0" tIns="0" rIns="0" bIns="0">
              <a:spAutoFit/>
            </a:bodyPr>
            <a:lstStyle/>
            <a:p>
              <a:pPr marL="171450" indent="-171450">
                <a:buFont typeface="Arial" panose="020B0604020202020204" pitchFamily="34" charset="0"/>
                <a:buChar char="•"/>
                <a:defRPr/>
              </a:pPr>
              <a:r>
                <a:rPr lang="en-US" sz="1200">
                  <a:solidFill>
                    <a:schemeClr val="tx1">
                      <a:lumMod val="65000"/>
                      <a:lumOff val="35000"/>
                    </a:schemeClr>
                  </a:solidFill>
                </a:rPr>
                <a:t>Tiếp tục phối hợp BNĐP kết nối hệ thống báo cáo BNĐP với hệ thống báo cáo chính phủ</a:t>
              </a:r>
            </a:p>
            <a:p>
              <a:pPr marL="171450" indent="-171450">
                <a:buFont typeface="Arial" panose="020B0604020202020204" pitchFamily="34" charset="0"/>
                <a:buChar char="•"/>
                <a:defRPr/>
              </a:pPr>
              <a:r>
                <a:rPr lang="en-US" sz="1200">
                  <a:solidFill>
                    <a:schemeClr val="tx1">
                      <a:lumMod val="65000"/>
                      <a:lumOff val="35000"/>
                    </a:schemeClr>
                  </a:solidFill>
                </a:rPr>
                <a:t>Triển khai thiết lập trung tâm chỉ đạo điều hành của CP, TTgCP</a:t>
              </a:r>
            </a:p>
            <a:p>
              <a:pPr marL="171450" indent="-171450">
                <a:buFont typeface="Arial" panose="020B0604020202020204" pitchFamily="34" charset="0"/>
                <a:buChar char="•"/>
                <a:defRPr/>
              </a:pPr>
              <a:r>
                <a:rPr lang="en-US" sz="1200">
                  <a:solidFill>
                    <a:schemeClr val="tx1">
                      <a:lumMod val="65000"/>
                      <a:lumOff val="35000"/>
                    </a:schemeClr>
                  </a:solidFill>
                </a:rPr>
                <a:t>Triển khai kết nối các hệ thống chuyên ngành</a:t>
              </a:r>
            </a:p>
            <a:p>
              <a:pPr marL="171450" indent="-171450">
                <a:buFont typeface="Arial" panose="020B0604020202020204" pitchFamily="34" charset="0"/>
                <a:buChar char="•"/>
                <a:defRPr/>
              </a:pPr>
              <a:endParaRPr lang="en-US" sz="1200">
                <a:solidFill>
                  <a:schemeClr val="tx1">
                    <a:lumMod val="65000"/>
                    <a:lumOff val="35000"/>
                  </a:schemeClr>
                </a:solidFill>
              </a:endParaRPr>
            </a:p>
            <a:p>
              <a:pPr marL="171450" indent="-171450">
                <a:buFont typeface="Arial" panose="020B0604020202020204" pitchFamily="34" charset="0"/>
                <a:buChar char="•"/>
                <a:defRPr/>
              </a:pPr>
              <a:endParaRPr lang="en-US" sz="1200">
                <a:solidFill>
                  <a:schemeClr val="tx1">
                    <a:lumMod val="65000"/>
                    <a:lumOff val="35000"/>
                  </a:schemeClr>
                </a:solidFill>
              </a:endParaRPr>
            </a:p>
            <a:p>
              <a:pPr>
                <a:defRPr/>
              </a:pPr>
              <a:endParaRPr lang="en-ZA" sz="1200" dirty="0">
                <a:solidFill>
                  <a:schemeClr val="tx1">
                    <a:lumMod val="65000"/>
                    <a:lumOff val="35000"/>
                  </a:schemeClr>
                </a:solidFill>
              </a:endParaRPr>
            </a:p>
          </p:txBody>
        </p:sp>
      </p:grpSp>
      <p:sp>
        <p:nvSpPr>
          <p:cNvPr id="54294" name="Rectangle 9">
            <a:extLst>
              <a:ext uri="{FF2B5EF4-FFF2-40B4-BE49-F238E27FC236}">
                <a16:creationId xmlns="" xmlns:a16="http://schemas.microsoft.com/office/drawing/2014/main" id="{A81DFC5A-56CC-49DB-A665-0F7F79C061F5}"/>
              </a:ext>
            </a:extLst>
          </p:cNvPr>
          <p:cNvSpPr>
            <a:spLocks noChangeArrowheads="1"/>
          </p:cNvSpPr>
          <p:nvPr/>
        </p:nvSpPr>
        <p:spPr bwMode="auto">
          <a:xfrm>
            <a:off x="5668963" y="222250"/>
            <a:ext cx="28003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solidFill>
                  <a:srgbClr val="FFFFFF"/>
                </a:solidFill>
                <a:latin typeface="Arial" panose="020B0604020202020204" pitchFamily="34" charset="0"/>
              </a:rPr>
              <a:t>KẾ HOẠCH TRIỂN KHAI</a:t>
            </a:r>
            <a:endParaRPr lang="en-US" altLang="en-US" sz="1800" b="1">
              <a:solidFill>
                <a:srgbClr val="FFFF00"/>
              </a:solidFill>
              <a:latin typeface="Arial" panose="020B0604020202020204" pitchFamily="34" charset="0"/>
            </a:endParaRPr>
          </a:p>
        </p:txBody>
      </p:sp>
      <p:sp>
        <p:nvSpPr>
          <p:cNvPr id="56" name="TextBox 55">
            <a:extLst>
              <a:ext uri="{FF2B5EF4-FFF2-40B4-BE49-F238E27FC236}">
                <a16:creationId xmlns="" xmlns:a16="http://schemas.microsoft.com/office/drawing/2014/main" id="{87EAAC4A-5971-44B2-862C-FF10290AF6E9}"/>
              </a:ext>
            </a:extLst>
          </p:cNvPr>
          <p:cNvSpPr txBox="1"/>
          <p:nvPr/>
        </p:nvSpPr>
        <p:spPr>
          <a:xfrm>
            <a:off x="5950858" y="5485606"/>
            <a:ext cx="1037785" cy="246221"/>
          </a:xfrm>
          <a:prstGeom prst="rect">
            <a:avLst/>
          </a:prstGeom>
          <a:noFill/>
        </p:spPr>
        <p:txBody>
          <a:bodyPr wrap="square">
            <a:spAutoFit/>
          </a:bodyPr>
          <a:lstStyle/>
          <a:p>
            <a:pPr>
              <a:defRPr/>
            </a:pPr>
            <a:r>
              <a:rPr lang="en-US" sz="1000" dirty="0">
                <a:solidFill>
                  <a:schemeClr val="tx1">
                    <a:lumMod val="65000"/>
                    <a:lumOff val="35000"/>
                  </a:schemeClr>
                </a:solidFill>
              </a:rPr>
              <a:t>01/01/2010</a:t>
            </a:r>
            <a:endParaRPr lang="vi-VN" sz="1000" dirty="0">
              <a:solidFill>
                <a:schemeClr val="tx1">
                  <a:lumMod val="65000"/>
                  <a:lumOff val="35000"/>
                </a:schemeClr>
              </a:solidFill>
            </a:endParaRPr>
          </a:p>
        </p:txBody>
      </p:sp>
      <p:sp>
        <p:nvSpPr>
          <p:cNvPr id="57" name="Arrow: U-Turn Milestone 1">
            <a:extLst>
              <a:ext uri="{FF2B5EF4-FFF2-40B4-BE49-F238E27FC236}">
                <a16:creationId xmlns="" xmlns:a16="http://schemas.microsoft.com/office/drawing/2014/main" id="{35F18CE9-E09C-4D6B-911C-3F18150503CB}"/>
              </a:ext>
            </a:extLst>
          </p:cNvPr>
          <p:cNvSpPr/>
          <p:nvPr/>
        </p:nvSpPr>
        <p:spPr>
          <a:xfrm>
            <a:off x="6061075" y="4583113"/>
            <a:ext cx="2571750" cy="581025"/>
          </a:xfrm>
          <a:prstGeom prst="uturnArrow">
            <a:avLst>
              <a:gd name="adj1" fmla="val 37244"/>
              <a:gd name="adj2" fmla="val 18622"/>
              <a:gd name="adj3" fmla="val 20252"/>
              <a:gd name="adj4" fmla="val 52602"/>
              <a:gd name="adj5" fmla="val 96832"/>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p>
        </p:txBody>
      </p:sp>
      <p:grpSp>
        <p:nvGrpSpPr>
          <p:cNvPr id="54297" name="Year Indicator">
            <a:extLst>
              <a:ext uri="{FF2B5EF4-FFF2-40B4-BE49-F238E27FC236}">
                <a16:creationId xmlns="" xmlns:a16="http://schemas.microsoft.com/office/drawing/2014/main" id="{2C639A6E-566D-4058-8DC5-FA15A017EDC5}"/>
              </a:ext>
            </a:extLst>
          </p:cNvPr>
          <p:cNvGrpSpPr>
            <a:grpSpLocks/>
          </p:cNvGrpSpPr>
          <p:nvPr/>
        </p:nvGrpSpPr>
        <p:grpSpPr bwMode="auto">
          <a:xfrm>
            <a:off x="8185150" y="1220788"/>
            <a:ext cx="893763" cy="3765550"/>
            <a:chOff x="8067631" y="1344708"/>
            <a:chExt cx="893302" cy="2084288"/>
          </a:xfrm>
        </p:grpSpPr>
        <p:cxnSp>
          <p:nvCxnSpPr>
            <p:cNvPr id="37" name="Straight Connector 36">
              <a:extLst>
                <a:ext uri="{FF2B5EF4-FFF2-40B4-BE49-F238E27FC236}">
                  <a16:creationId xmlns="" xmlns:a16="http://schemas.microsoft.com/office/drawing/2014/main" id="{D06BC181-DDEC-4133-AA8D-FCDD1265BB3E}"/>
                </a:ext>
              </a:extLst>
            </p:cNvPr>
            <p:cNvCxnSpPr>
              <a:cxnSpLocks/>
            </p:cNvCxnSpPr>
            <p:nvPr/>
          </p:nvCxnSpPr>
          <p:spPr>
            <a:xfrm flipV="1">
              <a:off x="8508728" y="1836783"/>
              <a:ext cx="0" cy="1592213"/>
            </a:xfrm>
            <a:prstGeom prst="line">
              <a:avLst/>
            </a:prstGeom>
            <a:ln>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 xmlns:a16="http://schemas.microsoft.com/office/drawing/2014/main" id="{2AEF0C6F-3964-401C-91BD-DC08094FB270}"/>
                </a:ext>
              </a:extLst>
            </p:cNvPr>
            <p:cNvSpPr txBox="1"/>
            <p:nvPr/>
          </p:nvSpPr>
          <p:spPr>
            <a:xfrm>
              <a:off x="8064458" y="1343829"/>
              <a:ext cx="893302" cy="160803"/>
            </a:xfrm>
            <a:prstGeom prst="rect">
              <a:avLst/>
            </a:prstGeom>
            <a:noFill/>
          </p:spPr>
          <p:txBody>
            <a:bodyPr lIns="0" tIns="0" rIns="0" bIns="0">
              <a:spAutoFit/>
            </a:bodyPr>
            <a:lstStyle/>
            <a:p>
              <a:pPr algn="ctr">
                <a:defRPr/>
              </a:pPr>
              <a:endParaRPr lang="en-ZA" sz="1050" b="1" dirty="0">
                <a:solidFill>
                  <a:schemeClr val="tx1">
                    <a:lumMod val="75000"/>
                    <a:lumOff val="25000"/>
                  </a:schemeClr>
                </a:solidFill>
              </a:endParaRPr>
            </a:p>
          </p:txBody>
        </p:sp>
      </p:grpSp>
      <p:sp>
        <p:nvSpPr>
          <p:cNvPr id="63" name="TextBox 62">
            <a:extLst>
              <a:ext uri="{FF2B5EF4-FFF2-40B4-BE49-F238E27FC236}">
                <a16:creationId xmlns="" xmlns:a16="http://schemas.microsoft.com/office/drawing/2014/main" id="{01AF6EE5-636F-4C07-A14A-90C0CCE28FB4}"/>
              </a:ext>
            </a:extLst>
          </p:cNvPr>
          <p:cNvSpPr txBox="1"/>
          <p:nvPr/>
        </p:nvSpPr>
        <p:spPr>
          <a:xfrm>
            <a:off x="6442075" y="4314825"/>
            <a:ext cx="1768475" cy="246063"/>
          </a:xfrm>
          <a:prstGeom prst="rect">
            <a:avLst/>
          </a:prstGeom>
          <a:noFill/>
        </p:spPr>
        <p:txBody>
          <a:bodyPr>
            <a:spAutoFit/>
          </a:bodyPr>
          <a:lstStyle/>
          <a:p>
            <a:pPr>
              <a:defRPr/>
            </a:pPr>
            <a:r>
              <a:rPr lang="en-US" sz="1000">
                <a:solidFill>
                  <a:schemeClr val="tx1">
                    <a:lumMod val="50000"/>
                    <a:lumOff val="50000"/>
                  </a:schemeClr>
                </a:solidFill>
              </a:rPr>
              <a:t>01/01/2020- 30/03/2020</a:t>
            </a:r>
            <a:endParaRPr lang="vi-VN" sz="1000" dirty="0">
              <a:solidFill>
                <a:schemeClr val="tx1">
                  <a:lumMod val="50000"/>
                  <a:lumOff val="50000"/>
                </a:schemeClr>
              </a:solidFill>
            </a:endParaRPr>
          </a:p>
        </p:txBody>
      </p:sp>
      <p:sp>
        <p:nvSpPr>
          <p:cNvPr id="55" name="Rectangle 54">
            <a:extLst>
              <a:ext uri="{FF2B5EF4-FFF2-40B4-BE49-F238E27FC236}">
                <a16:creationId xmlns="" xmlns:a16="http://schemas.microsoft.com/office/drawing/2014/main" id="{721A749E-749D-4718-9C63-3EACB59A4D55}"/>
              </a:ext>
            </a:extLst>
          </p:cNvPr>
          <p:cNvSpPr/>
          <p:nvPr/>
        </p:nvSpPr>
        <p:spPr>
          <a:xfrm>
            <a:off x="999758" y="361695"/>
            <a:ext cx="7297190" cy="535531"/>
          </a:xfrm>
          <a:prstGeom prst="rect">
            <a:avLst/>
          </a:prstGeom>
        </p:spPr>
        <p:txBody>
          <a:bodyPr wrap="none">
            <a:spAutoFit/>
          </a:bodyPr>
          <a:lstStyle/>
          <a:p>
            <a:pPr>
              <a:lnSpc>
                <a:spcPct val="90000"/>
              </a:lnSpc>
              <a:spcBef>
                <a:spcPct val="0"/>
              </a:spcBef>
            </a:pPr>
            <a:r>
              <a:rPr lang="en-US" sz="3200" b="1" dirty="0">
                <a:solidFill>
                  <a:srgbClr val="0070C0"/>
                </a:solidFill>
                <a:latin typeface="Arial" panose="020B0604020202020204" pitchFamily="34" charset="0"/>
                <a:ea typeface="+mj-ea"/>
                <a:cs typeface="Arial" panose="020B0604020202020204" pitchFamily="34" charset="0"/>
              </a:rPr>
              <a:t>III. KẾ HOẠCH, TIẾN ĐỘ TRIỂN KHAI</a:t>
            </a:r>
          </a:p>
        </p:txBody>
      </p:sp>
      <p:pic>
        <p:nvPicPr>
          <p:cNvPr id="58" name="Picture 57">
            <a:extLst>
              <a:ext uri="{FF2B5EF4-FFF2-40B4-BE49-F238E27FC236}">
                <a16:creationId xmlns="" xmlns:a16="http://schemas.microsoft.com/office/drawing/2014/main" id="{E907B35A-AF32-459B-957A-CA917DC5ED98}"/>
              </a:ext>
            </a:extLst>
          </p:cNvPr>
          <p:cNvPicPr>
            <a:picLocks noChangeAspect="1"/>
          </p:cNvPicPr>
          <p:nvPr/>
        </p:nvPicPr>
        <p:blipFill>
          <a:blip r:embed="rId4" cstate="email"/>
          <a:stretch>
            <a:fillRect/>
          </a:stretch>
        </p:blipFill>
        <p:spPr>
          <a:xfrm>
            <a:off x="180109" y="295275"/>
            <a:ext cx="631767" cy="492293"/>
          </a:xfrm>
          <a:prstGeom prst="rect">
            <a:avLst/>
          </a:prstGeom>
        </p:spPr>
      </p:pic>
      <p:cxnSp>
        <p:nvCxnSpPr>
          <p:cNvPr id="59" name="Straight Connector 58">
            <a:extLst>
              <a:ext uri="{FF2B5EF4-FFF2-40B4-BE49-F238E27FC236}">
                <a16:creationId xmlns="" xmlns:a16="http://schemas.microsoft.com/office/drawing/2014/main" id="{C7489897-56C8-41B0-9345-60E2469D214B}"/>
              </a:ext>
            </a:extLst>
          </p:cNvPr>
          <p:cNvCxnSpPr>
            <a:cxnSpLocks/>
            <a:endCxn id="60" idx="4"/>
          </p:cNvCxnSpPr>
          <p:nvPr/>
        </p:nvCxnSpPr>
        <p:spPr bwMode="auto">
          <a:xfrm flipV="1">
            <a:off x="3455076" y="3554394"/>
            <a:ext cx="3175" cy="1457325"/>
          </a:xfrm>
          <a:prstGeom prst="line">
            <a:avLst/>
          </a:prstGeom>
          <a:ln>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60" name="Oval 59">
            <a:extLst>
              <a:ext uri="{FF2B5EF4-FFF2-40B4-BE49-F238E27FC236}">
                <a16:creationId xmlns="" xmlns:a16="http://schemas.microsoft.com/office/drawing/2014/main" id="{D30CDDEA-19C7-4774-BD35-B68D47F88805}"/>
              </a:ext>
            </a:extLst>
          </p:cNvPr>
          <p:cNvSpPr/>
          <p:nvPr/>
        </p:nvSpPr>
        <p:spPr bwMode="auto">
          <a:xfrm>
            <a:off x="3035977" y="2873356"/>
            <a:ext cx="846137" cy="681038"/>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p>
        </p:txBody>
      </p:sp>
      <p:pic>
        <p:nvPicPr>
          <p:cNvPr id="61" name="Graphic 2" descr="Flag">
            <a:extLst>
              <a:ext uri="{FF2B5EF4-FFF2-40B4-BE49-F238E27FC236}">
                <a16:creationId xmlns="" xmlns:a16="http://schemas.microsoft.com/office/drawing/2014/main" id="{F086591F-90B4-4805-A884-B597B65F11A0}"/>
              </a:ext>
            </a:extLst>
          </p:cNvPr>
          <p:cNvPicPr>
            <a:picLocks noChangeAspect="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3292495" y="3083936"/>
            <a:ext cx="400009" cy="3221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62" name="Straight Connector 61">
            <a:extLst>
              <a:ext uri="{FF2B5EF4-FFF2-40B4-BE49-F238E27FC236}">
                <a16:creationId xmlns="" xmlns:a16="http://schemas.microsoft.com/office/drawing/2014/main" id="{82897F4D-66B1-4D6E-B0B5-4871593E464C}"/>
              </a:ext>
            </a:extLst>
          </p:cNvPr>
          <p:cNvCxnSpPr>
            <a:cxnSpLocks/>
            <a:endCxn id="64" idx="4"/>
          </p:cNvCxnSpPr>
          <p:nvPr/>
        </p:nvCxnSpPr>
        <p:spPr bwMode="auto">
          <a:xfrm flipV="1">
            <a:off x="6109609" y="3535921"/>
            <a:ext cx="3175" cy="1457325"/>
          </a:xfrm>
          <a:prstGeom prst="line">
            <a:avLst/>
          </a:prstGeom>
          <a:ln>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 xmlns:a16="http://schemas.microsoft.com/office/drawing/2014/main" id="{50C36031-5758-4365-AD74-8A7C8CFC2F97}"/>
              </a:ext>
            </a:extLst>
          </p:cNvPr>
          <p:cNvSpPr/>
          <p:nvPr/>
        </p:nvSpPr>
        <p:spPr bwMode="auto">
          <a:xfrm>
            <a:off x="5690510" y="2854883"/>
            <a:ext cx="846137" cy="681038"/>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p>
        </p:txBody>
      </p:sp>
      <p:pic>
        <p:nvPicPr>
          <p:cNvPr id="65" name="Graphic 2" descr="Flag">
            <a:extLst>
              <a:ext uri="{FF2B5EF4-FFF2-40B4-BE49-F238E27FC236}">
                <a16:creationId xmlns="" xmlns:a16="http://schemas.microsoft.com/office/drawing/2014/main" id="{DE378FEF-FC81-4C0C-A2FD-070E9D0FBFD6}"/>
              </a:ext>
            </a:extLst>
          </p:cNvPr>
          <p:cNvPicPr>
            <a:picLocks noChangeAspect="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5947028" y="3065463"/>
            <a:ext cx="400009" cy="3221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 xmlns:a16="http://schemas.microsoft.com/office/drawing/2014/main" id="{2971E575-E0C6-49BA-8B41-A9FB4AAD8E7E}"/>
              </a:ext>
            </a:extLst>
          </p:cNvPr>
          <p:cNvSpPr>
            <a:spLocks noGrp="1"/>
          </p:cNvSpPr>
          <p:nvPr>
            <p:ph type="sldNum" sz="quarter" idx="12"/>
          </p:nvPr>
        </p:nvSpPr>
        <p:spPr/>
        <p:txBody>
          <a:bodyPr/>
          <a:lstStyle/>
          <a:p>
            <a:fld id="{915606CC-36FA-4283-A0CE-BAC400B7BCE4}" type="slidenum">
              <a:rPr lang="en-US" smtClean="0"/>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97C7A75-C813-4A75-AC08-EB45E23C03EB}"/>
              </a:ext>
            </a:extLst>
          </p:cNvPr>
          <p:cNvSpPr>
            <a:spLocks noGrp="1"/>
          </p:cNvSpPr>
          <p:nvPr>
            <p:ph type="title"/>
          </p:nvPr>
        </p:nvSpPr>
        <p:spPr>
          <a:xfrm>
            <a:off x="838200" y="521861"/>
            <a:ext cx="2403222" cy="646331"/>
          </a:xfrm>
          <a:noFill/>
        </p:spPr>
        <p:txBody>
          <a:bodyPr wrap="none" rtlCol="0">
            <a:spAutoFit/>
          </a:bodyPr>
          <a:lstStyle/>
          <a:p>
            <a:r>
              <a:rPr lang="en-US" sz="4000" b="1" dirty="0">
                <a:solidFill>
                  <a:srgbClr val="0070C0"/>
                </a:solidFill>
                <a:latin typeface="Arial" panose="020B0604020202020204" pitchFamily="34" charset="0"/>
                <a:ea typeface="+mn-ea"/>
                <a:cs typeface="Arial" panose="020B0604020202020204" pitchFamily="34" charset="0"/>
              </a:rPr>
              <a:t>Nội dung</a:t>
            </a:r>
          </a:p>
        </p:txBody>
      </p:sp>
      <p:sp>
        <p:nvSpPr>
          <p:cNvPr id="3" name="Content Placeholder 2">
            <a:extLst>
              <a:ext uri="{FF2B5EF4-FFF2-40B4-BE49-F238E27FC236}">
                <a16:creationId xmlns="" xmlns:a16="http://schemas.microsoft.com/office/drawing/2014/main" id="{7B804E8D-08BD-479F-812C-D44A7A471F11}"/>
              </a:ext>
            </a:extLst>
          </p:cNvPr>
          <p:cNvSpPr>
            <a:spLocks noGrp="1"/>
          </p:cNvSpPr>
          <p:nvPr>
            <p:ph idx="1"/>
          </p:nvPr>
        </p:nvSpPr>
        <p:spPr>
          <a:xfrm>
            <a:off x="810064" y="1530203"/>
            <a:ext cx="10899006" cy="4351338"/>
          </a:xfrm>
        </p:spPr>
        <p:txBody>
          <a:bodyPr>
            <a:normAutofit/>
          </a:bodyPr>
          <a:lstStyle/>
          <a:p>
            <a:pPr marL="571500" indent="-571500">
              <a:lnSpc>
                <a:spcPct val="120000"/>
              </a:lnSpc>
              <a:spcAft>
                <a:spcPts val="1200"/>
              </a:spcAft>
              <a:buFont typeface="+mj-lt"/>
              <a:buAutoNum type="romanUcPeriod"/>
            </a:pPr>
            <a:r>
              <a:rPr lang="en-US" sz="3200" dirty="0" err="1">
                <a:latin typeface="Calibri" panose="020F0502020204030204" pitchFamily="34" charset="0"/>
                <a:cs typeface="Calibri" panose="020F0502020204030204" pitchFamily="34" charset="0"/>
              </a:rPr>
              <a:t>Giới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thiệu</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Đề</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án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xây</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dựng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Hệ</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thống</a:t>
            </a:r>
            <a:r>
              <a:rPr lang="en-US" sz="3200" dirty="0">
                <a:latin typeface="Calibri" panose="020F0502020204030204" pitchFamily="34" charset="0"/>
                <a:cs typeface="Calibri" panose="020F0502020204030204" pitchFamily="34" charset="0"/>
              </a:rPr>
              <a:t> TT </a:t>
            </a:r>
            <a:r>
              <a:rPr lang="en-US" sz="3200" dirty="0" err="1">
                <a:latin typeface="Calibri" panose="020F0502020204030204" pitchFamily="34" charset="0"/>
                <a:cs typeface="Calibri" panose="020F0502020204030204" pitchFamily="34" charset="0"/>
              </a:rPr>
              <a:t>Báo</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cáo</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Chính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phủ</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Trung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tâm</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thông</a:t>
            </a:r>
            <a:r>
              <a:rPr lang="en-US" sz="3200" dirty="0">
                <a:latin typeface="Calibri" panose="020F0502020204030204" pitchFamily="34" charset="0"/>
                <a:cs typeface="Calibri" panose="020F0502020204030204" pitchFamily="34" charset="0"/>
              </a:rPr>
              <a:t> tin </a:t>
            </a:r>
            <a:r>
              <a:rPr lang="en-US" sz="3200" dirty="0" err="1">
                <a:latin typeface="Calibri" panose="020F0502020204030204" pitchFamily="34" charset="0"/>
                <a:cs typeface="Calibri" panose="020F0502020204030204" pitchFamily="34" charset="0"/>
              </a:rPr>
              <a:t>phục</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vụ</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chỉ</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đạo</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điều</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hành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của</a:t>
            </a:r>
            <a:r>
              <a:rPr lang="en-US" sz="3200" dirty="0">
                <a:latin typeface="Calibri" panose="020F0502020204030204" pitchFamily="34" charset="0"/>
                <a:cs typeface="Calibri" panose="020F0502020204030204" pitchFamily="34" charset="0"/>
              </a:rPr>
              <a:t> CP, TTCP</a:t>
            </a:r>
            <a:endParaRPr lang="vi-VN" sz="3200" dirty="0">
              <a:latin typeface="Calibri" panose="020F0502020204030204" pitchFamily="34" charset="0"/>
              <a:cs typeface="Calibri" panose="020F0502020204030204" pitchFamily="34" charset="0"/>
            </a:endParaRPr>
          </a:p>
          <a:p>
            <a:pPr marL="571500" indent="-571500">
              <a:lnSpc>
                <a:spcPct val="120000"/>
              </a:lnSpc>
              <a:spcAft>
                <a:spcPts val="1200"/>
              </a:spcAft>
              <a:buFont typeface="+mj-lt"/>
              <a:buAutoNum type="romanUcPeriod"/>
            </a:pPr>
            <a:r>
              <a:rPr lang="en-US" sz="3200" dirty="0">
                <a:latin typeface="Calibri" panose="020F0502020204030204" pitchFamily="34" charset="0"/>
                <a:cs typeface="Calibri" panose="020F0502020204030204" pitchFamily="34" charset="0"/>
              </a:rPr>
              <a:t>H</a:t>
            </a:r>
            <a:r>
              <a:rPr lang="vi-VN" sz="3200" dirty="0">
                <a:latin typeface="Calibri" panose="020F0502020204030204" pitchFamily="34" charset="0"/>
                <a:cs typeface="Calibri" panose="020F0502020204030204" pitchFamily="34" charset="0"/>
              </a:rPr>
              <a:t>ư</a:t>
            </a:r>
            <a:r>
              <a:rPr lang="en-US" sz="3200" dirty="0" err="1">
                <a:latin typeface="Calibri" panose="020F0502020204030204" pitchFamily="34" charset="0"/>
                <a:cs typeface="Calibri" panose="020F0502020204030204" pitchFamily="34" charset="0"/>
              </a:rPr>
              <a:t>ớng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dẫn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triển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khai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Hệ</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thống</a:t>
            </a:r>
            <a:r>
              <a:rPr lang="en-US" sz="3200" dirty="0">
                <a:latin typeface="Calibri" panose="020F0502020204030204" pitchFamily="34" charset="0"/>
                <a:cs typeface="Calibri" panose="020F0502020204030204" pitchFamily="34" charset="0"/>
              </a:rPr>
              <a:t> TTBC </a:t>
            </a:r>
            <a:r>
              <a:rPr lang="en-US" sz="3200" dirty="0" err="1">
                <a:latin typeface="Calibri" panose="020F0502020204030204" pitchFamily="34" charset="0"/>
                <a:cs typeface="Calibri" panose="020F0502020204030204" pitchFamily="34" charset="0"/>
              </a:rPr>
              <a:t>Bộ</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ngành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địa</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ph</a:t>
            </a:r>
            <a:r>
              <a:rPr lang="vi-VN" sz="3200" dirty="0">
                <a:latin typeface="Calibri" panose="020F0502020204030204" pitchFamily="34" charset="0"/>
                <a:cs typeface="Calibri" panose="020F0502020204030204" pitchFamily="34" charset="0"/>
              </a:rPr>
              <a:t>ư</a:t>
            </a:r>
            <a:r>
              <a:rPr lang="en-US" sz="3200" dirty="0" err="1">
                <a:latin typeface="Calibri" panose="020F0502020204030204" pitchFamily="34" charset="0"/>
                <a:cs typeface="Calibri" panose="020F0502020204030204" pitchFamily="34" charset="0"/>
              </a:rPr>
              <a:t>ơng</a:t>
            </a:r>
            <a:endParaRPr lang="en-US" sz="3200" dirty="0">
              <a:latin typeface="Calibri" panose="020F0502020204030204" pitchFamily="34" charset="0"/>
              <a:cs typeface="Calibri" panose="020F0502020204030204" pitchFamily="34" charset="0"/>
            </a:endParaRPr>
          </a:p>
          <a:p>
            <a:pPr marL="571500" indent="-571500">
              <a:lnSpc>
                <a:spcPct val="120000"/>
              </a:lnSpc>
              <a:spcAft>
                <a:spcPts val="1200"/>
              </a:spcAft>
              <a:buFont typeface="+mj-lt"/>
              <a:buAutoNum type="romanUcPeriod"/>
            </a:pPr>
            <a:r>
              <a:rPr lang="en-US" sz="3200" dirty="0" err="1">
                <a:latin typeface="Calibri" panose="020F0502020204030204" pitchFamily="34" charset="0"/>
                <a:cs typeface="Calibri" panose="020F0502020204030204" pitchFamily="34" charset="0"/>
              </a:rPr>
              <a:t>Kế</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hoạch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tiến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độ</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triển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khai</a:t>
            </a:r>
            <a:endParaRPr lang="en-US" sz="3200" dirty="0">
              <a:latin typeface="Calibri" panose="020F0502020204030204" pitchFamily="34" charset="0"/>
              <a:cs typeface="Calibri" panose="020F0502020204030204" pitchFamily="34" charset="0"/>
            </a:endParaRPr>
          </a:p>
          <a:p>
            <a:endParaRPr lang="en-US" sz="2400" dirty="0">
              <a:latin typeface="+mn-lt"/>
            </a:endParaRPr>
          </a:p>
          <a:p>
            <a:endParaRPr lang="en-US" sz="2400" dirty="0">
              <a:latin typeface="+mn-lt"/>
            </a:endParaRPr>
          </a:p>
        </p:txBody>
      </p:sp>
      <p:sp>
        <p:nvSpPr>
          <p:cNvPr id="4" name="Slide Number Placeholder 3">
            <a:extLst>
              <a:ext uri="{FF2B5EF4-FFF2-40B4-BE49-F238E27FC236}">
                <a16:creationId xmlns="" xmlns:a16="http://schemas.microsoft.com/office/drawing/2014/main" id="{F817CD29-1BC8-42D7-B5F2-604B34FE1EA1}"/>
              </a:ext>
            </a:extLst>
          </p:cNvPr>
          <p:cNvSpPr>
            <a:spLocks noGrp="1"/>
          </p:cNvSpPr>
          <p:nvPr>
            <p:ph type="sldNum" sz="quarter" idx="12"/>
          </p:nvPr>
        </p:nvSpPr>
        <p:spPr/>
        <p:txBody>
          <a:bodyPr/>
          <a:lstStyle/>
          <a:p>
            <a:fld id="{915606CC-36FA-4283-A0CE-BAC400B7BCE4}" type="slidenum">
              <a:rPr lang="en-US" smtClean="0"/>
              <a:pPr/>
              <a:t>2</a:t>
            </a:fld>
            <a:endParaRPr lang="en-US" dirty="0"/>
          </a:p>
        </p:txBody>
      </p:sp>
      <p:pic>
        <p:nvPicPr>
          <p:cNvPr id="5" name="Picture 4">
            <a:extLst>
              <a:ext uri="{FF2B5EF4-FFF2-40B4-BE49-F238E27FC236}">
                <a16:creationId xmlns="" xmlns:a16="http://schemas.microsoft.com/office/drawing/2014/main" id="{C67FB652-8FE8-43F0-B80D-95EDA84D7914}"/>
              </a:ext>
            </a:extLst>
          </p:cNvPr>
          <p:cNvPicPr>
            <a:picLocks noChangeAspect="1"/>
          </p:cNvPicPr>
          <p:nvPr/>
        </p:nvPicPr>
        <p:blipFill>
          <a:blip r:embed="rId3" cstate="email"/>
          <a:stretch>
            <a:fillRect/>
          </a:stretch>
        </p:blipFill>
        <p:spPr>
          <a:xfrm>
            <a:off x="0" y="521860"/>
            <a:ext cx="631767" cy="492293"/>
          </a:xfrm>
          <a:prstGeom prst="rect">
            <a:avLst/>
          </a:prstGeom>
        </p:spPr>
      </p:pic>
    </p:spTree>
    <p:extLst>
      <p:ext uri="{BB962C8B-B14F-4D97-AF65-F5344CB8AC3E}">
        <p14:creationId xmlns="" xmlns:p14="http://schemas.microsoft.com/office/powerpoint/2010/main" val="2696015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 xmlns:a16="http://schemas.microsoft.com/office/drawing/2014/main" id="{C2DC27D5-B4EE-4094-91BD-0E931496D800}"/>
              </a:ext>
            </a:extLst>
          </p:cNvPr>
          <p:cNvSpPr/>
          <p:nvPr/>
        </p:nvSpPr>
        <p:spPr>
          <a:xfrm flipV="1">
            <a:off x="504825" y="1737044"/>
            <a:ext cx="4096204" cy="45719"/>
          </a:xfrm>
          <a:prstGeom prst="rect">
            <a:avLst/>
          </a:prstGeom>
          <a:solidFill>
            <a:srgbClr val="14A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TextBox 54">
            <a:extLst>
              <a:ext uri="{FF2B5EF4-FFF2-40B4-BE49-F238E27FC236}">
                <a16:creationId xmlns="" xmlns:a16="http://schemas.microsoft.com/office/drawing/2014/main" id="{446834A2-046D-4CFF-9455-01FA22DEC8D7}"/>
              </a:ext>
            </a:extLst>
          </p:cNvPr>
          <p:cNvSpPr txBox="1">
            <a:spLocks noChangeArrowheads="1"/>
          </p:cNvSpPr>
          <p:nvPr/>
        </p:nvSpPr>
        <p:spPr bwMode="auto">
          <a:xfrm flipH="1">
            <a:off x="381000" y="1290638"/>
            <a:ext cx="8794750" cy="461962"/>
          </a:xfrm>
          <a:prstGeom prst="rect">
            <a:avLst/>
          </a:prstGeom>
          <a:noFill/>
          <a:ln>
            <a:noFill/>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2400" b="1" dirty="0" err="1">
                <a:solidFill>
                  <a:schemeClr val="tx2">
                    <a:lumMod val="65000"/>
                    <a:lumOff val="35000"/>
                  </a:schemeClr>
                </a:solidFill>
              </a:rPr>
              <a:t>Các</a:t>
            </a:r>
            <a:r>
              <a:rPr lang="en-US" sz="2400" b="1" dirty="0">
                <a:solidFill>
                  <a:schemeClr val="tx2">
                    <a:lumMod val="65000"/>
                    <a:lumOff val="35000"/>
                  </a:schemeClr>
                </a:solidFill>
              </a:rPr>
              <a:t> </a:t>
            </a:r>
            <a:r>
              <a:rPr lang="en-US" sz="2400" b="1" dirty="0" err="1">
                <a:solidFill>
                  <a:schemeClr val="tx2">
                    <a:lumMod val="65000"/>
                    <a:lumOff val="35000"/>
                  </a:schemeClr>
                </a:solidFill>
              </a:rPr>
              <a:t>công</a:t>
            </a:r>
            <a:r>
              <a:rPr lang="en-US" sz="2400" b="1" dirty="0">
                <a:solidFill>
                  <a:schemeClr val="tx2">
                    <a:lumMod val="65000"/>
                    <a:lumOff val="35000"/>
                  </a:schemeClr>
                </a:solidFill>
              </a:rPr>
              <a:t> </a:t>
            </a:r>
            <a:r>
              <a:rPr lang="en-US" sz="2400" b="1" dirty="0" err="1">
                <a:solidFill>
                  <a:schemeClr val="tx2">
                    <a:lumMod val="65000"/>
                    <a:lumOff val="35000"/>
                  </a:schemeClr>
                </a:solidFill>
              </a:rPr>
              <a:t>việc</a:t>
            </a:r>
            <a:r>
              <a:rPr lang="en-US" sz="2400" b="1" dirty="0">
                <a:solidFill>
                  <a:schemeClr val="tx2">
                    <a:lumMod val="65000"/>
                    <a:lumOff val="35000"/>
                  </a:schemeClr>
                </a:solidFill>
              </a:rPr>
              <a:t> </a:t>
            </a:r>
            <a:r>
              <a:rPr lang="en-US" sz="2400" b="1" dirty="0" err="1">
                <a:solidFill>
                  <a:schemeClr val="tx2">
                    <a:lumMod val="65000"/>
                    <a:lumOff val="35000"/>
                  </a:schemeClr>
                </a:solidFill>
              </a:rPr>
              <a:t>cần</a:t>
            </a:r>
            <a:r>
              <a:rPr lang="en-US" sz="2400" b="1" dirty="0">
                <a:solidFill>
                  <a:schemeClr val="tx2">
                    <a:lumMod val="65000"/>
                    <a:lumOff val="35000"/>
                  </a:schemeClr>
                </a:solidFill>
              </a:rPr>
              <a:t> </a:t>
            </a:r>
            <a:r>
              <a:rPr lang="en-US" sz="2400" b="1" dirty="0" err="1">
                <a:solidFill>
                  <a:schemeClr val="tx2">
                    <a:lumMod val="65000"/>
                    <a:lumOff val="35000"/>
                  </a:schemeClr>
                </a:solidFill>
              </a:rPr>
              <a:t>thực</a:t>
            </a:r>
            <a:r>
              <a:rPr lang="en-US" sz="2400" b="1" dirty="0">
                <a:solidFill>
                  <a:schemeClr val="tx2">
                    <a:lumMod val="65000"/>
                    <a:lumOff val="35000"/>
                  </a:schemeClr>
                </a:solidFill>
              </a:rPr>
              <a:t> </a:t>
            </a:r>
            <a:r>
              <a:rPr lang="en-US" sz="2400" b="1" dirty="0" err="1">
                <a:solidFill>
                  <a:schemeClr val="tx2">
                    <a:lumMod val="65000"/>
                    <a:lumOff val="35000"/>
                  </a:schemeClr>
                </a:solidFill>
              </a:rPr>
              <a:t>hiện</a:t>
            </a:r>
            <a:r>
              <a:rPr lang="en-US" sz="2400" b="1" dirty="0">
                <a:solidFill>
                  <a:schemeClr val="tx2">
                    <a:lumMod val="65000"/>
                    <a:lumOff val="35000"/>
                  </a:schemeClr>
                </a:solidFill>
              </a:rPr>
              <a:t>:</a:t>
            </a:r>
            <a:endParaRPr lang="en-US" sz="2400" b="1" dirty="0">
              <a:solidFill>
                <a:schemeClr val="tx2">
                  <a:lumMod val="65000"/>
                  <a:lumOff val="35000"/>
                </a:schemeClr>
              </a:solidFill>
              <a:latin typeface="+mj-lt"/>
            </a:endParaRPr>
          </a:p>
        </p:txBody>
      </p:sp>
      <p:sp>
        <p:nvSpPr>
          <p:cNvPr id="41988" name="TextBox 2">
            <a:extLst>
              <a:ext uri="{FF2B5EF4-FFF2-40B4-BE49-F238E27FC236}">
                <a16:creationId xmlns="" xmlns:a16="http://schemas.microsoft.com/office/drawing/2014/main" id="{A9F125CA-B354-4B09-9D88-CD7909F983E2}"/>
              </a:ext>
            </a:extLst>
          </p:cNvPr>
          <p:cNvSpPr txBox="1">
            <a:spLocks noChangeArrowheads="1"/>
          </p:cNvSpPr>
          <p:nvPr/>
        </p:nvSpPr>
        <p:spPr bwMode="auto">
          <a:xfrm>
            <a:off x="442912" y="2214410"/>
            <a:ext cx="11306175" cy="34470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ts val="600"/>
              </a:spcBef>
              <a:buFont typeface="Wingdings" panose="05000000000000000000" pitchFamily="2" charset="2"/>
              <a:buChar char="Ø"/>
            </a:pPr>
            <a:r>
              <a:rPr lang="en-US" altLang="en-US" sz="2200" dirty="0" err="1">
                <a:solidFill>
                  <a:srgbClr val="0066B3"/>
                </a:solidFill>
                <a:latin typeface="Arial" panose="020B0604020202020204" pitchFamily="34" charset="0"/>
              </a:rPr>
              <a:t>Văn</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phòng</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Chính</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phủ</a:t>
            </a:r>
            <a:r>
              <a:rPr lang="en-US" altLang="en-US" sz="2200" dirty="0">
                <a:solidFill>
                  <a:srgbClr val="0066B3"/>
                </a:solidFill>
                <a:latin typeface="Arial" panose="020B0604020202020204" pitchFamily="34" charset="0"/>
              </a:rPr>
              <a:t>:</a:t>
            </a:r>
          </a:p>
          <a:p>
            <a:pPr lvl="1" algn="just">
              <a:spcBef>
                <a:spcPts val="600"/>
              </a:spcBef>
              <a:buFont typeface="Arial" panose="020B0604020202020204" pitchFamily="34" charset="0"/>
              <a:buChar char="‒"/>
            </a:pPr>
            <a:r>
              <a:rPr lang="en-US" altLang="en-US" sz="2200" dirty="0" err="1">
                <a:solidFill>
                  <a:srgbClr val="0066B3"/>
                </a:solidFill>
                <a:latin typeface="Arial" panose="020B0604020202020204" pitchFamily="34" charset="0"/>
              </a:rPr>
              <a:t>Triển</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khai</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các</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chê</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đô</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báo</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cáo</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của</a:t>
            </a:r>
            <a:r>
              <a:rPr lang="en-US" altLang="en-US" sz="2200" dirty="0">
                <a:solidFill>
                  <a:srgbClr val="0066B3"/>
                </a:solidFill>
                <a:latin typeface="Arial" panose="020B0604020202020204" pitchFamily="34" charset="0"/>
              </a:rPr>
              <a:t> VPCP (31/09/2019): </a:t>
            </a:r>
            <a:r>
              <a:rPr lang="en-US" altLang="en-US" sz="2200" dirty="0" err="1">
                <a:solidFill>
                  <a:srgbClr val="0066B3"/>
                </a:solidFill>
                <a:latin typeface="Arial" panose="020B0604020202020204" pitchFamily="34" charset="0"/>
              </a:rPr>
              <a:t>Thông</a:t>
            </a:r>
            <a:r>
              <a:rPr lang="en-US" altLang="en-US" sz="2200" dirty="0">
                <a:solidFill>
                  <a:srgbClr val="0066B3"/>
                </a:solidFill>
                <a:latin typeface="Arial" panose="020B0604020202020204" pitchFamily="34" charset="0"/>
              </a:rPr>
              <a:t> t</a:t>
            </a:r>
            <a:r>
              <a:rPr lang="vi-VN" altLang="en-US" sz="2200" dirty="0">
                <a:solidFill>
                  <a:srgbClr val="0066B3"/>
                </a:solidFill>
                <a:latin typeface="Arial" panose="020B0604020202020204" pitchFamily="34" charset="0"/>
              </a:rPr>
              <a:t>ư</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số</a:t>
            </a:r>
            <a:r>
              <a:rPr lang="en-US" altLang="en-US" sz="2200" dirty="0">
                <a:solidFill>
                  <a:srgbClr val="0066B3"/>
                </a:solidFill>
                <a:latin typeface="Arial" panose="020B0604020202020204" pitchFamily="34" charset="0"/>
              </a:rPr>
              <a:t> 02/2017/TT-VPCP, </a:t>
            </a:r>
            <a:r>
              <a:rPr lang="en-US" altLang="en-US" sz="2200" dirty="0" err="1">
                <a:solidFill>
                  <a:srgbClr val="0066B3"/>
                </a:solidFill>
                <a:latin typeface="Arial" panose="020B0604020202020204" pitchFamily="34" charset="0"/>
              </a:rPr>
              <a:t>kết</a:t>
            </a:r>
            <a:r>
              <a:rPr lang="en-US" altLang="en-US" sz="2200" dirty="0">
                <a:solidFill>
                  <a:srgbClr val="0066B3"/>
                </a:solidFill>
                <a:latin typeface="Arial" panose="020B0604020202020204" pitchFamily="34" charset="0"/>
              </a:rPr>
              <a:t> quả </a:t>
            </a:r>
            <a:r>
              <a:rPr lang="en-US" altLang="en-US" sz="2200" dirty="0" err="1">
                <a:solidFill>
                  <a:srgbClr val="0066B3"/>
                </a:solidFill>
                <a:latin typeface="Arial" panose="020B0604020202020204" pitchFamily="34" charset="0"/>
              </a:rPr>
              <a:t>thực</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hiện</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dịch</a:t>
            </a:r>
            <a:r>
              <a:rPr lang="en-US" altLang="en-US" sz="2200" dirty="0">
                <a:solidFill>
                  <a:srgbClr val="0066B3"/>
                </a:solidFill>
                <a:latin typeface="Arial" panose="020B0604020202020204" pitchFamily="34" charset="0"/>
              </a:rPr>
              <a:t> vụ </a:t>
            </a:r>
            <a:r>
              <a:rPr lang="en-US" altLang="en-US" sz="2200" dirty="0" err="1">
                <a:solidFill>
                  <a:srgbClr val="0066B3"/>
                </a:solidFill>
                <a:latin typeface="Arial" panose="020B0604020202020204" pitchFamily="34" charset="0"/>
              </a:rPr>
              <a:t>công</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thống</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kê</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điều</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kiện</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đầu</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tư</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kinh</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doanh</a:t>
            </a:r>
            <a:r>
              <a:rPr lang="en-US" altLang="en-US" sz="2200" dirty="0">
                <a:solidFill>
                  <a:srgbClr val="0066B3"/>
                </a:solidFill>
                <a:latin typeface="Arial" panose="020B0604020202020204" pitchFamily="34" charset="0"/>
              </a:rPr>
              <a:t>;</a:t>
            </a:r>
          </a:p>
          <a:p>
            <a:pPr lvl="1" algn="just">
              <a:spcBef>
                <a:spcPts val="600"/>
              </a:spcBef>
              <a:buFont typeface="Arial" panose="020B0604020202020204" pitchFamily="34" charset="0"/>
              <a:buChar char="‒"/>
            </a:pPr>
            <a:r>
              <a:rPr lang="en-US" altLang="en-US" sz="2200" dirty="0" err="1">
                <a:solidFill>
                  <a:srgbClr val="0066B3"/>
                </a:solidFill>
                <a:latin typeface="Arial" panose="020B0604020202020204" pitchFamily="34" charset="0"/>
              </a:rPr>
              <a:t>Lựa</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chọn</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chê</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đô</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báo</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cáo</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Chính</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phủ</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Thủ</a:t>
            </a:r>
            <a:r>
              <a:rPr lang="en-US" altLang="en-US" sz="2200" dirty="0">
                <a:solidFill>
                  <a:srgbClr val="0066B3"/>
                </a:solidFill>
                <a:latin typeface="Arial" panose="020B0604020202020204" pitchFamily="34" charset="0"/>
              </a:rPr>
              <a:t> t</a:t>
            </a:r>
            <a:r>
              <a:rPr lang="vi-VN" altLang="en-US" sz="2200" dirty="0">
                <a:solidFill>
                  <a:srgbClr val="0066B3"/>
                </a:solidFill>
                <a:latin typeface="Arial" panose="020B0604020202020204" pitchFamily="34" charset="0"/>
              </a:rPr>
              <a:t>ư</a:t>
            </a:r>
            <a:r>
              <a:rPr lang="en-US" altLang="en-US" sz="2200" dirty="0" err="1">
                <a:solidFill>
                  <a:srgbClr val="0066B3"/>
                </a:solidFill>
                <a:latin typeface="Arial" panose="020B0604020202020204" pitchFamily="34" charset="0"/>
              </a:rPr>
              <a:t>ớng</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Chính</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phủ</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tại</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Bộ</a:t>
            </a:r>
            <a:r>
              <a:rPr lang="en-US" altLang="en-US" sz="2200" dirty="0">
                <a:solidFill>
                  <a:srgbClr val="0066B3"/>
                </a:solidFill>
                <a:latin typeface="Arial" panose="020B0604020202020204" pitchFamily="34" charset="0"/>
              </a:rPr>
              <a:t>, c</a:t>
            </a:r>
            <a:r>
              <a:rPr lang="vi-VN" altLang="en-US" sz="2200" dirty="0">
                <a:solidFill>
                  <a:srgbClr val="0066B3"/>
                </a:solidFill>
                <a:latin typeface="Arial" panose="020B0604020202020204" pitchFamily="34" charset="0"/>
              </a:rPr>
              <a:t>ơ</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quan</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kết</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nối</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liên</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thông</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với</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Hệ</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thống</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báo</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cáo</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Chính</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phủ</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theo</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Quyết</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định</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số</a:t>
            </a:r>
            <a:r>
              <a:rPr lang="en-US" altLang="en-US" sz="2200" dirty="0">
                <a:solidFill>
                  <a:srgbClr val="0066B3"/>
                </a:solidFill>
                <a:latin typeface="Arial" panose="020B0604020202020204" pitchFamily="34" charset="0"/>
              </a:rPr>
              <a:t> 451/QĐ-</a:t>
            </a:r>
            <a:r>
              <a:rPr lang="en-US" altLang="en-US" sz="2200" dirty="0" err="1">
                <a:solidFill>
                  <a:srgbClr val="0066B3"/>
                </a:solidFill>
                <a:latin typeface="Arial" panose="020B0604020202020204" pitchFamily="34" charset="0"/>
              </a:rPr>
              <a:t>TTg</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của</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TTgCP</a:t>
            </a:r>
            <a:r>
              <a:rPr lang="en-US" altLang="en-US" sz="2200" dirty="0">
                <a:solidFill>
                  <a:srgbClr val="0066B3"/>
                </a:solidFill>
                <a:latin typeface="Arial" panose="020B0604020202020204" pitchFamily="34" charset="0"/>
              </a:rPr>
              <a:t>);</a:t>
            </a:r>
          </a:p>
          <a:p>
            <a:pPr lvl="1" algn="just">
              <a:spcBef>
                <a:spcPts val="600"/>
              </a:spcBef>
              <a:buFont typeface="Arial" panose="020B0604020202020204" pitchFamily="34" charset="0"/>
              <a:buChar char="‒"/>
            </a:pPr>
            <a:r>
              <a:rPr lang="en-US" altLang="en-US" sz="2200" dirty="0" err="1">
                <a:solidFill>
                  <a:srgbClr val="0066B3"/>
                </a:solidFill>
                <a:latin typeface="Arial" panose="020B0604020202020204" pitchFamily="34" charset="0"/>
              </a:rPr>
              <a:t>Tiếp</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tục</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khảo</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sát</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lựa</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chọn</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các</a:t>
            </a:r>
            <a:r>
              <a:rPr lang="en-US" altLang="en-US" sz="2200" dirty="0">
                <a:solidFill>
                  <a:srgbClr val="0066B3"/>
                </a:solidFill>
                <a:latin typeface="Arial" panose="020B0604020202020204" pitchFamily="34" charset="0"/>
              </a:rPr>
              <a:t> BNĐP </a:t>
            </a:r>
            <a:r>
              <a:rPr lang="en-US" altLang="en-US" sz="2200" dirty="0" err="1">
                <a:solidFill>
                  <a:srgbClr val="0066B3"/>
                </a:solidFill>
                <a:latin typeface="Arial" panose="020B0604020202020204" pitchFamily="34" charset="0"/>
              </a:rPr>
              <a:t>thực</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hiện</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kết</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nối</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hê</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thống</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báo</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cáo</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với</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hê</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thống</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thông</a:t>
            </a:r>
            <a:r>
              <a:rPr lang="en-US" altLang="en-US" sz="2200" dirty="0">
                <a:solidFill>
                  <a:srgbClr val="0066B3"/>
                </a:solidFill>
                <a:latin typeface="Arial" panose="020B0604020202020204" pitchFamily="34" charset="0"/>
              </a:rPr>
              <a:t> tin </a:t>
            </a:r>
            <a:r>
              <a:rPr lang="en-US" altLang="en-US" sz="2200" dirty="0" err="1">
                <a:solidFill>
                  <a:srgbClr val="0066B3"/>
                </a:solidFill>
                <a:latin typeface="Arial" panose="020B0604020202020204" pitchFamily="34" charset="0"/>
              </a:rPr>
              <a:t>báo</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cáo</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Chính</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phu</a:t>
            </a:r>
            <a:r>
              <a:rPr lang="en-US" altLang="en-US" sz="2200" dirty="0">
                <a:solidFill>
                  <a:srgbClr val="0066B3"/>
                </a:solidFill>
                <a:latin typeface="Arial" panose="020B0604020202020204" pitchFamily="34" charset="0"/>
              </a:rPr>
              <a:t>̉;</a:t>
            </a:r>
          </a:p>
          <a:p>
            <a:pPr lvl="1" algn="just">
              <a:spcBef>
                <a:spcPts val="600"/>
              </a:spcBef>
              <a:buFont typeface="Arial" panose="020B0604020202020204" pitchFamily="34" charset="0"/>
              <a:buChar char="‒"/>
            </a:pPr>
            <a:r>
              <a:rPr lang="en-US" altLang="en-US" sz="2200" dirty="0" err="1">
                <a:solidFill>
                  <a:srgbClr val="0066B3"/>
                </a:solidFill>
                <a:latin typeface="Arial" panose="020B0604020202020204" pitchFamily="34" charset="0"/>
              </a:rPr>
              <a:t>Tháng</a:t>
            </a:r>
            <a:r>
              <a:rPr lang="en-US" altLang="en-US" sz="2200" dirty="0">
                <a:solidFill>
                  <a:srgbClr val="0066B3"/>
                </a:solidFill>
                <a:latin typeface="Arial" panose="020B0604020202020204" pitchFamily="34" charset="0"/>
              </a:rPr>
              <a:t> 03/2020 </a:t>
            </a:r>
            <a:r>
              <a:rPr lang="en-US" altLang="en-US" sz="2200" dirty="0" err="1">
                <a:solidFill>
                  <a:srgbClr val="0066B3"/>
                </a:solidFill>
                <a:latin typeface="Arial" panose="020B0604020202020204" pitchFamily="34" charset="0"/>
              </a:rPr>
              <a:t>khai</a:t>
            </a:r>
            <a:r>
              <a:rPr lang="en-US" altLang="en-US" sz="2200" dirty="0">
                <a:solidFill>
                  <a:srgbClr val="0066B3"/>
                </a:solidFill>
                <a:latin typeface="Arial" panose="020B0604020202020204" pitchFamily="34" charset="0"/>
              </a:rPr>
              <a:t> tr</a:t>
            </a:r>
            <a:r>
              <a:rPr lang="vi-VN" altLang="en-US" sz="2200" dirty="0">
                <a:solidFill>
                  <a:srgbClr val="0066B3"/>
                </a:solidFill>
                <a:latin typeface="Arial" panose="020B0604020202020204" pitchFamily="34" charset="0"/>
              </a:rPr>
              <a:t>ư</a:t>
            </a:r>
            <a:r>
              <a:rPr lang="en-US" altLang="en-US" sz="2200" dirty="0" err="1">
                <a:solidFill>
                  <a:srgbClr val="0066B3"/>
                </a:solidFill>
                <a:latin typeface="Arial" panose="020B0604020202020204" pitchFamily="34" charset="0"/>
              </a:rPr>
              <a:t>ơng</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hệ</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thống</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thông</a:t>
            </a:r>
            <a:r>
              <a:rPr lang="en-US" altLang="en-US" sz="2200" dirty="0">
                <a:solidFill>
                  <a:srgbClr val="0066B3"/>
                </a:solidFill>
                <a:latin typeface="Arial" panose="020B0604020202020204" pitchFamily="34" charset="0"/>
              </a:rPr>
              <a:t> tin </a:t>
            </a:r>
            <a:r>
              <a:rPr lang="en-US" altLang="en-US" sz="2200" dirty="0" err="1">
                <a:solidFill>
                  <a:srgbClr val="0066B3"/>
                </a:solidFill>
                <a:latin typeface="Arial" panose="020B0604020202020204" pitchFamily="34" charset="0"/>
              </a:rPr>
              <a:t>báo</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cáo</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Chính</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phủ</a:t>
            </a:r>
            <a:r>
              <a:rPr lang="en-US" altLang="en-US" sz="2200" dirty="0">
                <a:solidFill>
                  <a:srgbClr val="0066B3"/>
                </a:solidFill>
                <a:latin typeface="Arial" panose="020B0604020202020204" pitchFamily="34" charset="0"/>
              </a:rPr>
              <a:t>;</a:t>
            </a:r>
          </a:p>
        </p:txBody>
      </p:sp>
      <p:pic>
        <p:nvPicPr>
          <p:cNvPr id="7" name="Picture 6">
            <a:extLst>
              <a:ext uri="{FF2B5EF4-FFF2-40B4-BE49-F238E27FC236}">
                <a16:creationId xmlns="" xmlns:a16="http://schemas.microsoft.com/office/drawing/2014/main" id="{B40354E1-D405-449E-B48A-E75244032BC4}"/>
              </a:ext>
            </a:extLst>
          </p:cNvPr>
          <p:cNvPicPr>
            <a:picLocks noChangeAspect="1"/>
          </p:cNvPicPr>
          <p:nvPr/>
        </p:nvPicPr>
        <p:blipFill>
          <a:blip r:embed="rId3" cstate="email"/>
          <a:stretch>
            <a:fillRect/>
          </a:stretch>
        </p:blipFill>
        <p:spPr>
          <a:xfrm>
            <a:off x="0" y="336535"/>
            <a:ext cx="631767" cy="492293"/>
          </a:xfrm>
          <a:prstGeom prst="rect">
            <a:avLst/>
          </a:prstGeom>
        </p:spPr>
      </p:pic>
      <p:sp>
        <p:nvSpPr>
          <p:cNvPr id="8" name="Rectangle 7">
            <a:extLst>
              <a:ext uri="{FF2B5EF4-FFF2-40B4-BE49-F238E27FC236}">
                <a16:creationId xmlns="" xmlns:a16="http://schemas.microsoft.com/office/drawing/2014/main" id="{5F86A8E4-682A-4045-97E8-71D5753CC3C9}"/>
              </a:ext>
            </a:extLst>
          </p:cNvPr>
          <p:cNvSpPr/>
          <p:nvPr/>
        </p:nvSpPr>
        <p:spPr>
          <a:xfrm>
            <a:off x="782043" y="336535"/>
            <a:ext cx="6073266" cy="535531"/>
          </a:xfrm>
          <a:prstGeom prst="rect">
            <a:avLst/>
          </a:prstGeom>
        </p:spPr>
        <p:txBody>
          <a:bodyPr wrap="none">
            <a:spAutoFit/>
          </a:bodyPr>
          <a:lstStyle/>
          <a:p>
            <a:pPr>
              <a:lnSpc>
                <a:spcPct val="90000"/>
              </a:lnSpc>
              <a:spcBef>
                <a:spcPct val="0"/>
              </a:spcBef>
            </a:pPr>
            <a:r>
              <a:rPr lang="en-US" sz="3200" b="1" dirty="0">
                <a:solidFill>
                  <a:srgbClr val="0070C0"/>
                </a:solidFill>
                <a:latin typeface="Arial" panose="020B0604020202020204" pitchFamily="34" charset="0"/>
                <a:ea typeface="+mj-ea"/>
                <a:cs typeface="Arial" panose="020B0604020202020204" pitchFamily="34" charset="0"/>
              </a:rPr>
              <a:t>IV. KẾ HOẠCH TRIỂN KHAI (</a:t>
            </a:r>
            <a:r>
              <a:rPr lang="en-US" sz="3200" b="1" dirty="0" err="1">
                <a:solidFill>
                  <a:srgbClr val="0070C0"/>
                </a:solidFill>
                <a:latin typeface="Arial" panose="020B0604020202020204" pitchFamily="34" charset="0"/>
                <a:ea typeface="+mj-ea"/>
                <a:cs typeface="Arial" panose="020B0604020202020204" pitchFamily="34" charset="0"/>
              </a:rPr>
              <a:t>tt</a:t>
            </a:r>
            <a:r>
              <a:rPr lang="en-US" sz="3200" b="1" dirty="0">
                <a:solidFill>
                  <a:srgbClr val="0070C0"/>
                </a:solidFill>
                <a:latin typeface="Arial" panose="020B0604020202020204" pitchFamily="34" charset="0"/>
                <a:ea typeface="+mj-ea"/>
                <a:cs typeface="Arial" panose="020B0604020202020204" pitchFamily="34" charset="0"/>
              </a:rPr>
              <a:t>)</a:t>
            </a:r>
          </a:p>
        </p:txBody>
      </p:sp>
      <p:sp>
        <p:nvSpPr>
          <p:cNvPr id="4" name="Slide Number Placeholder 3">
            <a:extLst>
              <a:ext uri="{FF2B5EF4-FFF2-40B4-BE49-F238E27FC236}">
                <a16:creationId xmlns="" xmlns:a16="http://schemas.microsoft.com/office/drawing/2014/main" id="{31B5DE51-4457-40F1-8098-F2F38AC9AF0A}"/>
              </a:ext>
            </a:extLst>
          </p:cNvPr>
          <p:cNvSpPr>
            <a:spLocks noGrp="1"/>
          </p:cNvSpPr>
          <p:nvPr>
            <p:ph type="sldNum" sz="quarter" idx="12"/>
          </p:nvPr>
        </p:nvSpPr>
        <p:spPr/>
        <p:txBody>
          <a:bodyPr/>
          <a:lstStyle/>
          <a:p>
            <a:fld id="{915606CC-36FA-4283-A0CE-BAC400B7BCE4}" type="slidenum">
              <a:rPr lang="en-US" smtClean="0"/>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a:extLst>
              <a:ext uri="{FF2B5EF4-FFF2-40B4-BE49-F238E27FC236}">
                <a16:creationId xmlns="" xmlns:a16="http://schemas.microsoft.com/office/drawing/2014/main" id="{766F8F3B-F878-4466-BB7B-B2D797FF5EA0}"/>
              </a:ext>
            </a:extLst>
          </p:cNvPr>
          <p:cNvSpPr/>
          <p:nvPr/>
        </p:nvSpPr>
        <p:spPr>
          <a:xfrm flipV="1">
            <a:off x="657225" y="1438428"/>
            <a:ext cx="4088946" cy="49175"/>
          </a:xfrm>
          <a:prstGeom prst="rect">
            <a:avLst/>
          </a:prstGeom>
          <a:solidFill>
            <a:srgbClr val="14A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TextBox 57">
            <a:extLst>
              <a:ext uri="{FF2B5EF4-FFF2-40B4-BE49-F238E27FC236}">
                <a16:creationId xmlns="" xmlns:a16="http://schemas.microsoft.com/office/drawing/2014/main" id="{7FD65DA3-430A-4F2A-B38B-4A47021B9E73}"/>
              </a:ext>
            </a:extLst>
          </p:cNvPr>
          <p:cNvSpPr txBox="1">
            <a:spLocks noChangeArrowheads="1"/>
          </p:cNvSpPr>
          <p:nvPr/>
        </p:nvSpPr>
        <p:spPr bwMode="auto">
          <a:xfrm flipH="1">
            <a:off x="569470" y="976465"/>
            <a:ext cx="5380038" cy="461963"/>
          </a:xfrm>
          <a:prstGeom prst="rect">
            <a:avLst/>
          </a:prstGeom>
          <a:noFill/>
          <a:ln>
            <a:noFill/>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2400" b="1" dirty="0" err="1">
                <a:solidFill>
                  <a:schemeClr val="tx2">
                    <a:lumMod val="65000"/>
                    <a:lumOff val="35000"/>
                  </a:schemeClr>
                </a:solidFill>
              </a:rPr>
              <a:t>Các</a:t>
            </a:r>
            <a:r>
              <a:rPr lang="en-US" sz="2400" b="1" dirty="0">
                <a:solidFill>
                  <a:schemeClr val="tx2">
                    <a:lumMod val="65000"/>
                    <a:lumOff val="35000"/>
                  </a:schemeClr>
                </a:solidFill>
              </a:rPr>
              <a:t> </a:t>
            </a:r>
            <a:r>
              <a:rPr lang="en-US" sz="2400" b="1" dirty="0" err="1">
                <a:solidFill>
                  <a:schemeClr val="tx2">
                    <a:lumMod val="65000"/>
                    <a:lumOff val="35000"/>
                  </a:schemeClr>
                </a:solidFill>
              </a:rPr>
              <a:t>công</a:t>
            </a:r>
            <a:r>
              <a:rPr lang="en-US" sz="2400" b="1" dirty="0">
                <a:solidFill>
                  <a:schemeClr val="tx2">
                    <a:lumMod val="65000"/>
                    <a:lumOff val="35000"/>
                  </a:schemeClr>
                </a:solidFill>
              </a:rPr>
              <a:t> </a:t>
            </a:r>
            <a:r>
              <a:rPr lang="en-US" sz="2400" b="1" dirty="0" err="1">
                <a:solidFill>
                  <a:schemeClr val="tx2">
                    <a:lumMod val="65000"/>
                    <a:lumOff val="35000"/>
                  </a:schemeClr>
                </a:solidFill>
              </a:rPr>
              <a:t>việc</a:t>
            </a:r>
            <a:r>
              <a:rPr lang="en-US" sz="2400" b="1" dirty="0">
                <a:solidFill>
                  <a:schemeClr val="tx2">
                    <a:lumMod val="65000"/>
                    <a:lumOff val="35000"/>
                  </a:schemeClr>
                </a:solidFill>
              </a:rPr>
              <a:t> </a:t>
            </a:r>
            <a:r>
              <a:rPr lang="en-US" sz="2400" b="1" dirty="0" err="1">
                <a:solidFill>
                  <a:schemeClr val="tx2">
                    <a:lumMod val="65000"/>
                    <a:lumOff val="35000"/>
                  </a:schemeClr>
                </a:solidFill>
              </a:rPr>
              <a:t>cần</a:t>
            </a:r>
            <a:r>
              <a:rPr lang="en-US" sz="2400" b="1" dirty="0">
                <a:solidFill>
                  <a:schemeClr val="tx2">
                    <a:lumMod val="65000"/>
                    <a:lumOff val="35000"/>
                  </a:schemeClr>
                </a:solidFill>
              </a:rPr>
              <a:t> </a:t>
            </a:r>
            <a:r>
              <a:rPr lang="en-US" sz="2400" b="1" dirty="0" err="1">
                <a:solidFill>
                  <a:schemeClr val="tx2">
                    <a:lumMod val="65000"/>
                    <a:lumOff val="35000"/>
                  </a:schemeClr>
                </a:solidFill>
              </a:rPr>
              <a:t>thực</a:t>
            </a:r>
            <a:r>
              <a:rPr lang="en-US" sz="2400" b="1" dirty="0">
                <a:solidFill>
                  <a:schemeClr val="tx2">
                    <a:lumMod val="65000"/>
                    <a:lumOff val="35000"/>
                  </a:schemeClr>
                </a:solidFill>
              </a:rPr>
              <a:t> </a:t>
            </a:r>
            <a:r>
              <a:rPr lang="en-US" sz="2400" b="1" dirty="0" err="1">
                <a:solidFill>
                  <a:schemeClr val="tx2">
                    <a:lumMod val="65000"/>
                    <a:lumOff val="35000"/>
                  </a:schemeClr>
                </a:solidFill>
              </a:rPr>
              <a:t>hiện</a:t>
            </a:r>
            <a:r>
              <a:rPr lang="en-US" sz="2400" b="1" dirty="0">
                <a:solidFill>
                  <a:schemeClr val="tx2">
                    <a:lumMod val="65000"/>
                    <a:lumOff val="35000"/>
                  </a:schemeClr>
                </a:solidFill>
              </a:rPr>
              <a:t> </a:t>
            </a:r>
            <a:endParaRPr lang="en-US" sz="2400" b="1" dirty="0">
              <a:solidFill>
                <a:schemeClr val="tx2">
                  <a:lumMod val="65000"/>
                  <a:lumOff val="35000"/>
                </a:schemeClr>
              </a:solidFill>
              <a:latin typeface="+mj-lt"/>
            </a:endParaRPr>
          </a:p>
        </p:txBody>
      </p:sp>
      <p:sp>
        <p:nvSpPr>
          <p:cNvPr id="46084" name="Rectangle 3">
            <a:extLst>
              <a:ext uri="{FF2B5EF4-FFF2-40B4-BE49-F238E27FC236}">
                <a16:creationId xmlns="" xmlns:a16="http://schemas.microsoft.com/office/drawing/2014/main" id="{8363A36A-B891-4EFB-9234-5D6DA1D62408}"/>
              </a:ext>
            </a:extLst>
          </p:cNvPr>
          <p:cNvSpPr>
            <a:spLocks noChangeArrowheads="1"/>
          </p:cNvSpPr>
          <p:nvPr/>
        </p:nvSpPr>
        <p:spPr bwMode="auto">
          <a:xfrm>
            <a:off x="631767" y="1689373"/>
            <a:ext cx="11229975" cy="2800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 typeface="Wingdings" panose="05000000000000000000" pitchFamily="2" charset="2"/>
              <a:buChar char="Ø"/>
            </a:pPr>
            <a:r>
              <a:rPr lang="en-US" altLang="en-US" sz="2200" dirty="0" err="1">
                <a:solidFill>
                  <a:srgbClr val="C00000"/>
                </a:solidFill>
                <a:latin typeface="Arial" panose="020B0604020202020204" pitchFamily="34" charset="0"/>
              </a:rPr>
              <a:t>Các</a:t>
            </a:r>
            <a:r>
              <a:rPr lang="en-US" altLang="en-US" sz="2200" dirty="0">
                <a:solidFill>
                  <a:srgbClr val="C00000"/>
                </a:solidFill>
                <a:latin typeface="Arial" panose="020B0604020202020204" pitchFamily="34" charset="0"/>
              </a:rPr>
              <a:t> </a:t>
            </a:r>
            <a:r>
              <a:rPr lang="en-US" altLang="en-US" sz="2200" dirty="0" err="1">
                <a:solidFill>
                  <a:srgbClr val="C00000"/>
                </a:solidFill>
                <a:latin typeface="Arial" panose="020B0604020202020204" pitchFamily="34" charset="0"/>
              </a:rPr>
              <a:t>Bộ</a:t>
            </a:r>
            <a:r>
              <a:rPr lang="en-US" altLang="en-US" sz="2200" dirty="0">
                <a:solidFill>
                  <a:srgbClr val="C00000"/>
                </a:solidFill>
                <a:latin typeface="Arial" panose="020B0604020202020204" pitchFamily="34" charset="0"/>
              </a:rPr>
              <a:t>, </a:t>
            </a:r>
            <a:r>
              <a:rPr lang="en-US" altLang="en-US" sz="2200" dirty="0" err="1">
                <a:solidFill>
                  <a:srgbClr val="C00000"/>
                </a:solidFill>
                <a:latin typeface="Arial" panose="020B0604020202020204" pitchFamily="34" charset="0"/>
              </a:rPr>
              <a:t>ngành</a:t>
            </a:r>
            <a:r>
              <a:rPr lang="en-US" altLang="en-US" sz="2200" dirty="0">
                <a:solidFill>
                  <a:srgbClr val="C00000"/>
                </a:solidFill>
                <a:latin typeface="Arial" panose="020B0604020202020204" pitchFamily="34" charset="0"/>
              </a:rPr>
              <a:t>, </a:t>
            </a:r>
            <a:r>
              <a:rPr lang="en-US" altLang="en-US" sz="2200" dirty="0" err="1">
                <a:solidFill>
                  <a:srgbClr val="C00000"/>
                </a:solidFill>
                <a:latin typeface="Arial" panose="020B0604020202020204" pitchFamily="34" charset="0"/>
              </a:rPr>
              <a:t>địa</a:t>
            </a:r>
            <a:r>
              <a:rPr lang="en-US" altLang="en-US" sz="2200" dirty="0">
                <a:solidFill>
                  <a:srgbClr val="C00000"/>
                </a:solidFill>
                <a:latin typeface="Arial" panose="020B0604020202020204" pitchFamily="34" charset="0"/>
              </a:rPr>
              <a:t> </a:t>
            </a:r>
            <a:r>
              <a:rPr lang="en-US" altLang="en-US" sz="2200" dirty="0" err="1">
                <a:solidFill>
                  <a:srgbClr val="C00000"/>
                </a:solidFill>
                <a:latin typeface="Arial" panose="020B0604020202020204" pitchFamily="34" charset="0"/>
              </a:rPr>
              <a:t>ph</a:t>
            </a:r>
            <a:r>
              <a:rPr lang="vi-VN" altLang="en-US" sz="2200" dirty="0">
                <a:solidFill>
                  <a:srgbClr val="C00000"/>
                </a:solidFill>
                <a:latin typeface="Arial" panose="020B0604020202020204" pitchFamily="34" charset="0"/>
              </a:rPr>
              <a:t>ư</a:t>
            </a:r>
            <a:r>
              <a:rPr lang="en-US" altLang="en-US" sz="2200" dirty="0" err="1">
                <a:solidFill>
                  <a:srgbClr val="C00000"/>
                </a:solidFill>
                <a:latin typeface="Arial" panose="020B0604020202020204" pitchFamily="34" charset="0"/>
              </a:rPr>
              <a:t>ơng</a:t>
            </a:r>
            <a:r>
              <a:rPr lang="en-US" altLang="en-US" sz="2200" dirty="0">
                <a:solidFill>
                  <a:srgbClr val="C00000"/>
                </a:solidFill>
                <a:latin typeface="Arial" panose="020B0604020202020204" pitchFamily="34" charset="0"/>
              </a:rPr>
              <a:t>  </a:t>
            </a:r>
          </a:p>
          <a:p>
            <a:pPr lvl="1" algn="just">
              <a:spcBef>
                <a:spcPct val="0"/>
              </a:spcBef>
            </a:pPr>
            <a:r>
              <a:rPr lang="vi-VN" altLang="en-US" sz="2200" dirty="0">
                <a:solidFill>
                  <a:srgbClr val="0066B3"/>
                </a:solidFill>
                <a:latin typeface="Arial" panose="020B0604020202020204" pitchFamily="34" charset="0"/>
              </a:rPr>
              <a:t>Rà soát, ban hành Thông tư</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Quyết</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định</a:t>
            </a:r>
            <a:r>
              <a:rPr lang="vi-VN" altLang="en-US" sz="2200" dirty="0">
                <a:solidFill>
                  <a:srgbClr val="0066B3"/>
                </a:solidFill>
                <a:latin typeface="Arial" panose="020B0604020202020204" pitchFamily="34" charset="0"/>
              </a:rPr>
              <a:t> quy định hoặc hướng dẫn chế độ báo cáo định kỳ thuộc lĩnh vực quản lý và công bố danh mục chế độ báo cáo định kỳ tại Thông tư</a:t>
            </a:r>
            <a:r>
              <a:rPr lang="en-US" altLang="en-US" sz="2200" dirty="0">
                <a:solidFill>
                  <a:srgbClr val="0066B3"/>
                </a:solidFill>
                <a:latin typeface="Arial" panose="020B0604020202020204" pitchFamily="34" charset="0"/>
              </a:rPr>
              <a:t>;</a:t>
            </a:r>
            <a:endParaRPr lang="en-US" altLang="en-US" sz="2200" dirty="0">
              <a:solidFill>
                <a:srgbClr val="FF0000"/>
              </a:solidFill>
              <a:latin typeface="Arial" panose="020B0604020202020204" pitchFamily="34" charset="0"/>
            </a:endParaRPr>
          </a:p>
          <a:p>
            <a:pPr lvl="1" algn="just">
              <a:spcBef>
                <a:spcPct val="0"/>
              </a:spcBef>
            </a:pPr>
            <a:r>
              <a:rPr lang="en-US" altLang="en-US" sz="2200" dirty="0" err="1">
                <a:solidFill>
                  <a:srgbClr val="0066B3"/>
                </a:solidFill>
                <a:latin typeface="Arial" panose="020B0604020202020204" pitchFamily="34" charset="0"/>
              </a:rPr>
              <a:t>Lựa</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chọn</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chế</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độ</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báo</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cáo</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Chính</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phủ</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Thủ</a:t>
            </a:r>
            <a:r>
              <a:rPr lang="en-US" altLang="en-US" sz="2200" dirty="0">
                <a:solidFill>
                  <a:srgbClr val="0066B3"/>
                </a:solidFill>
                <a:latin typeface="Arial" panose="020B0604020202020204" pitchFamily="34" charset="0"/>
              </a:rPr>
              <a:t> t</a:t>
            </a:r>
            <a:r>
              <a:rPr lang="vi-VN" altLang="en-US" sz="2200" dirty="0">
                <a:solidFill>
                  <a:srgbClr val="0066B3"/>
                </a:solidFill>
                <a:latin typeface="Arial" panose="020B0604020202020204" pitchFamily="34" charset="0"/>
              </a:rPr>
              <a:t>ư</a:t>
            </a:r>
            <a:r>
              <a:rPr lang="en-US" altLang="en-US" sz="2200" dirty="0" err="1">
                <a:solidFill>
                  <a:srgbClr val="0066B3"/>
                </a:solidFill>
                <a:latin typeface="Arial" panose="020B0604020202020204" pitchFamily="34" charset="0"/>
              </a:rPr>
              <a:t>ớng</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Chính</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phủ</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bộ</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chỉ</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số</a:t>
            </a:r>
            <a:r>
              <a:rPr lang="en-US" altLang="en-US" sz="2200" dirty="0">
                <a:solidFill>
                  <a:srgbClr val="0066B3"/>
                </a:solidFill>
                <a:latin typeface="Arial" panose="020B0604020202020204" pitchFamily="34" charset="0"/>
              </a:rPr>
              <a:t> KPI </a:t>
            </a:r>
            <a:r>
              <a:rPr lang="en-US" altLang="en-US" sz="2200" dirty="0" err="1">
                <a:solidFill>
                  <a:srgbClr val="0066B3"/>
                </a:solidFill>
                <a:latin typeface="Arial" panose="020B0604020202020204" pitchFamily="34" charset="0"/>
              </a:rPr>
              <a:t>thực</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hiện</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thử</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nghiệm</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kết</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nối</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với</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Hệ</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thống</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báo</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cáo</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Chính</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phủ</a:t>
            </a:r>
            <a:r>
              <a:rPr lang="en-US" altLang="en-US" sz="2200" dirty="0">
                <a:solidFill>
                  <a:srgbClr val="0066B3"/>
                </a:solidFill>
                <a:latin typeface="Arial" panose="020B0604020202020204" pitchFamily="34" charset="0"/>
              </a:rPr>
              <a:t>;</a:t>
            </a:r>
            <a:endParaRPr lang="en-US" altLang="en-US" sz="2200" dirty="0">
              <a:solidFill>
                <a:srgbClr val="FF0000"/>
              </a:solidFill>
              <a:latin typeface="Arial" panose="020B0604020202020204" pitchFamily="34" charset="0"/>
            </a:endParaRPr>
          </a:p>
          <a:p>
            <a:pPr lvl="1" algn="just">
              <a:spcBef>
                <a:spcPct val="0"/>
              </a:spcBef>
            </a:pPr>
            <a:r>
              <a:rPr lang="en-US" altLang="en-US" sz="2200" dirty="0" err="1">
                <a:solidFill>
                  <a:srgbClr val="0066B3"/>
                </a:solidFill>
                <a:latin typeface="Arial" panose="020B0604020202020204" pitchFamily="34" charset="0"/>
              </a:rPr>
              <a:t>Xây</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dựng</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va</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triển</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khai</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hê</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thống</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báo</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cáo</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của</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Bộ</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ngành</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địa</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ph</a:t>
            </a:r>
            <a:r>
              <a:rPr lang="vi-VN" altLang="en-US" sz="2200" dirty="0">
                <a:solidFill>
                  <a:srgbClr val="0066B3"/>
                </a:solidFill>
                <a:latin typeface="Arial" panose="020B0604020202020204" pitchFamily="34" charset="0"/>
              </a:rPr>
              <a:t>ư</a:t>
            </a:r>
            <a:r>
              <a:rPr lang="en-US" altLang="en-US" sz="2200" dirty="0" err="1">
                <a:solidFill>
                  <a:srgbClr val="0066B3"/>
                </a:solidFill>
                <a:latin typeface="Arial" panose="020B0604020202020204" pitchFamily="34" charset="0"/>
              </a:rPr>
              <a:t>ơng</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kết</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nối</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liên</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thông</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với</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hê</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thống</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báo</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cáo</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Chính</a:t>
            </a:r>
            <a:r>
              <a:rPr lang="en-US" altLang="en-US" sz="2200" dirty="0">
                <a:solidFill>
                  <a:srgbClr val="0066B3"/>
                </a:solidFill>
                <a:latin typeface="Arial" panose="020B0604020202020204" pitchFamily="34" charset="0"/>
              </a:rPr>
              <a:t> </a:t>
            </a:r>
            <a:r>
              <a:rPr lang="en-US" altLang="en-US" sz="2200" dirty="0" err="1">
                <a:solidFill>
                  <a:srgbClr val="0066B3"/>
                </a:solidFill>
                <a:latin typeface="Arial" panose="020B0604020202020204" pitchFamily="34" charset="0"/>
              </a:rPr>
              <a:t>phu</a:t>
            </a:r>
            <a:r>
              <a:rPr lang="en-US" altLang="en-US" sz="2200" dirty="0">
                <a:solidFill>
                  <a:srgbClr val="0066B3"/>
                </a:solidFill>
                <a:latin typeface="Arial" panose="020B0604020202020204" pitchFamily="34" charset="0"/>
              </a:rPr>
              <a:t>̉;</a:t>
            </a:r>
          </a:p>
        </p:txBody>
      </p:sp>
      <p:pic>
        <p:nvPicPr>
          <p:cNvPr id="6" name="Picture 5">
            <a:extLst>
              <a:ext uri="{FF2B5EF4-FFF2-40B4-BE49-F238E27FC236}">
                <a16:creationId xmlns="" xmlns:a16="http://schemas.microsoft.com/office/drawing/2014/main" id="{35AE5E76-8308-41F6-8E1B-6A2FD0029F29}"/>
              </a:ext>
            </a:extLst>
          </p:cNvPr>
          <p:cNvPicPr>
            <a:picLocks noChangeAspect="1"/>
          </p:cNvPicPr>
          <p:nvPr/>
        </p:nvPicPr>
        <p:blipFill>
          <a:blip r:embed="rId3" cstate="email"/>
          <a:stretch>
            <a:fillRect/>
          </a:stretch>
        </p:blipFill>
        <p:spPr>
          <a:xfrm>
            <a:off x="0" y="336535"/>
            <a:ext cx="631767" cy="492293"/>
          </a:xfrm>
          <a:prstGeom prst="rect">
            <a:avLst/>
          </a:prstGeom>
        </p:spPr>
      </p:pic>
      <p:sp>
        <p:nvSpPr>
          <p:cNvPr id="7" name="Rectangle 6">
            <a:extLst>
              <a:ext uri="{FF2B5EF4-FFF2-40B4-BE49-F238E27FC236}">
                <a16:creationId xmlns="" xmlns:a16="http://schemas.microsoft.com/office/drawing/2014/main" id="{907EBABA-2A02-4C06-B3D6-DF292B1EA123}"/>
              </a:ext>
            </a:extLst>
          </p:cNvPr>
          <p:cNvSpPr/>
          <p:nvPr/>
        </p:nvSpPr>
        <p:spPr>
          <a:xfrm>
            <a:off x="796558" y="367115"/>
            <a:ext cx="6072496" cy="535531"/>
          </a:xfrm>
          <a:prstGeom prst="rect">
            <a:avLst/>
          </a:prstGeom>
        </p:spPr>
        <p:txBody>
          <a:bodyPr wrap="none">
            <a:spAutoFit/>
          </a:bodyPr>
          <a:lstStyle/>
          <a:p>
            <a:pPr>
              <a:lnSpc>
                <a:spcPct val="90000"/>
              </a:lnSpc>
              <a:spcBef>
                <a:spcPct val="0"/>
              </a:spcBef>
            </a:pPr>
            <a:r>
              <a:rPr lang="en-US" sz="3200" b="1" dirty="0">
                <a:solidFill>
                  <a:srgbClr val="0070C0"/>
                </a:solidFill>
                <a:latin typeface="Arial" panose="020B0604020202020204" pitchFamily="34" charset="0"/>
                <a:ea typeface="+mj-ea"/>
                <a:cs typeface="Arial" panose="020B0604020202020204" pitchFamily="34" charset="0"/>
              </a:rPr>
              <a:t>IV. KẾ HOẠCH TRIỂN KHAI (</a:t>
            </a:r>
            <a:r>
              <a:rPr lang="en-US" sz="3200" b="1" dirty="0" err="1">
                <a:solidFill>
                  <a:srgbClr val="0070C0"/>
                </a:solidFill>
                <a:latin typeface="Arial" panose="020B0604020202020204" pitchFamily="34" charset="0"/>
                <a:ea typeface="+mj-ea"/>
                <a:cs typeface="Arial" panose="020B0604020202020204" pitchFamily="34" charset="0"/>
              </a:rPr>
              <a:t>tt</a:t>
            </a:r>
            <a:r>
              <a:rPr lang="en-US" sz="3200" b="1" dirty="0">
                <a:solidFill>
                  <a:srgbClr val="0070C0"/>
                </a:solidFill>
                <a:latin typeface="Arial" panose="020B0604020202020204" pitchFamily="34" charset="0"/>
                <a:ea typeface="+mj-ea"/>
                <a:cs typeface="Arial" panose="020B0604020202020204" pitchFamily="34" charset="0"/>
              </a:rPr>
              <a:t>)</a:t>
            </a:r>
          </a:p>
        </p:txBody>
      </p:sp>
      <p:sp>
        <p:nvSpPr>
          <p:cNvPr id="2" name="Slide Number Placeholder 1">
            <a:extLst>
              <a:ext uri="{FF2B5EF4-FFF2-40B4-BE49-F238E27FC236}">
                <a16:creationId xmlns="" xmlns:a16="http://schemas.microsoft.com/office/drawing/2014/main" id="{5FC5904C-8AFA-4BD1-8572-11D77354F25D}"/>
              </a:ext>
            </a:extLst>
          </p:cNvPr>
          <p:cNvSpPr>
            <a:spLocks noGrp="1"/>
          </p:cNvSpPr>
          <p:nvPr>
            <p:ph type="sldNum" sz="quarter" idx="12"/>
          </p:nvPr>
        </p:nvSpPr>
        <p:spPr/>
        <p:txBody>
          <a:bodyPr/>
          <a:lstStyle/>
          <a:p>
            <a:fld id="{915606CC-36FA-4283-A0CE-BAC400B7BCE4}" type="slidenum">
              <a:rPr lang="en-US" smtClean="0"/>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 xmlns:a16="http://schemas.microsoft.com/office/drawing/2014/main" id="{0686AD50-C6DC-4D98-A467-9AC1F3C2D8D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3230880" y="4424906"/>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 xmlns:a16="http://schemas.microsoft.com/office/drawing/2014/main" id="{153713A5-754A-4519-ABFB-3C3EE465141E}"/>
              </a:ext>
            </a:extLst>
          </p:cNvPr>
          <p:cNvSpPr>
            <a:spLocks noGrp="1"/>
          </p:cNvSpPr>
          <p:nvPr>
            <p:ph type="sldNum" sz="quarter" idx="12"/>
          </p:nvPr>
        </p:nvSpPr>
        <p:spPr>
          <a:xfrm>
            <a:off x="10898818" y="6356350"/>
            <a:ext cx="452021" cy="365125"/>
          </a:xfrm>
        </p:spPr>
        <p:txBody>
          <a:bodyPr/>
          <a:lstStyle/>
          <a:p>
            <a:fld id="{915606CC-36FA-4283-A0CE-BAC400B7BCE4}" type="slidenum">
              <a:rPr lang="en-US" smtClean="0"/>
              <a:pPr/>
              <a:t>22</a:t>
            </a:fld>
            <a:endParaRPr lang="en-US" dirty="0"/>
          </a:p>
        </p:txBody>
      </p:sp>
      <p:pic>
        <p:nvPicPr>
          <p:cNvPr id="6" name="Picture 5"/>
          <p:cNvPicPr>
            <a:picLocks noChangeAspect="1" noChangeArrowheads="1"/>
          </p:cNvPicPr>
          <p:nvPr/>
        </p:nvPicPr>
        <p:blipFill>
          <a:blip r:embed="rId3" cstate="print"/>
          <a:srcRect/>
          <a:stretch>
            <a:fillRect/>
          </a:stretch>
        </p:blipFill>
        <p:spPr bwMode="auto">
          <a:xfrm>
            <a:off x="23813" y="0"/>
            <a:ext cx="12144375" cy="6858000"/>
          </a:xfrm>
          <a:prstGeom prst="rect">
            <a:avLst/>
          </a:prstGeom>
          <a:noFill/>
          <a:ln w="9525">
            <a:noFill/>
            <a:miter lim="800000"/>
            <a:headEnd/>
            <a:tailEnd/>
          </a:ln>
        </p:spPr>
      </p:pic>
      <p:sp>
        <p:nvSpPr>
          <p:cNvPr id="7" name="TextBox 6"/>
          <p:cNvSpPr txBox="1"/>
          <p:nvPr/>
        </p:nvSpPr>
        <p:spPr>
          <a:xfrm>
            <a:off x="2502568" y="2430379"/>
            <a:ext cx="7255042" cy="1015663"/>
          </a:xfrm>
          <a:prstGeom prst="rect">
            <a:avLst/>
          </a:prstGeom>
          <a:noFill/>
        </p:spPr>
        <p:txBody>
          <a:bodyPr wrap="square" rtlCol="0">
            <a:spAutoFit/>
          </a:bodyPr>
          <a:lstStyle/>
          <a:p>
            <a:pPr algn="ctr"/>
            <a:r>
              <a:rPr lang="en-US" sz="3000" b="1" dirty="0">
                <a:solidFill>
                  <a:schemeClr val="bg1"/>
                </a:solidFill>
                <a:latin typeface="Arial" pitchFamily="34" charset="0"/>
                <a:cs typeface="Arial" pitchFamily="34" charset="0"/>
              </a:rPr>
              <a:t>XIN TRÂN TRỌNG CÁM </a:t>
            </a:r>
            <a:r>
              <a:rPr lang="vi-VN" sz="3000" b="1" dirty="0">
                <a:solidFill>
                  <a:schemeClr val="bg1"/>
                </a:solidFill>
                <a:latin typeface="Arial" pitchFamily="34" charset="0"/>
                <a:cs typeface="Arial" pitchFamily="34" charset="0"/>
              </a:rPr>
              <a:t>Ơ</a:t>
            </a:r>
            <a:r>
              <a:rPr lang="en-US" sz="3000" b="1" dirty="0">
                <a:solidFill>
                  <a:schemeClr val="bg1"/>
                </a:solidFill>
                <a:latin typeface="Arial" pitchFamily="34" charset="0"/>
                <a:cs typeface="Arial" pitchFamily="34" charset="0"/>
              </a:rPr>
              <a:t>N</a:t>
            </a:r>
          </a:p>
          <a:p>
            <a:pPr algn="ctr"/>
            <a:r>
              <a:rPr lang="en-US" sz="3000" b="1" dirty="0">
                <a:solidFill>
                  <a:schemeClr val="bg1"/>
                </a:solidFill>
                <a:latin typeface="Arial" pitchFamily="34" charset="0"/>
                <a:cs typeface="Arial" pitchFamily="34" charset="0"/>
              </a:rPr>
              <a:t>(Q&amp;A) </a:t>
            </a:r>
          </a:p>
        </p:txBody>
      </p:sp>
    </p:spTree>
    <p:extLst>
      <p:ext uri="{BB962C8B-B14F-4D97-AF65-F5344CB8AC3E}">
        <p14:creationId xmlns="" xmlns:p14="http://schemas.microsoft.com/office/powerpoint/2010/main" val="2871979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a:extLst>
              <a:ext uri="{FF2B5EF4-FFF2-40B4-BE49-F238E27FC236}">
                <a16:creationId xmlns="" xmlns:a16="http://schemas.microsoft.com/office/drawing/2014/main" id="{8C0FE6C6-C8D1-4A83-BF26-3864BF51EB27}"/>
              </a:ext>
            </a:extLst>
          </p:cNvPr>
          <p:cNvSpPr>
            <a:spLocks noChangeArrowheads="1"/>
          </p:cNvSpPr>
          <p:nvPr/>
        </p:nvSpPr>
        <p:spPr bwMode="auto">
          <a:xfrm>
            <a:off x="5813425" y="330200"/>
            <a:ext cx="159543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solidFill>
                  <a:srgbClr val="FFFFFF"/>
                </a:solidFill>
                <a:latin typeface="Arial" panose="020B0604020202020204" pitchFamily="34" charset="0"/>
              </a:rPr>
              <a:t>TỔNG QUAN</a:t>
            </a:r>
          </a:p>
        </p:txBody>
      </p:sp>
      <p:grpSp>
        <p:nvGrpSpPr>
          <p:cNvPr id="13315" name="Group 2">
            <a:extLst>
              <a:ext uri="{FF2B5EF4-FFF2-40B4-BE49-F238E27FC236}">
                <a16:creationId xmlns="" xmlns:a16="http://schemas.microsoft.com/office/drawing/2014/main" id="{98F42302-44B0-4323-9ACD-D34E9DBC3FA9}"/>
              </a:ext>
            </a:extLst>
          </p:cNvPr>
          <p:cNvGrpSpPr>
            <a:grpSpLocks/>
          </p:cNvGrpSpPr>
          <p:nvPr/>
        </p:nvGrpSpPr>
        <p:grpSpPr bwMode="auto">
          <a:xfrm>
            <a:off x="5943600" y="1447800"/>
            <a:ext cx="6096001" cy="4800600"/>
            <a:chOff x="4043422" y="1449721"/>
            <a:chExt cx="4987046" cy="3849774"/>
          </a:xfrm>
        </p:grpSpPr>
        <p:sp>
          <p:nvSpPr>
            <p:cNvPr id="56" name="Rounded Rectangle 55">
              <a:extLst>
                <a:ext uri="{FF2B5EF4-FFF2-40B4-BE49-F238E27FC236}">
                  <a16:creationId xmlns="" xmlns:a16="http://schemas.microsoft.com/office/drawing/2014/main" id="{94F16BE9-F64E-4B7A-8369-3612E36FF755}"/>
                </a:ext>
              </a:extLst>
            </p:cNvPr>
            <p:cNvSpPr/>
            <p:nvPr/>
          </p:nvSpPr>
          <p:spPr>
            <a:xfrm>
              <a:off x="7077209" y="2968498"/>
              <a:ext cx="1953259" cy="488860"/>
            </a:xfrm>
            <a:prstGeom prst="roundRect">
              <a:avLst/>
            </a:prstGeom>
            <a:solidFill>
              <a:srgbClr val="5359A6"/>
            </a:solidFill>
            <a:ln>
              <a:solidFill>
                <a:srgbClr val="73CA9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85">
                <a:defRPr/>
              </a:pPr>
              <a:r>
                <a:rPr lang="en-US" b="1" dirty="0" err="1">
                  <a:solidFill>
                    <a:schemeClr val="bg1"/>
                  </a:solidFill>
                  <a:ea typeface="Arial Regular" charset="0"/>
                </a:rPr>
                <a:t>Hệ</a:t>
              </a:r>
              <a:r>
                <a:rPr lang="en-US" b="1" dirty="0">
                  <a:solidFill>
                    <a:schemeClr val="bg1"/>
                  </a:solidFill>
                  <a:ea typeface="Arial Regular" charset="0"/>
                </a:rPr>
                <a:t> </a:t>
              </a:r>
              <a:r>
                <a:rPr lang="en-US" b="1" dirty="0" err="1">
                  <a:solidFill>
                    <a:schemeClr val="bg1"/>
                  </a:solidFill>
                  <a:ea typeface="Arial Regular" charset="0"/>
                </a:rPr>
                <a:t>thống</a:t>
              </a:r>
              <a:r>
                <a:rPr lang="en-US" b="1" dirty="0">
                  <a:solidFill>
                    <a:schemeClr val="bg1"/>
                  </a:solidFill>
                  <a:ea typeface="Arial Regular" charset="0"/>
                </a:rPr>
                <a:t> TT </a:t>
              </a:r>
              <a:r>
                <a:rPr lang="en-US" b="1" dirty="0" err="1">
                  <a:solidFill>
                    <a:schemeClr val="bg1"/>
                  </a:solidFill>
                  <a:ea typeface="Arial Regular" charset="0"/>
                </a:rPr>
                <a:t>phục</a:t>
              </a:r>
              <a:r>
                <a:rPr lang="en-US" b="1" dirty="0">
                  <a:solidFill>
                    <a:schemeClr val="bg1"/>
                  </a:solidFill>
                  <a:ea typeface="Arial Regular" charset="0"/>
                </a:rPr>
                <a:t> </a:t>
              </a:r>
              <a:r>
                <a:rPr lang="en-US" b="1" dirty="0" err="1">
                  <a:solidFill>
                    <a:schemeClr val="bg1"/>
                  </a:solidFill>
                  <a:ea typeface="Arial Regular" charset="0"/>
                </a:rPr>
                <a:t>vụ</a:t>
              </a:r>
              <a:r>
                <a:rPr lang="en-US" b="1" dirty="0">
                  <a:solidFill>
                    <a:schemeClr val="bg1"/>
                  </a:solidFill>
                  <a:ea typeface="Arial Regular" charset="0"/>
                </a:rPr>
                <a:t> </a:t>
              </a:r>
              <a:r>
                <a:rPr lang="en-US" b="1" dirty="0" err="1">
                  <a:solidFill>
                    <a:schemeClr val="bg1"/>
                  </a:solidFill>
                  <a:ea typeface="Arial Regular" charset="0"/>
                </a:rPr>
                <a:t>chỉ</a:t>
              </a:r>
              <a:r>
                <a:rPr lang="en-US" b="1" dirty="0">
                  <a:solidFill>
                    <a:schemeClr val="bg1"/>
                  </a:solidFill>
                  <a:ea typeface="Arial Regular" charset="0"/>
                </a:rPr>
                <a:t> </a:t>
              </a:r>
              <a:r>
                <a:rPr lang="en-US" b="1" dirty="0" err="1">
                  <a:solidFill>
                    <a:schemeClr val="bg1"/>
                  </a:solidFill>
                  <a:ea typeface="Arial Regular" charset="0"/>
                </a:rPr>
                <a:t>đạo</a:t>
              </a:r>
              <a:r>
                <a:rPr lang="en-US" b="1" dirty="0">
                  <a:solidFill>
                    <a:schemeClr val="bg1"/>
                  </a:solidFill>
                  <a:ea typeface="Arial Regular" charset="0"/>
                </a:rPr>
                <a:t> </a:t>
              </a:r>
              <a:r>
                <a:rPr lang="en-US" b="1" dirty="0" err="1">
                  <a:solidFill>
                    <a:schemeClr val="bg1"/>
                  </a:solidFill>
                  <a:ea typeface="Arial Regular" charset="0"/>
                </a:rPr>
                <a:t>điều</a:t>
              </a:r>
              <a:r>
                <a:rPr lang="en-US" b="1" dirty="0">
                  <a:solidFill>
                    <a:schemeClr val="bg1"/>
                  </a:solidFill>
                  <a:ea typeface="Arial Regular" charset="0"/>
                </a:rPr>
                <a:t> </a:t>
              </a:r>
              <a:r>
                <a:rPr lang="en-US" b="1" dirty="0" err="1">
                  <a:solidFill>
                    <a:schemeClr val="bg1"/>
                  </a:solidFill>
                  <a:ea typeface="Arial Regular" charset="0"/>
                </a:rPr>
                <a:t>hành</a:t>
              </a:r>
              <a:r>
                <a:rPr lang="en-US" b="1" dirty="0">
                  <a:solidFill>
                    <a:schemeClr val="bg1"/>
                  </a:solidFill>
                  <a:ea typeface="Arial Regular" charset="0"/>
                </a:rPr>
                <a:t> CP</a:t>
              </a:r>
              <a:endParaRPr lang="vi-VN" b="1" dirty="0">
                <a:solidFill>
                  <a:schemeClr val="bg1"/>
                </a:solidFill>
                <a:ea typeface="Arial Regular" charset="0"/>
              </a:endParaRPr>
            </a:p>
          </p:txBody>
        </p:sp>
        <p:sp>
          <p:nvSpPr>
            <p:cNvPr id="57" name="Rounded Rectangle 56">
              <a:extLst>
                <a:ext uri="{FF2B5EF4-FFF2-40B4-BE49-F238E27FC236}">
                  <a16:creationId xmlns="" xmlns:a16="http://schemas.microsoft.com/office/drawing/2014/main" id="{920491BF-A1E5-423B-BCD8-288ACBCA79B8}"/>
                </a:ext>
              </a:extLst>
            </p:cNvPr>
            <p:cNvSpPr/>
            <p:nvPr/>
          </p:nvSpPr>
          <p:spPr>
            <a:xfrm>
              <a:off x="4043422" y="2981229"/>
              <a:ext cx="1840272" cy="488860"/>
            </a:xfrm>
            <a:prstGeom prst="roundRect">
              <a:avLst/>
            </a:prstGeom>
            <a:solidFill>
              <a:srgbClr val="5C9EBC"/>
            </a:solidFill>
            <a:ln>
              <a:solidFill>
                <a:srgbClr val="73CA9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85">
                <a:defRPr/>
              </a:pPr>
              <a:r>
                <a:rPr lang="en-US" b="1" dirty="0" err="1">
                  <a:solidFill>
                    <a:schemeClr val="bg1"/>
                  </a:solidFill>
                  <a:ea typeface="Arial Regular" charset="0"/>
                </a:rPr>
                <a:t>Hệ</a:t>
              </a:r>
              <a:r>
                <a:rPr lang="en-US" b="1" dirty="0">
                  <a:solidFill>
                    <a:schemeClr val="bg1"/>
                  </a:solidFill>
                  <a:ea typeface="Arial Regular" charset="0"/>
                </a:rPr>
                <a:t> </a:t>
              </a:r>
              <a:r>
                <a:rPr lang="en-US" b="1" dirty="0" err="1">
                  <a:solidFill>
                    <a:schemeClr val="bg1"/>
                  </a:solidFill>
                  <a:ea typeface="Arial Regular" charset="0"/>
                </a:rPr>
                <a:t>thống</a:t>
              </a:r>
              <a:r>
                <a:rPr lang="en-US" b="1" dirty="0">
                  <a:solidFill>
                    <a:schemeClr val="bg1"/>
                  </a:solidFill>
                  <a:ea typeface="Arial Regular" charset="0"/>
                </a:rPr>
                <a:t> </a:t>
              </a:r>
              <a:r>
                <a:rPr lang="en-US" b="1" dirty="0" err="1">
                  <a:solidFill>
                    <a:schemeClr val="bg1"/>
                  </a:solidFill>
                  <a:ea typeface="Arial Regular" charset="0"/>
                </a:rPr>
                <a:t>thông</a:t>
              </a:r>
              <a:r>
                <a:rPr lang="en-US" b="1" dirty="0">
                  <a:solidFill>
                    <a:schemeClr val="bg1"/>
                  </a:solidFill>
                  <a:ea typeface="Arial Regular" charset="0"/>
                </a:rPr>
                <a:t> tin </a:t>
              </a:r>
              <a:r>
                <a:rPr lang="en-US" b="1" dirty="0" err="1">
                  <a:solidFill>
                    <a:schemeClr val="bg1"/>
                  </a:solidFill>
                  <a:ea typeface="Arial Regular" charset="0"/>
                </a:rPr>
                <a:t>báo</a:t>
              </a:r>
              <a:r>
                <a:rPr lang="en-US" b="1" dirty="0">
                  <a:solidFill>
                    <a:schemeClr val="bg1"/>
                  </a:solidFill>
                  <a:ea typeface="Arial Regular" charset="0"/>
                </a:rPr>
                <a:t> </a:t>
              </a:r>
              <a:r>
                <a:rPr lang="en-US" b="1" dirty="0" err="1">
                  <a:solidFill>
                    <a:schemeClr val="bg1"/>
                  </a:solidFill>
                  <a:ea typeface="Arial Regular" charset="0"/>
                </a:rPr>
                <a:t>cáo</a:t>
              </a:r>
              <a:r>
                <a:rPr lang="en-US" b="1" dirty="0">
                  <a:solidFill>
                    <a:schemeClr val="bg1"/>
                  </a:solidFill>
                  <a:ea typeface="Arial Regular" charset="0"/>
                </a:rPr>
                <a:t> CP</a:t>
              </a:r>
            </a:p>
          </p:txBody>
        </p:sp>
        <p:pic>
          <p:nvPicPr>
            <p:cNvPr id="13319" name="Picture 4" descr="Kết quả hình ảnh cho bigdata">
              <a:extLst>
                <a:ext uri="{FF2B5EF4-FFF2-40B4-BE49-F238E27FC236}">
                  <a16:creationId xmlns="" xmlns:a16="http://schemas.microsoft.com/office/drawing/2014/main" id="{1F36AD20-9780-4430-9767-F57D5335CDAA}"/>
                </a:ext>
              </a:extLst>
            </p:cNvPr>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7353198" y="1532853"/>
              <a:ext cx="1450975" cy="13323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20" name="Picture 2" descr="Káº¿t quáº£ hÃ¬nh áº£nh cho reporting images">
              <a:extLst>
                <a:ext uri="{FF2B5EF4-FFF2-40B4-BE49-F238E27FC236}">
                  <a16:creationId xmlns="" xmlns:a16="http://schemas.microsoft.com/office/drawing/2014/main" id="{3C019B35-CB15-491C-B55A-CFA28421627B}"/>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4156163" y="1449721"/>
              <a:ext cx="1507067" cy="15705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21" name="Graphic 13" descr="Arrow circle">
              <a:extLst>
                <a:ext uri="{FF2B5EF4-FFF2-40B4-BE49-F238E27FC236}">
                  <a16:creationId xmlns="" xmlns:a16="http://schemas.microsoft.com/office/drawing/2014/main" id="{CE5EA5F5-DD25-47D8-9027-46B44B7D4C05}"/>
                </a:ext>
              </a:extLst>
            </p:cNvPr>
            <p:cNvPicPr>
              <a:picLocks noChangeAspect="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5912069" y="2234867"/>
              <a:ext cx="1045633" cy="10896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22" name="Picture 2" descr="Káº¿t quáº£ hÃ¬nh áº£nh cho reporting images">
              <a:extLst>
                <a:ext uri="{FF2B5EF4-FFF2-40B4-BE49-F238E27FC236}">
                  <a16:creationId xmlns="" xmlns:a16="http://schemas.microsoft.com/office/drawing/2014/main" id="{2F7E0612-907D-4A88-89FA-D78C220827EB}"/>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5681351" y="3253121"/>
              <a:ext cx="1507067" cy="15705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3" name="Rounded Rectangle 56">
              <a:extLst>
                <a:ext uri="{FF2B5EF4-FFF2-40B4-BE49-F238E27FC236}">
                  <a16:creationId xmlns="" xmlns:a16="http://schemas.microsoft.com/office/drawing/2014/main" id="{FDFED30E-C558-4D54-B72D-D7710B12C3D6}"/>
                </a:ext>
              </a:extLst>
            </p:cNvPr>
            <p:cNvSpPr/>
            <p:nvPr/>
          </p:nvSpPr>
          <p:spPr>
            <a:xfrm>
              <a:off x="5409665" y="4810635"/>
              <a:ext cx="2190924" cy="488860"/>
            </a:xfrm>
            <a:prstGeom prst="roundRect">
              <a:avLst/>
            </a:prstGeom>
            <a:solidFill>
              <a:srgbClr val="5C9EBC"/>
            </a:solidFill>
            <a:ln>
              <a:solidFill>
                <a:srgbClr val="73CA9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85">
                <a:defRPr/>
              </a:pPr>
              <a:r>
                <a:rPr lang="en-US" b="1" dirty="0" err="1">
                  <a:solidFill>
                    <a:schemeClr val="bg1"/>
                  </a:solidFill>
                  <a:ea typeface="Arial Regular" charset="0"/>
                </a:rPr>
                <a:t>Hệ</a:t>
              </a:r>
              <a:r>
                <a:rPr lang="en-US" b="1" dirty="0">
                  <a:solidFill>
                    <a:schemeClr val="bg1"/>
                  </a:solidFill>
                  <a:ea typeface="Arial Regular" charset="0"/>
                </a:rPr>
                <a:t> </a:t>
              </a:r>
              <a:r>
                <a:rPr lang="en-US" b="1" dirty="0" err="1">
                  <a:solidFill>
                    <a:schemeClr val="bg1"/>
                  </a:solidFill>
                  <a:ea typeface="Arial Regular" charset="0"/>
                </a:rPr>
                <a:t>thống</a:t>
              </a:r>
              <a:r>
                <a:rPr lang="en-US" b="1" dirty="0">
                  <a:solidFill>
                    <a:schemeClr val="bg1"/>
                  </a:solidFill>
                  <a:ea typeface="Arial Regular" charset="0"/>
                </a:rPr>
                <a:t> </a:t>
              </a:r>
              <a:r>
                <a:rPr lang="en-US" b="1" dirty="0" err="1">
                  <a:solidFill>
                    <a:schemeClr val="bg1"/>
                  </a:solidFill>
                  <a:ea typeface="Arial Regular" charset="0"/>
                </a:rPr>
                <a:t>thông</a:t>
              </a:r>
              <a:r>
                <a:rPr lang="en-US" b="1" dirty="0">
                  <a:solidFill>
                    <a:schemeClr val="bg1"/>
                  </a:solidFill>
                  <a:ea typeface="Arial Regular" charset="0"/>
                </a:rPr>
                <a:t> tin </a:t>
              </a:r>
              <a:r>
                <a:rPr lang="en-US" b="1" err="1">
                  <a:solidFill>
                    <a:schemeClr val="bg1"/>
                  </a:solidFill>
                  <a:ea typeface="Arial Regular" charset="0"/>
                </a:rPr>
                <a:t>báo</a:t>
              </a:r>
              <a:r>
                <a:rPr lang="en-US" b="1">
                  <a:solidFill>
                    <a:schemeClr val="bg1"/>
                  </a:solidFill>
                  <a:ea typeface="Arial Regular" charset="0"/>
                </a:rPr>
                <a:t> cáo BNĐP</a:t>
              </a:r>
              <a:endParaRPr lang="en-US" b="1" dirty="0">
                <a:solidFill>
                  <a:schemeClr val="bg1"/>
                </a:solidFill>
                <a:ea typeface="Arial Regular" charset="0"/>
              </a:endParaRPr>
            </a:p>
          </p:txBody>
        </p:sp>
      </p:grpSp>
      <p:sp>
        <p:nvSpPr>
          <p:cNvPr id="163" name="Content Placeholder 2">
            <a:extLst>
              <a:ext uri="{FF2B5EF4-FFF2-40B4-BE49-F238E27FC236}">
                <a16:creationId xmlns="" xmlns:a16="http://schemas.microsoft.com/office/drawing/2014/main" id="{4F4A4685-B87B-4583-88E8-9DADE7056C21}"/>
              </a:ext>
            </a:extLst>
          </p:cNvPr>
          <p:cNvSpPr txBox="1"/>
          <p:nvPr/>
        </p:nvSpPr>
        <p:spPr>
          <a:xfrm>
            <a:off x="152400" y="1327150"/>
            <a:ext cx="5445125" cy="519906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rgbClr val="0070C0"/>
                </a:solidFill>
                <a:latin typeface="Roboto Condensed" pitchFamily="2" charset="0"/>
                <a:ea typeface="Roboto Condensed"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Roboto Condensed" pitchFamily="2" charset="0"/>
                <a:ea typeface="Roboto Condensed"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Roboto Condensed" pitchFamily="2" charset="0"/>
                <a:ea typeface="Roboto Condensed"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Roboto Condensed" pitchFamily="2" charset="0"/>
                <a:ea typeface="Roboto Condensed"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Roboto Condensed" pitchFamily="2" charset="0"/>
                <a:ea typeface="Roboto Condensed"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00000"/>
              </a:lnSpc>
              <a:spcAft>
                <a:spcPts val="600"/>
              </a:spcAft>
              <a:buFont typeface="Wingdings" panose="05000000000000000000" pitchFamily="2" charset="2"/>
              <a:buChar char="Ø"/>
              <a:defRPr/>
            </a:pPr>
            <a:r>
              <a:rPr lang="en-US" sz="2000" b="1" dirty="0" err="1">
                <a:solidFill>
                  <a:schemeClr val="accent5">
                    <a:lumMod val="75000"/>
                  </a:schemeClr>
                </a:solidFill>
                <a:latin typeface="Arial" panose="020B0604020202020204" pitchFamily="34" charset="0"/>
              </a:rPr>
              <a:t>Hệ</a:t>
            </a:r>
            <a:r>
              <a:rPr lang="en-US" sz="2000" b="1" dirty="0">
                <a:solidFill>
                  <a:schemeClr val="accent5">
                    <a:lumMod val="75000"/>
                  </a:schemeClr>
                </a:solidFill>
                <a:latin typeface="Arial" panose="020B0604020202020204" pitchFamily="34" charset="0"/>
              </a:rPr>
              <a:t> </a:t>
            </a:r>
            <a:r>
              <a:rPr lang="en-US" sz="2000" b="1" dirty="0" err="1">
                <a:solidFill>
                  <a:schemeClr val="accent5">
                    <a:lumMod val="75000"/>
                  </a:schemeClr>
                </a:solidFill>
                <a:latin typeface="Arial" panose="020B0604020202020204" pitchFamily="34" charset="0"/>
              </a:rPr>
              <a:t>thống</a:t>
            </a:r>
            <a:r>
              <a:rPr lang="en-US" sz="2000" b="1" dirty="0">
                <a:solidFill>
                  <a:schemeClr val="accent5">
                    <a:lumMod val="75000"/>
                  </a:schemeClr>
                </a:solidFill>
                <a:latin typeface="Arial" panose="020B0604020202020204" pitchFamily="34" charset="0"/>
              </a:rPr>
              <a:t> </a:t>
            </a:r>
            <a:r>
              <a:rPr lang="en-US" sz="2000" b="1" dirty="0" err="1">
                <a:solidFill>
                  <a:schemeClr val="accent5">
                    <a:lumMod val="75000"/>
                  </a:schemeClr>
                </a:solidFill>
                <a:latin typeface="Arial" panose="020B0604020202020204" pitchFamily="34" charset="0"/>
              </a:rPr>
              <a:t>thông</a:t>
            </a:r>
            <a:r>
              <a:rPr lang="en-US" sz="2000" b="1" dirty="0">
                <a:solidFill>
                  <a:schemeClr val="accent5">
                    <a:lumMod val="75000"/>
                  </a:schemeClr>
                </a:solidFill>
                <a:latin typeface="Arial" panose="020B0604020202020204" pitchFamily="34" charset="0"/>
              </a:rPr>
              <a:t> tin </a:t>
            </a:r>
            <a:r>
              <a:rPr lang="en-US" sz="2000" b="1" dirty="0" err="1">
                <a:solidFill>
                  <a:schemeClr val="accent5">
                    <a:lumMod val="75000"/>
                  </a:schemeClr>
                </a:solidFill>
                <a:latin typeface="Arial" panose="020B0604020202020204" pitchFamily="34" charset="0"/>
              </a:rPr>
              <a:t>báo</a:t>
            </a:r>
            <a:r>
              <a:rPr lang="en-US" sz="2000" b="1" dirty="0">
                <a:solidFill>
                  <a:schemeClr val="accent5">
                    <a:lumMod val="75000"/>
                  </a:schemeClr>
                </a:solidFill>
                <a:latin typeface="Arial" panose="020B0604020202020204" pitchFamily="34" charset="0"/>
              </a:rPr>
              <a:t> </a:t>
            </a:r>
            <a:r>
              <a:rPr lang="en-US" sz="2000" b="1" dirty="0" err="1">
                <a:solidFill>
                  <a:schemeClr val="accent5">
                    <a:lumMod val="75000"/>
                  </a:schemeClr>
                </a:solidFill>
                <a:latin typeface="Arial" panose="020B0604020202020204" pitchFamily="34" charset="0"/>
              </a:rPr>
              <a:t>cáo</a:t>
            </a:r>
            <a:r>
              <a:rPr lang="en-US" sz="2000" b="1" dirty="0">
                <a:solidFill>
                  <a:schemeClr val="accent5">
                    <a:lumMod val="75000"/>
                  </a:schemeClr>
                </a:solidFill>
                <a:latin typeface="Arial" panose="020B0604020202020204" pitchFamily="34" charset="0"/>
              </a:rPr>
              <a:t> </a:t>
            </a:r>
            <a:r>
              <a:rPr lang="en-US" sz="2000" b="1" dirty="0" err="1">
                <a:solidFill>
                  <a:schemeClr val="accent5">
                    <a:lumMod val="75000"/>
                  </a:schemeClr>
                </a:solidFill>
                <a:latin typeface="Arial" panose="020B0604020202020204" pitchFamily="34" charset="0"/>
              </a:rPr>
              <a:t>quốc</a:t>
            </a:r>
            <a:r>
              <a:rPr lang="en-US" sz="2000" b="1" dirty="0">
                <a:solidFill>
                  <a:schemeClr val="accent5">
                    <a:lumMod val="75000"/>
                  </a:schemeClr>
                </a:solidFill>
                <a:latin typeface="Arial" panose="020B0604020202020204" pitchFamily="34" charset="0"/>
              </a:rPr>
              <a:t> </a:t>
            </a:r>
            <a:r>
              <a:rPr lang="en-US" sz="2000" b="1" dirty="0" err="1">
                <a:solidFill>
                  <a:schemeClr val="accent5">
                    <a:lumMod val="75000"/>
                  </a:schemeClr>
                </a:solidFill>
                <a:latin typeface="Arial" panose="020B0604020202020204" pitchFamily="34" charset="0"/>
              </a:rPr>
              <a:t>gia</a:t>
            </a:r>
            <a:r>
              <a:rPr lang="en-US" sz="2000" b="1" dirty="0">
                <a:solidFill>
                  <a:schemeClr val="accent5">
                    <a:lumMod val="75000"/>
                  </a:schemeClr>
                </a:solidFill>
                <a:latin typeface="Arial" panose="020B0604020202020204" pitchFamily="34" charset="0"/>
              </a:rPr>
              <a:t> (</a:t>
            </a:r>
            <a:r>
              <a:rPr lang="en-US" sz="2000" b="1" dirty="0" err="1">
                <a:solidFill>
                  <a:schemeClr val="accent5">
                    <a:lumMod val="75000"/>
                  </a:schemeClr>
                </a:solidFill>
                <a:latin typeface="Arial" panose="020B0604020202020204" pitchFamily="34" charset="0"/>
              </a:rPr>
              <a:t>Điều</a:t>
            </a:r>
            <a:r>
              <a:rPr lang="en-US" sz="2000" b="1" dirty="0">
                <a:solidFill>
                  <a:schemeClr val="accent5">
                    <a:lumMod val="75000"/>
                  </a:schemeClr>
                </a:solidFill>
                <a:latin typeface="Arial" panose="020B0604020202020204" pitchFamily="34" charset="0"/>
              </a:rPr>
              <a:t> 3 </a:t>
            </a:r>
            <a:r>
              <a:rPr lang="en-US" sz="2000" b="1" dirty="0" err="1">
                <a:solidFill>
                  <a:schemeClr val="accent5">
                    <a:lumMod val="75000"/>
                  </a:schemeClr>
                </a:solidFill>
                <a:latin typeface="Arial" panose="020B0604020202020204" pitchFamily="34" charset="0"/>
              </a:rPr>
              <a:t>Nghị</a:t>
            </a:r>
            <a:r>
              <a:rPr lang="en-US" sz="2000" b="1" dirty="0">
                <a:solidFill>
                  <a:schemeClr val="accent5">
                    <a:lumMod val="75000"/>
                  </a:schemeClr>
                </a:solidFill>
                <a:latin typeface="Arial" panose="020B0604020202020204" pitchFamily="34" charset="0"/>
              </a:rPr>
              <a:t> </a:t>
            </a:r>
            <a:r>
              <a:rPr lang="en-US" sz="2000" b="1" dirty="0" err="1">
                <a:solidFill>
                  <a:schemeClr val="accent5">
                    <a:lumMod val="75000"/>
                  </a:schemeClr>
                </a:solidFill>
                <a:latin typeface="Arial" panose="020B0604020202020204" pitchFamily="34" charset="0"/>
              </a:rPr>
              <a:t>định</a:t>
            </a:r>
            <a:r>
              <a:rPr lang="en-US" sz="2000" b="1" dirty="0">
                <a:solidFill>
                  <a:schemeClr val="accent5">
                    <a:lumMod val="75000"/>
                  </a:schemeClr>
                </a:solidFill>
                <a:latin typeface="Arial" panose="020B0604020202020204" pitchFamily="34" charset="0"/>
              </a:rPr>
              <a:t> </a:t>
            </a:r>
            <a:r>
              <a:rPr lang="en-US" sz="2000" b="1" dirty="0" err="1">
                <a:solidFill>
                  <a:schemeClr val="accent5">
                    <a:lumMod val="75000"/>
                  </a:schemeClr>
                </a:solidFill>
                <a:latin typeface="Arial" panose="020B0604020202020204" pitchFamily="34" charset="0"/>
              </a:rPr>
              <a:t>số</a:t>
            </a:r>
            <a:r>
              <a:rPr lang="en-US" sz="2000" b="1" dirty="0">
                <a:solidFill>
                  <a:schemeClr val="accent5">
                    <a:lumMod val="75000"/>
                  </a:schemeClr>
                </a:solidFill>
                <a:latin typeface="Arial" panose="020B0604020202020204" pitchFamily="34" charset="0"/>
              </a:rPr>
              <a:t> 09):</a:t>
            </a:r>
          </a:p>
          <a:p>
            <a:pPr marL="342900" indent="-342900" algn="just">
              <a:lnSpc>
                <a:spcPct val="100000"/>
              </a:lnSpc>
              <a:spcAft>
                <a:spcPts val="600"/>
              </a:spcAft>
              <a:buFont typeface="Wingdings" panose="05000000000000000000" pitchFamily="2" charset="2"/>
              <a:buChar char="Ø"/>
              <a:defRPr/>
            </a:pPr>
            <a:r>
              <a:rPr lang="en-US" sz="2000" dirty="0" err="1">
                <a:solidFill>
                  <a:schemeClr val="accent5">
                    <a:lumMod val="75000"/>
                  </a:schemeClr>
                </a:solidFill>
                <a:latin typeface="Arial" panose="020B0604020202020204" pitchFamily="34" charset="0"/>
              </a:rPr>
              <a:t>Là</a:t>
            </a:r>
            <a:r>
              <a:rPr lang="en-US" sz="2000" dirty="0">
                <a:solidFill>
                  <a:schemeClr val="accent5">
                    <a:lumMod val="75000"/>
                  </a:schemeClr>
                </a:solidFill>
                <a:latin typeface="Arial" panose="020B0604020202020204" pitchFamily="34" charset="0"/>
              </a:rPr>
              <a:t> </a:t>
            </a:r>
            <a:r>
              <a:rPr lang="en-US" sz="2000" dirty="0" err="1">
                <a:solidFill>
                  <a:schemeClr val="accent5">
                    <a:lumMod val="75000"/>
                  </a:schemeClr>
                </a:solidFill>
                <a:latin typeface="Arial" panose="020B0604020202020204" pitchFamily="34" charset="0"/>
              </a:rPr>
              <a:t>hệ</a:t>
            </a:r>
            <a:r>
              <a:rPr lang="en-US" sz="2000" dirty="0">
                <a:solidFill>
                  <a:schemeClr val="accent5">
                    <a:lumMod val="75000"/>
                  </a:schemeClr>
                </a:solidFill>
                <a:latin typeface="Arial" panose="020B0604020202020204" pitchFamily="34" charset="0"/>
              </a:rPr>
              <a:t> </a:t>
            </a:r>
            <a:r>
              <a:rPr lang="en-US" sz="2000" dirty="0" err="1">
                <a:solidFill>
                  <a:schemeClr val="accent5">
                    <a:lumMod val="75000"/>
                  </a:schemeClr>
                </a:solidFill>
                <a:latin typeface="Arial" panose="020B0604020202020204" pitchFamily="34" charset="0"/>
              </a:rPr>
              <a:t>thống</a:t>
            </a:r>
            <a:r>
              <a:rPr lang="en-US" sz="2000" dirty="0">
                <a:solidFill>
                  <a:schemeClr val="accent5">
                    <a:lumMod val="75000"/>
                  </a:schemeClr>
                </a:solidFill>
                <a:latin typeface="Arial" panose="020B0604020202020204" pitchFamily="34" charset="0"/>
              </a:rPr>
              <a:t> </a:t>
            </a:r>
            <a:r>
              <a:rPr lang="en-US" sz="2000" dirty="0" err="1">
                <a:solidFill>
                  <a:schemeClr val="accent5">
                    <a:lumMod val="75000"/>
                  </a:schemeClr>
                </a:solidFill>
                <a:latin typeface="Arial" panose="020B0604020202020204" pitchFamily="34" charset="0"/>
              </a:rPr>
              <a:t>thông</a:t>
            </a:r>
            <a:r>
              <a:rPr lang="en-US" sz="2000" dirty="0">
                <a:solidFill>
                  <a:schemeClr val="accent5">
                    <a:lumMod val="75000"/>
                  </a:schemeClr>
                </a:solidFill>
                <a:latin typeface="Arial" panose="020B0604020202020204" pitchFamily="34" charset="0"/>
              </a:rPr>
              <a:t> tin </a:t>
            </a:r>
            <a:r>
              <a:rPr lang="en-US" sz="2000" dirty="0" err="1">
                <a:solidFill>
                  <a:schemeClr val="accent5">
                    <a:lumMod val="75000"/>
                  </a:schemeClr>
                </a:solidFill>
                <a:latin typeface="Arial" panose="020B0604020202020204" pitchFamily="34" charset="0"/>
              </a:rPr>
              <a:t>thu</a:t>
            </a:r>
            <a:r>
              <a:rPr lang="en-US" sz="2000" dirty="0">
                <a:solidFill>
                  <a:schemeClr val="accent5">
                    <a:lumMod val="75000"/>
                  </a:schemeClr>
                </a:solidFill>
                <a:latin typeface="Arial" panose="020B0604020202020204" pitchFamily="34" charset="0"/>
              </a:rPr>
              <a:t> </a:t>
            </a:r>
            <a:r>
              <a:rPr lang="en-US" sz="2000" dirty="0" err="1">
                <a:solidFill>
                  <a:schemeClr val="accent5">
                    <a:lumMod val="75000"/>
                  </a:schemeClr>
                </a:solidFill>
                <a:latin typeface="Arial" panose="020B0604020202020204" pitchFamily="34" charset="0"/>
              </a:rPr>
              <a:t>thập</a:t>
            </a:r>
            <a:r>
              <a:rPr lang="en-US" sz="2000" dirty="0">
                <a:solidFill>
                  <a:schemeClr val="accent5">
                    <a:lumMod val="75000"/>
                  </a:schemeClr>
                </a:solidFill>
                <a:latin typeface="Arial" panose="020B0604020202020204" pitchFamily="34" charset="0"/>
              </a:rPr>
              <a:t>, </a:t>
            </a:r>
            <a:r>
              <a:rPr lang="en-US" sz="2000" dirty="0" err="1">
                <a:solidFill>
                  <a:schemeClr val="accent5">
                    <a:lumMod val="75000"/>
                  </a:schemeClr>
                </a:solidFill>
                <a:latin typeface="Arial" panose="020B0604020202020204" pitchFamily="34" charset="0"/>
              </a:rPr>
              <a:t>tích</a:t>
            </a:r>
            <a:r>
              <a:rPr lang="en-US" sz="2000" dirty="0">
                <a:solidFill>
                  <a:schemeClr val="accent5">
                    <a:lumMod val="75000"/>
                  </a:schemeClr>
                </a:solidFill>
                <a:latin typeface="Arial" panose="020B0604020202020204" pitchFamily="34" charset="0"/>
              </a:rPr>
              <a:t> </a:t>
            </a:r>
            <a:r>
              <a:rPr lang="en-US" sz="2000" dirty="0" err="1">
                <a:solidFill>
                  <a:schemeClr val="accent5">
                    <a:lumMod val="75000"/>
                  </a:schemeClr>
                </a:solidFill>
                <a:latin typeface="Arial" panose="020B0604020202020204" pitchFamily="34" charset="0"/>
              </a:rPr>
              <a:t>hợp</a:t>
            </a:r>
            <a:r>
              <a:rPr lang="en-US" sz="2000" dirty="0">
                <a:solidFill>
                  <a:schemeClr val="accent5">
                    <a:lumMod val="75000"/>
                  </a:schemeClr>
                </a:solidFill>
                <a:latin typeface="Arial" panose="020B0604020202020204" pitchFamily="34" charset="0"/>
              </a:rPr>
              <a:t>, chia </a:t>
            </a:r>
            <a:r>
              <a:rPr lang="en-US" sz="2000" dirty="0" err="1">
                <a:solidFill>
                  <a:schemeClr val="accent5">
                    <a:lumMod val="75000"/>
                  </a:schemeClr>
                </a:solidFill>
                <a:latin typeface="Arial" panose="020B0604020202020204" pitchFamily="34" charset="0"/>
              </a:rPr>
              <a:t>sẻ</a:t>
            </a:r>
            <a:r>
              <a:rPr lang="en-US" sz="2000" dirty="0">
                <a:solidFill>
                  <a:schemeClr val="accent5">
                    <a:lumMod val="75000"/>
                  </a:schemeClr>
                </a:solidFill>
                <a:latin typeface="Arial" panose="020B0604020202020204" pitchFamily="34" charset="0"/>
              </a:rPr>
              <a:t> </a:t>
            </a:r>
            <a:r>
              <a:rPr lang="en-US" sz="2000" dirty="0" err="1">
                <a:solidFill>
                  <a:schemeClr val="accent5">
                    <a:lumMod val="75000"/>
                  </a:schemeClr>
                </a:solidFill>
                <a:latin typeface="Arial" panose="020B0604020202020204" pitchFamily="34" charset="0"/>
              </a:rPr>
              <a:t>dữ</a:t>
            </a:r>
            <a:r>
              <a:rPr lang="en-US" sz="2000" dirty="0">
                <a:solidFill>
                  <a:schemeClr val="accent5">
                    <a:lumMod val="75000"/>
                  </a:schemeClr>
                </a:solidFill>
                <a:latin typeface="Arial" panose="020B0604020202020204" pitchFamily="34" charset="0"/>
              </a:rPr>
              <a:t> </a:t>
            </a:r>
            <a:r>
              <a:rPr lang="en-US" sz="2000" dirty="0" err="1">
                <a:solidFill>
                  <a:schemeClr val="accent5">
                    <a:lumMod val="75000"/>
                  </a:schemeClr>
                </a:solidFill>
                <a:latin typeface="Arial" panose="020B0604020202020204" pitchFamily="34" charset="0"/>
              </a:rPr>
              <a:t>liệu</a:t>
            </a:r>
            <a:r>
              <a:rPr lang="en-US" sz="2000" dirty="0">
                <a:solidFill>
                  <a:schemeClr val="accent5">
                    <a:lumMod val="75000"/>
                  </a:schemeClr>
                </a:solidFill>
                <a:latin typeface="Arial" panose="020B0604020202020204" pitchFamily="34" charset="0"/>
              </a:rPr>
              <a:t> </a:t>
            </a:r>
            <a:r>
              <a:rPr lang="en-US" sz="2000" dirty="0" err="1">
                <a:solidFill>
                  <a:schemeClr val="accent5">
                    <a:lumMod val="75000"/>
                  </a:schemeClr>
                </a:solidFill>
                <a:latin typeface="Arial" panose="020B0604020202020204" pitchFamily="34" charset="0"/>
              </a:rPr>
              <a:t>báo</a:t>
            </a:r>
            <a:r>
              <a:rPr lang="en-US" sz="2000" dirty="0">
                <a:solidFill>
                  <a:schemeClr val="accent5">
                    <a:lumMod val="75000"/>
                  </a:schemeClr>
                </a:solidFill>
                <a:latin typeface="Arial" panose="020B0604020202020204" pitchFamily="34" charset="0"/>
              </a:rPr>
              <a:t> </a:t>
            </a:r>
            <a:r>
              <a:rPr lang="en-US" sz="2000" dirty="0" err="1">
                <a:solidFill>
                  <a:schemeClr val="accent5">
                    <a:lumMod val="75000"/>
                  </a:schemeClr>
                </a:solidFill>
                <a:latin typeface="Arial" panose="020B0604020202020204" pitchFamily="34" charset="0"/>
              </a:rPr>
              <a:t>cáo</a:t>
            </a:r>
            <a:r>
              <a:rPr lang="en-US" sz="2000" dirty="0">
                <a:solidFill>
                  <a:schemeClr val="accent5">
                    <a:lumMod val="75000"/>
                  </a:schemeClr>
                </a:solidFill>
                <a:latin typeface="Arial" panose="020B0604020202020204" pitchFamily="34" charset="0"/>
              </a:rPr>
              <a:t> </a:t>
            </a:r>
            <a:r>
              <a:rPr lang="en-US" sz="2000" dirty="0" err="1">
                <a:solidFill>
                  <a:schemeClr val="accent5">
                    <a:lumMod val="75000"/>
                  </a:schemeClr>
                </a:solidFill>
                <a:latin typeface="Arial" panose="020B0604020202020204" pitchFamily="34" charset="0"/>
              </a:rPr>
              <a:t>của</a:t>
            </a:r>
            <a:r>
              <a:rPr lang="en-US" sz="2000" dirty="0">
                <a:solidFill>
                  <a:schemeClr val="accent5">
                    <a:lumMod val="75000"/>
                  </a:schemeClr>
                </a:solidFill>
                <a:latin typeface="Arial" panose="020B0604020202020204" pitchFamily="34" charset="0"/>
              </a:rPr>
              <a:t> </a:t>
            </a:r>
            <a:r>
              <a:rPr lang="en-US" sz="2000" dirty="0" err="1">
                <a:solidFill>
                  <a:schemeClr val="accent5">
                    <a:lumMod val="75000"/>
                  </a:schemeClr>
                </a:solidFill>
                <a:latin typeface="Arial" panose="020B0604020202020204" pitchFamily="34" charset="0"/>
              </a:rPr>
              <a:t>các</a:t>
            </a:r>
            <a:r>
              <a:rPr lang="en-US" sz="2000" dirty="0">
                <a:solidFill>
                  <a:schemeClr val="accent5">
                    <a:lumMod val="75000"/>
                  </a:schemeClr>
                </a:solidFill>
                <a:latin typeface="Arial" panose="020B0604020202020204" pitchFamily="34" charset="0"/>
              </a:rPr>
              <a:t> </a:t>
            </a:r>
            <a:r>
              <a:rPr lang="en-US" sz="2000" dirty="0" err="1">
                <a:solidFill>
                  <a:schemeClr val="accent5">
                    <a:lumMod val="75000"/>
                  </a:schemeClr>
                </a:solidFill>
                <a:latin typeface="Arial" panose="020B0604020202020204" pitchFamily="34" charset="0"/>
              </a:rPr>
              <a:t>cơ</a:t>
            </a:r>
            <a:r>
              <a:rPr lang="en-US" sz="2000" dirty="0">
                <a:solidFill>
                  <a:schemeClr val="accent5">
                    <a:lumMod val="75000"/>
                  </a:schemeClr>
                </a:solidFill>
                <a:latin typeface="Arial" panose="020B0604020202020204" pitchFamily="34" charset="0"/>
              </a:rPr>
              <a:t> </a:t>
            </a:r>
            <a:r>
              <a:rPr lang="en-US" sz="2000" dirty="0" err="1">
                <a:solidFill>
                  <a:schemeClr val="accent5">
                    <a:lumMod val="75000"/>
                  </a:schemeClr>
                </a:solidFill>
                <a:latin typeface="Arial" panose="020B0604020202020204" pitchFamily="34" charset="0"/>
              </a:rPr>
              <a:t>quan</a:t>
            </a:r>
            <a:r>
              <a:rPr lang="en-US" sz="2000" dirty="0">
                <a:solidFill>
                  <a:schemeClr val="accent5">
                    <a:lumMod val="75000"/>
                  </a:schemeClr>
                </a:solidFill>
                <a:latin typeface="Arial" panose="020B0604020202020204" pitchFamily="34" charset="0"/>
              </a:rPr>
              <a:t> </a:t>
            </a:r>
            <a:r>
              <a:rPr lang="en-US" sz="2000" dirty="0" err="1">
                <a:solidFill>
                  <a:schemeClr val="accent5">
                    <a:lumMod val="75000"/>
                  </a:schemeClr>
                </a:solidFill>
                <a:latin typeface="Arial" panose="020B0604020202020204" pitchFamily="34" charset="0"/>
              </a:rPr>
              <a:t>hành</a:t>
            </a:r>
            <a:r>
              <a:rPr lang="en-US" sz="2000" dirty="0">
                <a:solidFill>
                  <a:schemeClr val="accent5">
                    <a:lumMod val="75000"/>
                  </a:schemeClr>
                </a:solidFill>
                <a:latin typeface="Arial" panose="020B0604020202020204" pitchFamily="34" charset="0"/>
              </a:rPr>
              <a:t> </a:t>
            </a:r>
            <a:r>
              <a:rPr lang="en-US" sz="2000" dirty="0" err="1">
                <a:solidFill>
                  <a:schemeClr val="accent5">
                    <a:lumMod val="75000"/>
                  </a:schemeClr>
                </a:solidFill>
                <a:latin typeface="Arial" panose="020B0604020202020204" pitchFamily="34" charset="0"/>
              </a:rPr>
              <a:t>chính</a:t>
            </a:r>
            <a:r>
              <a:rPr lang="en-US" sz="2000" dirty="0">
                <a:solidFill>
                  <a:schemeClr val="accent5">
                    <a:lumMod val="75000"/>
                  </a:schemeClr>
                </a:solidFill>
                <a:latin typeface="Arial" panose="020B0604020202020204" pitchFamily="34" charset="0"/>
              </a:rPr>
              <a:t> </a:t>
            </a:r>
            <a:r>
              <a:rPr lang="en-US" sz="2000" dirty="0" err="1">
                <a:solidFill>
                  <a:schemeClr val="accent5">
                    <a:lumMod val="75000"/>
                  </a:schemeClr>
                </a:solidFill>
                <a:latin typeface="Arial" panose="020B0604020202020204" pitchFamily="34" charset="0"/>
              </a:rPr>
              <a:t>nhà</a:t>
            </a:r>
            <a:r>
              <a:rPr lang="en-US" sz="2000" dirty="0">
                <a:solidFill>
                  <a:schemeClr val="accent5">
                    <a:lumMod val="75000"/>
                  </a:schemeClr>
                </a:solidFill>
                <a:latin typeface="Arial" panose="020B0604020202020204" pitchFamily="34" charset="0"/>
              </a:rPr>
              <a:t> </a:t>
            </a:r>
            <a:r>
              <a:rPr lang="en-US" sz="2000" dirty="0" err="1">
                <a:solidFill>
                  <a:schemeClr val="accent5">
                    <a:lumMod val="75000"/>
                  </a:schemeClr>
                </a:solidFill>
                <a:latin typeface="Arial" panose="020B0604020202020204" pitchFamily="34" charset="0"/>
              </a:rPr>
              <a:t>nước</a:t>
            </a:r>
            <a:r>
              <a:rPr lang="en-US" sz="2000" dirty="0">
                <a:solidFill>
                  <a:schemeClr val="accent5">
                    <a:lumMod val="75000"/>
                  </a:schemeClr>
                </a:solidFill>
                <a:latin typeface="Arial" panose="020B0604020202020204" pitchFamily="34" charset="0"/>
              </a:rPr>
              <a:t>; </a:t>
            </a:r>
            <a:r>
              <a:rPr lang="en-US" sz="2000" dirty="0" err="1">
                <a:solidFill>
                  <a:schemeClr val="accent5">
                    <a:lumMod val="75000"/>
                  </a:schemeClr>
                </a:solidFill>
                <a:latin typeface="Arial" panose="020B0604020202020204" pitchFamily="34" charset="0"/>
              </a:rPr>
              <a:t>tổng</a:t>
            </a:r>
            <a:r>
              <a:rPr lang="en-US" sz="2000" dirty="0">
                <a:solidFill>
                  <a:schemeClr val="accent5">
                    <a:lumMod val="75000"/>
                  </a:schemeClr>
                </a:solidFill>
                <a:latin typeface="Arial" panose="020B0604020202020204" pitchFamily="34" charset="0"/>
              </a:rPr>
              <a:t> </a:t>
            </a:r>
            <a:r>
              <a:rPr lang="en-US" sz="2000" dirty="0" err="1">
                <a:solidFill>
                  <a:schemeClr val="accent5">
                    <a:lumMod val="75000"/>
                  </a:schemeClr>
                </a:solidFill>
                <a:latin typeface="Arial" panose="020B0604020202020204" pitchFamily="34" charset="0"/>
              </a:rPr>
              <a:t>hợp</a:t>
            </a:r>
            <a:r>
              <a:rPr lang="en-US" sz="2000" dirty="0">
                <a:solidFill>
                  <a:schemeClr val="accent5">
                    <a:lumMod val="75000"/>
                  </a:schemeClr>
                </a:solidFill>
                <a:latin typeface="Arial" panose="020B0604020202020204" pitchFamily="34" charset="0"/>
              </a:rPr>
              <a:t>, </a:t>
            </a:r>
            <a:r>
              <a:rPr lang="en-US" sz="2000" dirty="0" err="1">
                <a:solidFill>
                  <a:schemeClr val="accent5">
                    <a:lumMod val="75000"/>
                  </a:schemeClr>
                </a:solidFill>
                <a:latin typeface="Arial" panose="020B0604020202020204" pitchFamily="34" charset="0"/>
              </a:rPr>
              <a:t>phân</a:t>
            </a:r>
            <a:r>
              <a:rPr lang="en-US" sz="2000" dirty="0">
                <a:solidFill>
                  <a:schemeClr val="accent5">
                    <a:lumMod val="75000"/>
                  </a:schemeClr>
                </a:solidFill>
                <a:latin typeface="Arial" panose="020B0604020202020204" pitchFamily="34" charset="0"/>
              </a:rPr>
              <a:t> </a:t>
            </a:r>
            <a:r>
              <a:rPr lang="en-US" sz="2000" dirty="0" err="1">
                <a:solidFill>
                  <a:schemeClr val="accent5">
                    <a:lumMod val="75000"/>
                  </a:schemeClr>
                </a:solidFill>
                <a:latin typeface="Arial" panose="020B0604020202020204" pitchFamily="34" charset="0"/>
              </a:rPr>
              <a:t>tích</a:t>
            </a:r>
            <a:r>
              <a:rPr lang="en-US" sz="2000" dirty="0">
                <a:solidFill>
                  <a:schemeClr val="accent5">
                    <a:lumMod val="75000"/>
                  </a:schemeClr>
                </a:solidFill>
                <a:latin typeface="Arial" panose="020B0604020202020204" pitchFamily="34" charset="0"/>
              </a:rPr>
              <a:t> </a:t>
            </a:r>
            <a:r>
              <a:rPr lang="en-US" sz="2000" dirty="0" err="1">
                <a:solidFill>
                  <a:schemeClr val="accent5">
                    <a:lumMod val="75000"/>
                  </a:schemeClr>
                </a:solidFill>
                <a:latin typeface="Arial" panose="020B0604020202020204" pitchFamily="34" charset="0"/>
              </a:rPr>
              <a:t>dữ</a:t>
            </a:r>
            <a:r>
              <a:rPr lang="en-US" sz="2000" dirty="0">
                <a:solidFill>
                  <a:schemeClr val="accent5">
                    <a:lumMod val="75000"/>
                  </a:schemeClr>
                </a:solidFill>
                <a:latin typeface="Arial" panose="020B0604020202020204" pitchFamily="34" charset="0"/>
              </a:rPr>
              <a:t> </a:t>
            </a:r>
            <a:r>
              <a:rPr lang="en-US" sz="2000" dirty="0" err="1">
                <a:solidFill>
                  <a:schemeClr val="accent5">
                    <a:lumMod val="75000"/>
                  </a:schemeClr>
                </a:solidFill>
                <a:latin typeface="Arial" panose="020B0604020202020204" pitchFamily="34" charset="0"/>
              </a:rPr>
              <a:t>liệu</a:t>
            </a:r>
            <a:r>
              <a:rPr lang="en-US" sz="2000" dirty="0">
                <a:solidFill>
                  <a:schemeClr val="accent5">
                    <a:lumMod val="75000"/>
                  </a:schemeClr>
                </a:solidFill>
                <a:latin typeface="Arial" panose="020B0604020202020204" pitchFamily="34" charset="0"/>
              </a:rPr>
              <a:t> </a:t>
            </a:r>
            <a:r>
              <a:rPr lang="en-US" sz="2000" dirty="0" err="1">
                <a:solidFill>
                  <a:schemeClr val="accent5">
                    <a:lumMod val="75000"/>
                  </a:schemeClr>
                </a:solidFill>
                <a:latin typeface="Arial" panose="020B0604020202020204" pitchFamily="34" charset="0"/>
              </a:rPr>
              <a:t>nhằm</a:t>
            </a:r>
            <a:r>
              <a:rPr lang="en-US" sz="2000" dirty="0">
                <a:solidFill>
                  <a:schemeClr val="accent5">
                    <a:lumMod val="75000"/>
                  </a:schemeClr>
                </a:solidFill>
                <a:latin typeface="Arial" panose="020B0604020202020204" pitchFamily="34" charset="0"/>
              </a:rPr>
              <a:t> </a:t>
            </a:r>
            <a:r>
              <a:rPr lang="en-US" sz="2000" dirty="0" err="1">
                <a:solidFill>
                  <a:schemeClr val="accent5">
                    <a:lumMod val="75000"/>
                  </a:schemeClr>
                </a:solidFill>
                <a:latin typeface="Arial" panose="020B0604020202020204" pitchFamily="34" charset="0"/>
              </a:rPr>
              <a:t>phục</a:t>
            </a:r>
            <a:r>
              <a:rPr lang="en-US" sz="2000" dirty="0">
                <a:solidFill>
                  <a:schemeClr val="accent5">
                    <a:lumMod val="75000"/>
                  </a:schemeClr>
                </a:solidFill>
                <a:latin typeface="Arial" panose="020B0604020202020204" pitchFamily="34" charset="0"/>
              </a:rPr>
              <a:t> </a:t>
            </a:r>
            <a:r>
              <a:rPr lang="en-US" sz="2000" dirty="0" err="1">
                <a:solidFill>
                  <a:schemeClr val="accent5">
                    <a:lumMod val="75000"/>
                  </a:schemeClr>
                </a:solidFill>
                <a:latin typeface="Arial" panose="020B0604020202020204" pitchFamily="34" charset="0"/>
              </a:rPr>
              <a:t>vụ</a:t>
            </a:r>
            <a:r>
              <a:rPr lang="en-US" sz="2000" dirty="0">
                <a:solidFill>
                  <a:schemeClr val="accent5">
                    <a:lumMod val="75000"/>
                  </a:schemeClr>
                </a:solidFill>
                <a:latin typeface="Arial" panose="020B0604020202020204" pitchFamily="34" charset="0"/>
              </a:rPr>
              <a:t> </a:t>
            </a:r>
            <a:r>
              <a:rPr lang="en-US" sz="2000" dirty="0" err="1">
                <a:solidFill>
                  <a:schemeClr val="accent5">
                    <a:lumMod val="75000"/>
                  </a:schemeClr>
                </a:solidFill>
                <a:latin typeface="Arial" panose="020B0604020202020204" pitchFamily="34" charset="0"/>
              </a:rPr>
              <a:t>công</a:t>
            </a:r>
            <a:r>
              <a:rPr lang="en-US" sz="2000" dirty="0">
                <a:solidFill>
                  <a:schemeClr val="accent5">
                    <a:lumMod val="75000"/>
                  </a:schemeClr>
                </a:solidFill>
                <a:latin typeface="Arial" panose="020B0604020202020204" pitchFamily="34" charset="0"/>
              </a:rPr>
              <a:t> </a:t>
            </a:r>
            <a:r>
              <a:rPr lang="en-US" sz="2000" dirty="0" err="1">
                <a:solidFill>
                  <a:schemeClr val="accent5">
                    <a:lumMod val="75000"/>
                  </a:schemeClr>
                </a:solidFill>
                <a:latin typeface="Arial" panose="020B0604020202020204" pitchFamily="34" charset="0"/>
              </a:rPr>
              <a:t>tác</a:t>
            </a:r>
            <a:r>
              <a:rPr lang="en-US" sz="2000" dirty="0">
                <a:solidFill>
                  <a:schemeClr val="accent5">
                    <a:lumMod val="75000"/>
                  </a:schemeClr>
                </a:solidFill>
                <a:latin typeface="Arial" panose="020B0604020202020204" pitchFamily="34" charset="0"/>
              </a:rPr>
              <a:t> </a:t>
            </a:r>
            <a:r>
              <a:rPr lang="en-US" sz="2000" dirty="0" err="1">
                <a:solidFill>
                  <a:schemeClr val="accent5">
                    <a:lumMod val="75000"/>
                  </a:schemeClr>
                </a:solidFill>
                <a:latin typeface="Arial" panose="020B0604020202020204" pitchFamily="34" charset="0"/>
              </a:rPr>
              <a:t>chỉ</a:t>
            </a:r>
            <a:r>
              <a:rPr lang="en-US" sz="2000" dirty="0">
                <a:solidFill>
                  <a:schemeClr val="accent5">
                    <a:lumMod val="75000"/>
                  </a:schemeClr>
                </a:solidFill>
                <a:latin typeface="Arial" panose="020B0604020202020204" pitchFamily="34" charset="0"/>
              </a:rPr>
              <a:t> </a:t>
            </a:r>
            <a:r>
              <a:rPr lang="en-US" sz="2000" dirty="0" err="1">
                <a:solidFill>
                  <a:schemeClr val="accent5">
                    <a:lumMod val="75000"/>
                  </a:schemeClr>
                </a:solidFill>
                <a:latin typeface="Arial" panose="020B0604020202020204" pitchFamily="34" charset="0"/>
              </a:rPr>
              <a:t>đạo</a:t>
            </a:r>
            <a:r>
              <a:rPr lang="en-US" sz="2000" dirty="0">
                <a:solidFill>
                  <a:schemeClr val="accent5">
                    <a:lumMod val="75000"/>
                  </a:schemeClr>
                </a:solidFill>
                <a:latin typeface="Arial" panose="020B0604020202020204" pitchFamily="34" charset="0"/>
              </a:rPr>
              <a:t>, </a:t>
            </a:r>
            <a:r>
              <a:rPr lang="en-US" sz="2000" dirty="0" err="1">
                <a:solidFill>
                  <a:schemeClr val="accent5">
                    <a:lumMod val="75000"/>
                  </a:schemeClr>
                </a:solidFill>
                <a:latin typeface="Arial" panose="020B0604020202020204" pitchFamily="34" charset="0"/>
              </a:rPr>
              <a:t>điều</a:t>
            </a:r>
            <a:r>
              <a:rPr lang="en-US" sz="2000" dirty="0">
                <a:solidFill>
                  <a:schemeClr val="accent5">
                    <a:lumMod val="75000"/>
                  </a:schemeClr>
                </a:solidFill>
                <a:latin typeface="Arial" panose="020B0604020202020204" pitchFamily="34" charset="0"/>
              </a:rPr>
              <a:t> </a:t>
            </a:r>
            <a:r>
              <a:rPr lang="en-US" sz="2000" dirty="0" err="1">
                <a:solidFill>
                  <a:schemeClr val="accent5">
                    <a:lumMod val="75000"/>
                  </a:schemeClr>
                </a:solidFill>
                <a:latin typeface="Arial" panose="020B0604020202020204" pitchFamily="34" charset="0"/>
              </a:rPr>
              <a:t>hành</a:t>
            </a:r>
            <a:r>
              <a:rPr lang="en-US" sz="2000" dirty="0">
                <a:solidFill>
                  <a:schemeClr val="accent5">
                    <a:lumMod val="75000"/>
                  </a:schemeClr>
                </a:solidFill>
                <a:latin typeface="Arial" panose="020B0604020202020204" pitchFamily="34" charset="0"/>
              </a:rPr>
              <a:t> </a:t>
            </a:r>
            <a:r>
              <a:rPr lang="en-US" sz="2000" dirty="0" err="1">
                <a:solidFill>
                  <a:schemeClr val="accent5">
                    <a:lumMod val="75000"/>
                  </a:schemeClr>
                </a:solidFill>
                <a:latin typeface="Arial" panose="020B0604020202020204" pitchFamily="34" charset="0"/>
              </a:rPr>
              <a:t>của</a:t>
            </a:r>
            <a:r>
              <a:rPr lang="en-US" sz="2000" dirty="0">
                <a:solidFill>
                  <a:schemeClr val="accent5">
                    <a:lumMod val="75000"/>
                  </a:schemeClr>
                </a:solidFill>
                <a:latin typeface="Arial" panose="020B0604020202020204" pitchFamily="34" charset="0"/>
              </a:rPr>
              <a:t> CP, </a:t>
            </a:r>
            <a:r>
              <a:rPr lang="en-US" sz="2000" dirty="0" err="1">
                <a:solidFill>
                  <a:schemeClr val="accent5">
                    <a:lumMod val="75000"/>
                  </a:schemeClr>
                </a:solidFill>
                <a:latin typeface="Arial" panose="020B0604020202020204" pitchFamily="34" charset="0"/>
              </a:rPr>
              <a:t>TTgCP</a:t>
            </a:r>
            <a:r>
              <a:rPr lang="en-US" sz="2000" dirty="0">
                <a:solidFill>
                  <a:schemeClr val="accent5">
                    <a:lumMod val="75000"/>
                  </a:schemeClr>
                </a:solidFill>
                <a:latin typeface="Arial" panose="020B0604020202020204" pitchFamily="34" charset="0"/>
              </a:rPr>
              <a:t>, </a:t>
            </a:r>
            <a:r>
              <a:rPr lang="en-US" sz="2000" dirty="0" err="1">
                <a:solidFill>
                  <a:schemeClr val="accent5">
                    <a:lumMod val="75000"/>
                  </a:schemeClr>
                </a:solidFill>
                <a:latin typeface="Arial" panose="020B0604020202020204" pitchFamily="34" charset="0"/>
              </a:rPr>
              <a:t>cơ</a:t>
            </a:r>
            <a:r>
              <a:rPr lang="en-US" sz="2000" dirty="0">
                <a:solidFill>
                  <a:schemeClr val="accent5">
                    <a:lumMod val="75000"/>
                  </a:schemeClr>
                </a:solidFill>
                <a:latin typeface="Arial" panose="020B0604020202020204" pitchFamily="34" charset="0"/>
              </a:rPr>
              <a:t> </a:t>
            </a:r>
            <a:r>
              <a:rPr lang="en-US" sz="2000" dirty="0" err="1">
                <a:solidFill>
                  <a:schemeClr val="accent5">
                    <a:lumMod val="75000"/>
                  </a:schemeClr>
                </a:solidFill>
                <a:latin typeface="Arial" panose="020B0604020202020204" pitchFamily="34" charset="0"/>
              </a:rPr>
              <a:t>quan</a:t>
            </a:r>
            <a:r>
              <a:rPr lang="en-US" sz="2000" dirty="0">
                <a:solidFill>
                  <a:schemeClr val="accent5">
                    <a:lumMod val="75000"/>
                  </a:schemeClr>
                </a:solidFill>
                <a:latin typeface="Arial" panose="020B0604020202020204" pitchFamily="34" charset="0"/>
              </a:rPr>
              <a:t> </a:t>
            </a:r>
            <a:r>
              <a:rPr lang="en-US" sz="2000" dirty="0" err="1">
                <a:solidFill>
                  <a:schemeClr val="accent5">
                    <a:lumMod val="75000"/>
                  </a:schemeClr>
                </a:solidFill>
                <a:latin typeface="Arial" panose="020B0604020202020204" pitchFamily="34" charset="0"/>
              </a:rPr>
              <a:t>hành</a:t>
            </a:r>
            <a:r>
              <a:rPr lang="en-US" sz="2000" dirty="0">
                <a:solidFill>
                  <a:schemeClr val="accent5">
                    <a:lumMod val="75000"/>
                  </a:schemeClr>
                </a:solidFill>
                <a:latin typeface="Arial" panose="020B0604020202020204" pitchFamily="34" charset="0"/>
              </a:rPr>
              <a:t> </a:t>
            </a:r>
            <a:r>
              <a:rPr lang="en-US" sz="2000" dirty="0" err="1">
                <a:solidFill>
                  <a:schemeClr val="accent5">
                    <a:lumMod val="75000"/>
                  </a:schemeClr>
                </a:solidFill>
                <a:latin typeface="Arial" panose="020B0604020202020204" pitchFamily="34" charset="0"/>
              </a:rPr>
              <a:t>chính</a:t>
            </a:r>
            <a:r>
              <a:rPr lang="en-US" sz="2000" dirty="0">
                <a:solidFill>
                  <a:schemeClr val="accent5">
                    <a:lumMod val="75000"/>
                  </a:schemeClr>
                </a:solidFill>
                <a:latin typeface="Arial" panose="020B0604020202020204" pitchFamily="34" charset="0"/>
              </a:rPr>
              <a:t> </a:t>
            </a:r>
            <a:r>
              <a:rPr lang="en-US" sz="2000" dirty="0" err="1">
                <a:solidFill>
                  <a:schemeClr val="accent5">
                    <a:lumMod val="75000"/>
                  </a:schemeClr>
                </a:solidFill>
                <a:latin typeface="Arial" panose="020B0604020202020204" pitchFamily="34" charset="0"/>
              </a:rPr>
              <a:t>nhà</a:t>
            </a:r>
            <a:r>
              <a:rPr lang="en-US" sz="2000" dirty="0">
                <a:solidFill>
                  <a:schemeClr val="accent5">
                    <a:lumMod val="75000"/>
                  </a:schemeClr>
                </a:solidFill>
                <a:latin typeface="Arial" panose="020B0604020202020204" pitchFamily="34" charset="0"/>
              </a:rPr>
              <a:t> </a:t>
            </a:r>
            <a:r>
              <a:rPr lang="en-US" sz="2000" dirty="0" err="1">
                <a:solidFill>
                  <a:schemeClr val="accent5">
                    <a:lumMod val="75000"/>
                  </a:schemeClr>
                </a:solidFill>
                <a:latin typeface="Arial" panose="020B0604020202020204" pitchFamily="34" charset="0"/>
              </a:rPr>
              <a:t>nước</a:t>
            </a:r>
            <a:r>
              <a:rPr lang="en-US" sz="2000" dirty="0">
                <a:solidFill>
                  <a:schemeClr val="accent5">
                    <a:lumMod val="75000"/>
                  </a:schemeClr>
                </a:solidFill>
                <a:latin typeface="Arial" panose="020B0604020202020204" pitchFamily="34" charset="0"/>
              </a:rPr>
              <a:t> </a:t>
            </a:r>
            <a:r>
              <a:rPr lang="en-US" sz="2000" dirty="0" err="1">
                <a:solidFill>
                  <a:schemeClr val="accent5">
                    <a:lumMod val="75000"/>
                  </a:schemeClr>
                </a:solidFill>
                <a:latin typeface="Arial" panose="020B0604020202020204" pitchFamily="34" charset="0"/>
              </a:rPr>
              <a:t>các</a:t>
            </a:r>
            <a:r>
              <a:rPr lang="en-US" sz="2000" dirty="0">
                <a:solidFill>
                  <a:schemeClr val="accent5">
                    <a:lumMod val="75000"/>
                  </a:schemeClr>
                </a:solidFill>
                <a:latin typeface="Arial" panose="020B0604020202020204" pitchFamily="34" charset="0"/>
              </a:rPr>
              <a:t> </a:t>
            </a:r>
            <a:r>
              <a:rPr lang="en-US" sz="2000" dirty="0" err="1">
                <a:solidFill>
                  <a:schemeClr val="accent5">
                    <a:lumMod val="75000"/>
                  </a:schemeClr>
                </a:solidFill>
                <a:latin typeface="Arial" panose="020B0604020202020204" pitchFamily="34" charset="0"/>
              </a:rPr>
              <a:t>cấp</a:t>
            </a:r>
            <a:r>
              <a:rPr lang="en-US" sz="2000" dirty="0">
                <a:solidFill>
                  <a:schemeClr val="accent5">
                    <a:lumMod val="75000"/>
                  </a:schemeClr>
                </a:solidFill>
                <a:latin typeface="Arial" panose="020B0604020202020204" pitchFamily="34" charset="0"/>
              </a:rPr>
              <a:t> </a:t>
            </a:r>
            <a:r>
              <a:rPr lang="en-US" sz="2000" dirty="0" err="1">
                <a:solidFill>
                  <a:schemeClr val="accent5">
                    <a:lumMod val="75000"/>
                  </a:schemeClr>
                </a:solidFill>
                <a:latin typeface="Arial" panose="020B0604020202020204" pitchFamily="34" charset="0"/>
              </a:rPr>
              <a:t>và</a:t>
            </a:r>
            <a:r>
              <a:rPr lang="en-US" sz="2000" dirty="0">
                <a:solidFill>
                  <a:schemeClr val="accent5">
                    <a:lumMod val="75000"/>
                  </a:schemeClr>
                </a:solidFill>
                <a:latin typeface="Arial" panose="020B0604020202020204" pitchFamily="34" charset="0"/>
              </a:rPr>
              <a:t> </a:t>
            </a:r>
            <a:r>
              <a:rPr lang="en-US" sz="2000" dirty="0" err="1">
                <a:solidFill>
                  <a:schemeClr val="accent5">
                    <a:lumMod val="75000"/>
                  </a:schemeClr>
                </a:solidFill>
                <a:latin typeface="Arial" panose="020B0604020202020204" pitchFamily="34" charset="0"/>
              </a:rPr>
              <a:t>hỗ</a:t>
            </a:r>
            <a:r>
              <a:rPr lang="en-US" sz="2000" dirty="0">
                <a:solidFill>
                  <a:schemeClr val="accent5">
                    <a:lumMod val="75000"/>
                  </a:schemeClr>
                </a:solidFill>
                <a:latin typeface="Arial" panose="020B0604020202020204" pitchFamily="34" charset="0"/>
              </a:rPr>
              <a:t> </a:t>
            </a:r>
            <a:r>
              <a:rPr lang="en-US" sz="2000" dirty="0" err="1">
                <a:solidFill>
                  <a:schemeClr val="accent5">
                    <a:lumMod val="75000"/>
                  </a:schemeClr>
                </a:solidFill>
                <a:latin typeface="Arial" panose="020B0604020202020204" pitchFamily="34" charset="0"/>
              </a:rPr>
              <a:t>trợ</a:t>
            </a:r>
            <a:r>
              <a:rPr lang="en-US" sz="2000" dirty="0">
                <a:solidFill>
                  <a:schemeClr val="accent5">
                    <a:lumMod val="75000"/>
                  </a:schemeClr>
                </a:solidFill>
                <a:latin typeface="Arial" panose="020B0604020202020204" pitchFamily="34" charset="0"/>
              </a:rPr>
              <a:t> </a:t>
            </a:r>
            <a:r>
              <a:rPr lang="en-US" sz="2000" dirty="0" err="1">
                <a:solidFill>
                  <a:schemeClr val="accent5">
                    <a:lumMod val="75000"/>
                  </a:schemeClr>
                </a:solidFill>
                <a:latin typeface="Arial" panose="020B0604020202020204" pitchFamily="34" charset="0"/>
              </a:rPr>
              <a:t>đánh</a:t>
            </a:r>
            <a:r>
              <a:rPr lang="en-US" sz="2000" dirty="0">
                <a:solidFill>
                  <a:schemeClr val="accent5">
                    <a:lumMod val="75000"/>
                  </a:schemeClr>
                </a:solidFill>
                <a:latin typeface="Arial" panose="020B0604020202020204" pitchFamily="34" charset="0"/>
              </a:rPr>
              <a:t> </a:t>
            </a:r>
            <a:r>
              <a:rPr lang="en-US" sz="2000" dirty="0" err="1">
                <a:solidFill>
                  <a:schemeClr val="accent5">
                    <a:lumMod val="75000"/>
                  </a:schemeClr>
                </a:solidFill>
                <a:latin typeface="Arial" panose="020B0604020202020204" pitchFamily="34" charset="0"/>
              </a:rPr>
              <a:t>giá</a:t>
            </a:r>
            <a:r>
              <a:rPr lang="en-US" sz="2000" dirty="0">
                <a:solidFill>
                  <a:schemeClr val="accent5">
                    <a:lumMod val="75000"/>
                  </a:schemeClr>
                </a:solidFill>
                <a:latin typeface="Arial" panose="020B0604020202020204" pitchFamily="34" charset="0"/>
              </a:rPr>
              <a:t> </a:t>
            </a:r>
            <a:r>
              <a:rPr lang="en-US" sz="2000" dirty="0" err="1">
                <a:solidFill>
                  <a:schemeClr val="accent5">
                    <a:lumMod val="75000"/>
                  </a:schemeClr>
                </a:solidFill>
                <a:latin typeface="Arial" panose="020B0604020202020204" pitchFamily="34" charset="0"/>
              </a:rPr>
              <a:t>hiệu</a:t>
            </a:r>
            <a:r>
              <a:rPr lang="en-US" sz="2000" dirty="0">
                <a:solidFill>
                  <a:schemeClr val="accent5">
                    <a:lumMod val="75000"/>
                  </a:schemeClr>
                </a:solidFill>
                <a:latin typeface="Arial" panose="020B0604020202020204" pitchFamily="34" charset="0"/>
              </a:rPr>
              <a:t> </a:t>
            </a:r>
            <a:r>
              <a:rPr lang="en-US" sz="2000" dirty="0" err="1">
                <a:solidFill>
                  <a:schemeClr val="accent5">
                    <a:lumMod val="75000"/>
                  </a:schemeClr>
                </a:solidFill>
                <a:latin typeface="Arial" panose="020B0604020202020204" pitchFamily="34" charset="0"/>
              </a:rPr>
              <a:t>quả</a:t>
            </a:r>
            <a:r>
              <a:rPr lang="en-US" sz="2000" dirty="0">
                <a:solidFill>
                  <a:schemeClr val="accent5">
                    <a:lumMod val="75000"/>
                  </a:schemeClr>
                </a:solidFill>
                <a:latin typeface="Arial" panose="020B0604020202020204" pitchFamily="34" charset="0"/>
              </a:rPr>
              <a:t> </a:t>
            </a:r>
            <a:r>
              <a:rPr lang="en-US" sz="2000" dirty="0" err="1">
                <a:solidFill>
                  <a:schemeClr val="accent5">
                    <a:lumMod val="75000"/>
                  </a:schemeClr>
                </a:solidFill>
                <a:latin typeface="Arial" panose="020B0604020202020204" pitchFamily="34" charset="0"/>
              </a:rPr>
              <a:t>thực</a:t>
            </a:r>
            <a:r>
              <a:rPr lang="en-US" sz="2000" dirty="0">
                <a:solidFill>
                  <a:schemeClr val="accent5">
                    <a:lumMod val="75000"/>
                  </a:schemeClr>
                </a:solidFill>
                <a:latin typeface="Arial" panose="020B0604020202020204" pitchFamily="34" charset="0"/>
              </a:rPr>
              <a:t> </a:t>
            </a:r>
            <a:r>
              <a:rPr lang="en-US" sz="2000" dirty="0" err="1">
                <a:solidFill>
                  <a:schemeClr val="accent5">
                    <a:lumMod val="75000"/>
                  </a:schemeClr>
                </a:solidFill>
                <a:latin typeface="Arial" panose="020B0604020202020204" pitchFamily="34" charset="0"/>
              </a:rPr>
              <a:t>hiện</a:t>
            </a:r>
            <a:r>
              <a:rPr lang="en-US" sz="2000" dirty="0">
                <a:solidFill>
                  <a:schemeClr val="accent5">
                    <a:lumMod val="75000"/>
                  </a:schemeClr>
                </a:solidFill>
                <a:latin typeface="Arial" panose="020B0604020202020204" pitchFamily="34" charset="0"/>
              </a:rPr>
              <a:t> </a:t>
            </a:r>
            <a:r>
              <a:rPr lang="en-US" sz="2000" dirty="0" err="1">
                <a:solidFill>
                  <a:schemeClr val="accent5">
                    <a:lumMod val="75000"/>
                  </a:schemeClr>
                </a:solidFill>
                <a:latin typeface="Arial" panose="020B0604020202020204" pitchFamily="34" charset="0"/>
              </a:rPr>
              <a:t>nhiệm</a:t>
            </a:r>
            <a:r>
              <a:rPr lang="en-US" sz="2000" dirty="0">
                <a:solidFill>
                  <a:schemeClr val="accent5">
                    <a:lumMod val="75000"/>
                  </a:schemeClr>
                </a:solidFill>
                <a:latin typeface="Arial" panose="020B0604020202020204" pitchFamily="34" charset="0"/>
              </a:rPr>
              <a:t> </a:t>
            </a:r>
            <a:r>
              <a:rPr lang="en-US" sz="2000" dirty="0" err="1">
                <a:solidFill>
                  <a:schemeClr val="accent5">
                    <a:lumMod val="75000"/>
                  </a:schemeClr>
                </a:solidFill>
                <a:latin typeface="Arial" panose="020B0604020202020204" pitchFamily="34" charset="0"/>
              </a:rPr>
              <a:t>vụ</a:t>
            </a:r>
            <a:r>
              <a:rPr lang="en-US" sz="2000" dirty="0">
                <a:solidFill>
                  <a:schemeClr val="accent5">
                    <a:lumMod val="75000"/>
                  </a:schemeClr>
                </a:solidFill>
                <a:latin typeface="Arial" panose="020B0604020202020204" pitchFamily="34" charset="0"/>
              </a:rPr>
              <a:t> do CP, </a:t>
            </a:r>
            <a:r>
              <a:rPr lang="en-US" sz="2000" dirty="0" err="1">
                <a:solidFill>
                  <a:schemeClr val="accent5">
                    <a:lumMod val="75000"/>
                  </a:schemeClr>
                </a:solidFill>
                <a:latin typeface="Arial" panose="020B0604020202020204" pitchFamily="34" charset="0"/>
              </a:rPr>
              <a:t>TTgCP</a:t>
            </a:r>
            <a:r>
              <a:rPr lang="en-US" sz="2000" dirty="0">
                <a:solidFill>
                  <a:schemeClr val="accent5">
                    <a:lumMod val="75000"/>
                  </a:schemeClr>
                </a:solidFill>
                <a:latin typeface="Arial" panose="020B0604020202020204" pitchFamily="34" charset="0"/>
              </a:rPr>
              <a:t> </a:t>
            </a:r>
            <a:r>
              <a:rPr lang="en-US" sz="2000" dirty="0" err="1">
                <a:solidFill>
                  <a:schemeClr val="accent5">
                    <a:lumMod val="75000"/>
                  </a:schemeClr>
                </a:solidFill>
                <a:latin typeface="Arial" panose="020B0604020202020204" pitchFamily="34" charset="0"/>
              </a:rPr>
              <a:t>giao</a:t>
            </a:r>
            <a:endParaRPr lang="en-US" sz="2000" dirty="0">
              <a:solidFill>
                <a:schemeClr val="accent5">
                  <a:lumMod val="75000"/>
                </a:schemeClr>
              </a:solidFill>
              <a:latin typeface="Arial" panose="020B0604020202020204" pitchFamily="34" charset="0"/>
            </a:endParaRPr>
          </a:p>
          <a:p>
            <a:pPr marL="342900" indent="-342900" algn="just">
              <a:lnSpc>
                <a:spcPct val="100000"/>
              </a:lnSpc>
              <a:spcAft>
                <a:spcPts val="600"/>
              </a:spcAft>
              <a:buFont typeface="Wingdings" panose="05000000000000000000" pitchFamily="2" charset="2"/>
              <a:buChar char="Ø"/>
              <a:defRPr/>
            </a:pPr>
            <a:r>
              <a:rPr lang="en-US" sz="2000" dirty="0" err="1">
                <a:solidFill>
                  <a:schemeClr val="accent5">
                    <a:lumMod val="75000"/>
                  </a:schemeClr>
                </a:solidFill>
                <a:latin typeface="Arial" panose="020B0604020202020204" pitchFamily="34" charset="0"/>
              </a:rPr>
              <a:t>Hỗ</a:t>
            </a:r>
            <a:r>
              <a:rPr lang="en-US" sz="2000" dirty="0">
                <a:solidFill>
                  <a:schemeClr val="accent5">
                    <a:lumMod val="75000"/>
                  </a:schemeClr>
                </a:solidFill>
                <a:latin typeface="Arial" panose="020B0604020202020204" pitchFamily="34" charset="0"/>
              </a:rPr>
              <a:t> </a:t>
            </a:r>
            <a:r>
              <a:rPr lang="en-US" sz="2000" dirty="0" err="1">
                <a:solidFill>
                  <a:schemeClr val="accent5">
                    <a:lumMod val="75000"/>
                  </a:schemeClr>
                </a:solidFill>
                <a:latin typeface="Arial" panose="020B0604020202020204" pitchFamily="34" charset="0"/>
              </a:rPr>
              <a:t>trợ</a:t>
            </a:r>
            <a:r>
              <a:rPr lang="en-US" sz="2000" dirty="0">
                <a:solidFill>
                  <a:schemeClr val="accent5">
                    <a:lumMod val="75000"/>
                  </a:schemeClr>
                </a:solidFill>
                <a:latin typeface="Arial" panose="020B0604020202020204" pitchFamily="34" charset="0"/>
              </a:rPr>
              <a:t> </a:t>
            </a:r>
            <a:r>
              <a:rPr lang="en-US" sz="2000" dirty="0" err="1">
                <a:solidFill>
                  <a:schemeClr val="accent5">
                    <a:lumMod val="75000"/>
                  </a:schemeClr>
                </a:solidFill>
                <a:latin typeface="Arial" panose="020B0604020202020204" pitchFamily="34" charset="0"/>
              </a:rPr>
              <a:t>lãnh</a:t>
            </a:r>
            <a:r>
              <a:rPr lang="en-US" sz="2000" dirty="0">
                <a:solidFill>
                  <a:schemeClr val="accent5">
                    <a:lumMod val="75000"/>
                  </a:schemeClr>
                </a:solidFill>
                <a:latin typeface="Arial" panose="020B0604020202020204" pitchFamily="34" charset="0"/>
              </a:rPr>
              <a:t> </a:t>
            </a:r>
            <a:r>
              <a:rPr lang="en-US" sz="2000" dirty="0" err="1">
                <a:solidFill>
                  <a:schemeClr val="accent5">
                    <a:lumMod val="75000"/>
                  </a:schemeClr>
                </a:solidFill>
                <a:latin typeface="Arial" panose="020B0604020202020204" pitchFamily="34" charset="0"/>
              </a:rPr>
              <a:t>đạo</a:t>
            </a:r>
            <a:r>
              <a:rPr lang="en-US" sz="2000" dirty="0">
                <a:solidFill>
                  <a:schemeClr val="accent5">
                    <a:lumMod val="75000"/>
                  </a:schemeClr>
                </a:solidFill>
                <a:latin typeface="Arial" panose="020B0604020202020204" pitchFamily="34" charset="0"/>
              </a:rPr>
              <a:t> ra </a:t>
            </a:r>
            <a:r>
              <a:rPr lang="en-US" sz="2000" dirty="0" err="1">
                <a:solidFill>
                  <a:schemeClr val="accent5">
                    <a:lumMod val="75000"/>
                  </a:schemeClr>
                </a:solidFill>
                <a:latin typeface="Arial" panose="020B0604020202020204" pitchFamily="34" charset="0"/>
              </a:rPr>
              <a:t>quyết</a:t>
            </a:r>
            <a:r>
              <a:rPr lang="en-US" sz="2000" dirty="0">
                <a:solidFill>
                  <a:schemeClr val="accent5">
                    <a:lumMod val="75000"/>
                  </a:schemeClr>
                </a:solidFill>
                <a:latin typeface="Arial" panose="020B0604020202020204" pitchFamily="34" charset="0"/>
              </a:rPr>
              <a:t> </a:t>
            </a:r>
            <a:r>
              <a:rPr lang="en-US" sz="2000" dirty="0" err="1">
                <a:solidFill>
                  <a:schemeClr val="accent5">
                    <a:lumMod val="75000"/>
                  </a:schemeClr>
                </a:solidFill>
                <a:latin typeface="Arial" panose="020B0604020202020204" pitchFamily="34" charset="0"/>
              </a:rPr>
              <a:t>định</a:t>
            </a:r>
            <a:r>
              <a:rPr lang="en-US" sz="2000" dirty="0">
                <a:solidFill>
                  <a:schemeClr val="accent5">
                    <a:lumMod val="75000"/>
                  </a:schemeClr>
                </a:solidFill>
                <a:latin typeface="Arial" panose="020B0604020202020204" pitchFamily="34" charset="0"/>
              </a:rPr>
              <a:t> </a:t>
            </a:r>
            <a:r>
              <a:rPr lang="en-US" sz="2000" dirty="0" err="1">
                <a:solidFill>
                  <a:schemeClr val="accent5">
                    <a:lumMod val="75000"/>
                  </a:schemeClr>
                </a:solidFill>
                <a:latin typeface="Arial" panose="020B0604020202020204" pitchFamily="34" charset="0"/>
              </a:rPr>
              <a:t>nhờ</a:t>
            </a:r>
            <a:r>
              <a:rPr lang="en-US" sz="2000" dirty="0">
                <a:solidFill>
                  <a:schemeClr val="accent5">
                    <a:lumMod val="75000"/>
                  </a:schemeClr>
                </a:solidFill>
                <a:latin typeface="Arial" panose="020B0604020202020204" pitchFamily="34" charset="0"/>
              </a:rPr>
              <a:t> </a:t>
            </a:r>
            <a:r>
              <a:rPr lang="en-US" sz="2000" dirty="0" err="1">
                <a:solidFill>
                  <a:schemeClr val="accent5">
                    <a:lumMod val="75000"/>
                  </a:schemeClr>
                </a:solidFill>
                <a:latin typeface="Arial" panose="020B0604020202020204" pitchFamily="34" charset="0"/>
              </a:rPr>
              <a:t>Bảng</a:t>
            </a:r>
            <a:r>
              <a:rPr lang="en-US" sz="2000" dirty="0">
                <a:solidFill>
                  <a:schemeClr val="accent5">
                    <a:lumMod val="75000"/>
                  </a:schemeClr>
                </a:solidFill>
                <a:latin typeface="Arial" panose="020B0604020202020204" pitchFamily="34" charset="0"/>
              </a:rPr>
              <a:t> </a:t>
            </a:r>
            <a:r>
              <a:rPr lang="en-US" sz="2000" dirty="0" err="1">
                <a:solidFill>
                  <a:schemeClr val="accent5">
                    <a:lumMod val="75000"/>
                  </a:schemeClr>
                </a:solidFill>
                <a:latin typeface="Arial" panose="020B0604020202020204" pitchFamily="34" charset="0"/>
              </a:rPr>
              <a:t>hiện</a:t>
            </a:r>
            <a:r>
              <a:rPr lang="en-US" sz="2000" dirty="0">
                <a:solidFill>
                  <a:schemeClr val="accent5">
                    <a:lumMod val="75000"/>
                  </a:schemeClr>
                </a:solidFill>
                <a:latin typeface="Arial" panose="020B0604020202020204" pitchFamily="34" charset="0"/>
              </a:rPr>
              <a:t> </a:t>
            </a:r>
            <a:r>
              <a:rPr lang="en-US" sz="2000" dirty="0" err="1">
                <a:solidFill>
                  <a:schemeClr val="accent5">
                    <a:lumMod val="75000"/>
                  </a:schemeClr>
                </a:solidFill>
                <a:latin typeface="Arial" panose="020B0604020202020204" pitchFamily="34" charset="0"/>
              </a:rPr>
              <a:t>thị</a:t>
            </a:r>
            <a:r>
              <a:rPr lang="en-US" sz="2000" dirty="0">
                <a:solidFill>
                  <a:schemeClr val="accent5">
                    <a:lumMod val="75000"/>
                  </a:schemeClr>
                </a:solidFill>
                <a:latin typeface="Arial" panose="020B0604020202020204" pitchFamily="34" charset="0"/>
              </a:rPr>
              <a:t> </a:t>
            </a:r>
            <a:r>
              <a:rPr lang="en-US" sz="2000" dirty="0" err="1">
                <a:solidFill>
                  <a:schemeClr val="accent5">
                    <a:lumMod val="75000"/>
                  </a:schemeClr>
                </a:solidFill>
                <a:latin typeface="Arial" panose="020B0604020202020204" pitchFamily="34" charset="0"/>
              </a:rPr>
              <a:t>trực</a:t>
            </a:r>
            <a:r>
              <a:rPr lang="en-US" sz="2000" dirty="0">
                <a:solidFill>
                  <a:schemeClr val="accent5">
                    <a:lumMod val="75000"/>
                  </a:schemeClr>
                </a:solidFill>
                <a:latin typeface="Arial" panose="020B0604020202020204" pitchFamily="34" charset="0"/>
              </a:rPr>
              <a:t> </a:t>
            </a:r>
            <a:r>
              <a:rPr lang="en-US" sz="2000" dirty="0" err="1">
                <a:solidFill>
                  <a:schemeClr val="accent5">
                    <a:lumMod val="75000"/>
                  </a:schemeClr>
                </a:solidFill>
                <a:latin typeface="Arial" panose="020B0604020202020204" pitchFamily="34" charset="0"/>
              </a:rPr>
              <a:t>quan</a:t>
            </a:r>
            <a:r>
              <a:rPr lang="en-US" sz="2000" dirty="0">
                <a:solidFill>
                  <a:schemeClr val="accent5">
                    <a:lumMod val="75000"/>
                  </a:schemeClr>
                </a:solidFill>
                <a:latin typeface="Arial" panose="020B0604020202020204" pitchFamily="34" charset="0"/>
              </a:rPr>
              <a:t> </a:t>
            </a:r>
            <a:r>
              <a:rPr lang="en-US" sz="2000" dirty="0" err="1">
                <a:solidFill>
                  <a:schemeClr val="accent5">
                    <a:lumMod val="75000"/>
                  </a:schemeClr>
                </a:solidFill>
                <a:latin typeface="Arial" panose="020B0604020202020204" pitchFamily="34" charset="0"/>
              </a:rPr>
              <a:t>theo</a:t>
            </a:r>
            <a:r>
              <a:rPr lang="en-US" sz="2000" dirty="0">
                <a:solidFill>
                  <a:schemeClr val="accent5">
                    <a:lumMod val="75000"/>
                  </a:schemeClr>
                </a:solidFill>
                <a:latin typeface="Arial" panose="020B0604020202020204" pitchFamily="34" charset="0"/>
              </a:rPr>
              <a:t> </a:t>
            </a:r>
            <a:r>
              <a:rPr lang="en-US" sz="2000" dirty="0" err="1">
                <a:solidFill>
                  <a:schemeClr val="accent5">
                    <a:lumMod val="75000"/>
                  </a:schemeClr>
                </a:solidFill>
                <a:latin typeface="Arial" panose="020B0604020202020204" pitchFamily="34" charset="0"/>
              </a:rPr>
              <a:t>dõi</a:t>
            </a:r>
            <a:r>
              <a:rPr lang="en-US" sz="2000" dirty="0">
                <a:solidFill>
                  <a:schemeClr val="accent5">
                    <a:lumMod val="75000"/>
                  </a:schemeClr>
                </a:solidFill>
                <a:latin typeface="Arial" panose="020B0604020202020204" pitchFamily="34" charset="0"/>
              </a:rPr>
              <a:t> </a:t>
            </a:r>
            <a:r>
              <a:rPr lang="en-US" sz="2000" dirty="0" err="1">
                <a:solidFill>
                  <a:schemeClr val="accent5">
                    <a:lumMod val="75000"/>
                  </a:schemeClr>
                </a:solidFill>
                <a:latin typeface="Arial" panose="020B0604020202020204" pitchFamily="34" charset="0"/>
              </a:rPr>
              <a:t>tình</a:t>
            </a:r>
            <a:r>
              <a:rPr lang="en-US" sz="2000" dirty="0">
                <a:solidFill>
                  <a:schemeClr val="accent5">
                    <a:lumMod val="75000"/>
                  </a:schemeClr>
                </a:solidFill>
                <a:latin typeface="Arial" panose="020B0604020202020204" pitchFamily="34" charset="0"/>
              </a:rPr>
              <a:t> </a:t>
            </a:r>
            <a:r>
              <a:rPr lang="en-US" sz="2000" dirty="0" err="1">
                <a:solidFill>
                  <a:schemeClr val="accent5">
                    <a:lumMod val="75000"/>
                  </a:schemeClr>
                </a:solidFill>
                <a:latin typeface="Arial" panose="020B0604020202020204" pitchFamily="34" charset="0"/>
              </a:rPr>
              <a:t>hình</a:t>
            </a:r>
            <a:r>
              <a:rPr lang="en-US" sz="2000" dirty="0">
                <a:solidFill>
                  <a:schemeClr val="accent5">
                    <a:lumMod val="75000"/>
                  </a:schemeClr>
                </a:solidFill>
                <a:latin typeface="Arial" panose="020B0604020202020204" pitchFamily="34" charset="0"/>
              </a:rPr>
              <a:t> </a:t>
            </a:r>
            <a:r>
              <a:rPr lang="en-US" sz="2000" dirty="0" err="1">
                <a:solidFill>
                  <a:schemeClr val="accent5">
                    <a:lumMod val="75000"/>
                  </a:schemeClr>
                </a:solidFill>
                <a:latin typeface="Arial" panose="020B0604020202020204" pitchFamily="34" charset="0"/>
              </a:rPr>
              <a:t>biến</a:t>
            </a:r>
            <a:r>
              <a:rPr lang="en-US" sz="2000" dirty="0">
                <a:solidFill>
                  <a:schemeClr val="accent5">
                    <a:lumMod val="75000"/>
                  </a:schemeClr>
                </a:solidFill>
                <a:latin typeface="Arial" panose="020B0604020202020204" pitchFamily="34" charset="0"/>
              </a:rPr>
              <a:t> </a:t>
            </a:r>
            <a:r>
              <a:rPr lang="en-US" sz="2000" dirty="0" err="1">
                <a:solidFill>
                  <a:schemeClr val="accent5">
                    <a:lumMod val="75000"/>
                  </a:schemeClr>
                </a:solidFill>
                <a:latin typeface="Arial" panose="020B0604020202020204" pitchFamily="34" charset="0"/>
              </a:rPr>
              <a:t>động</a:t>
            </a:r>
            <a:r>
              <a:rPr lang="en-US" sz="2000" dirty="0">
                <a:solidFill>
                  <a:schemeClr val="accent5">
                    <a:lumMod val="75000"/>
                  </a:schemeClr>
                </a:solidFill>
                <a:latin typeface="Arial" panose="020B0604020202020204" pitchFamily="34" charset="0"/>
              </a:rPr>
              <a:t> </a:t>
            </a:r>
            <a:r>
              <a:rPr lang="en-US" sz="2000" dirty="0" err="1">
                <a:solidFill>
                  <a:schemeClr val="accent5">
                    <a:lumMod val="75000"/>
                  </a:schemeClr>
                </a:solidFill>
                <a:latin typeface="Arial" panose="020B0604020202020204" pitchFamily="34" charset="0"/>
              </a:rPr>
              <a:t>các</a:t>
            </a:r>
            <a:r>
              <a:rPr lang="en-US" sz="2000" dirty="0">
                <a:solidFill>
                  <a:schemeClr val="accent5">
                    <a:lumMod val="75000"/>
                  </a:schemeClr>
                </a:solidFill>
                <a:latin typeface="Arial" panose="020B0604020202020204" pitchFamily="34" charset="0"/>
              </a:rPr>
              <a:t> </a:t>
            </a:r>
            <a:r>
              <a:rPr lang="en-US" sz="2000" dirty="0" err="1">
                <a:solidFill>
                  <a:schemeClr val="accent5">
                    <a:lumMod val="75000"/>
                  </a:schemeClr>
                </a:solidFill>
                <a:latin typeface="Arial" panose="020B0604020202020204" pitchFamily="34" charset="0"/>
              </a:rPr>
              <a:t>chỉ</a:t>
            </a:r>
            <a:r>
              <a:rPr lang="en-US" sz="2000" dirty="0">
                <a:solidFill>
                  <a:schemeClr val="accent5">
                    <a:lumMod val="75000"/>
                  </a:schemeClr>
                </a:solidFill>
                <a:latin typeface="Arial" panose="020B0604020202020204" pitchFamily="34" charset="0"/>
              </a:rPr>
              <a:t> </a:t>
            </a:r>
            <a:r>
              <a:rPr lang="en-US" sz="2000" dirty="0" err="1">
                <a:solidFill>
                  <a:schemeClr val="accent5">
                    <a:lumMod val="75000"/>
                  </a:schemeClr>
                </a:solidFill>
                <a:latin typeface="Arial" panose="020B0604020202020204" pitchFamily="34" charset="0"/>
              </a:rPr>
              <a:t>số</a:t>
            </a:r>
            <a:r>
              <a:rPr lang="en-US" sz="2000" dirty="0">
                <a:solidFill>
                  <a:schemeClr val="accent5">
                    <a:lumMod val="75000"/>
                  </a:schemeClr>
                </a:solidFill>
                <a:latin typeface="Arial" panose="020B0604020202020204" pitchFamily="34" charset="0"/>
              </a:rPr>
              <a:t> </a:t>
            </a:r>
            <a:r>
              <a:rPr lang="en-US" sz="2000" dirty="0" err="1">
                <a:solidFill>
                  <a:schemeClr val="accent5">
                    <a:lumMod val="75000"/>
                  </a:schemeClr>
                </a:solidFill>
                <a:latin typeface="Arial" panose="020B0604020202020204" pitchFamily="34" charset="0"/>
              </a:rPr>
              <a:t>kinh</a:t>
            </a:r>
            <a:r>
              <a:rPr lang="en-US" sz="2000" dirty="0">
                <a:solidFill>
                  <a:schemeClr val="accent5">
                    <a:lumMod val="75000"/>
                  </a:schemeClr>
                </a:solidFill>
                <a:latin typeface="Arial" panose="020B0604020202020204" pitchFamily="34" charset="0"/>
              </a:rPr>
              <a:t> </a:t>
            </a:r>
            <a:r>
              <a:rPr lang="en-US" sz="2000" dirty="0" err="1">
                <a:solidFill>
                  <a:schemeClr val="accent5">
                    <a:lumMod val="75000"/>
                  </a:schemeClr>
                </a:solidFill>
                <a:latin typeface="Arial" panose="020B0604020202020204" pitchFamily="34" charset="0"/>
              </a:rPr>
              <a:t>tế-xã</a:t>
            </a:r>
            <a:r>
              <a:rPr lang="en-US" sz="2000" dirty="0">
                <a:solidFill>
                  <a:schemeClr val="accent5">
                    <a:lumMod val="75000"/>
                  </a:schemeClr>
                </a:solidFill>
                <a:latin typeface="Arial" panose="020B0604020202020204" pitchFamily="34" charset="0"/>
              </a:rPr>
              <a:t> </a:t>
            </a:r>
            <a:r>
              <a:rPr lang="en-US" sz="2000" dirty="0" err="1">
                <a:solidFill>
                  <a:schemeClr val="accent5">
                    <a:lumMod val="75000"/>
                  </a:schemeClr>
                </a:solidFill>
                <a:latin typeface="Arial" panose="020B0604020202020204" pitchFamily="34" charset="0"/>
              </a:rPr>
              <a:t>hội</a:t>
            </a:r>
            <a:r>
              <a:rPr lang="en-US" sz="2000" dirty="0">
                <a:solidFill>
                  <a:schemeClr val="accent5">
                    <a:lumMod val="75000"/>
                  </a:schemeClr>
                </a:solidFill>
                <a:latin typeface="Arial" panose="020B0604020202020204" pitchFamily="34" charset="0"/>
              </a:rPr>
              <a:t> (Government KPI Dashboard), </a:t>
            </a:r>
            <a:r>
              <a:rPr lang="en-US" sz="2000" dirty="0" err="1">
                <a:solidFill>
                  <a:schemeClr val="accent5">
                    <a:lumMod val="75000"/>
                  </a:schemeClr>
                </a:solidFill>
                <a:latin typeface="Arial" panose="020B0604020202020204" pitchFamily="34" charset="0"/>
              </a:rPr>
              <a:t>tính</a:t>
            </a:r>
            <a:r>
              <a:rPr lang="en-US" sz="2000" dirty="0">
                <a:solidFill>
                  <a:schemeClr val="accent5">
                    <a:lumMod val="75000"/>
                  </a:schemeClr>
                </a:solidFill>
                <a:latin typeface="Arial" panose="020B0604020202020204" pitchFamily="34" charset="0"/>
              </a:rPr>
              <a:t> </a:t>
            </a:r>
            <a:r>
              <a:rPr lang="en-US" sz="2000" dirty="0" err="1">
                <a:solidFill>
                  <a:schemeClr val="accent5">
                    <a:lumMod val="75000"/>
                  </a:schemeClr>
                </a:solidFill>
                <a:latin typeface="Arial" panose="020B0604020202020204" pitchFamily="34" charset="0"/>
              </a:rPr>
              <a:t>năng</a:t>
            </a:r>
            <a:r>
              <a:rPr lang="en-US" sz="2000" dirty="0">
                <a:solidFill>
                  <a:schemeClr val="accent5">
                    <a:lumMod val="75000"/>
                  </a:schemeClr>
                </a:solidFill>
                <a:latin typeface="Arial" panose="020B0604020202020204" pitchFamily="34" charset="0"/>
              </a:rPr>
              <a:t> </a:t>
            </a:r>
            <a:r>
              <a:rPr lang="en-US" sz="2000" dirty="0" err="1">
                <a:solidFill>
                  <a:schemeClr val="accent5">
                    <a:lumMod val="75000"/>
                  </a:schemeClr>
                </a:solidFill>
                <a:latin typeface="Arial" panose="020B0604020202020204" pitchFamily="34" charset="0"/>
              </a:rPr>
              <a:t>phân</a:t>
            </a:r>
            <a:r>
              <a:rPr lang="en-US" sz="2000" dirty="0">
                <a:solidFill>
                  <a:schemeClr val="accent5">
                    <a:lumMod val="75000"/>
                  </a:schemeClr>
                </a:solidFill>
                <a:latin typeface="Arial" panose="020B0604020202020204" pitchFamily="34" charset="0"/>
              </a:rPr>
              <a:t> </a:t>
            </a:r>
            <a:r>
              <a:rPr lang="en-US" sz="2000" dirty="0" err="1">
                <a:solidFill>
                  <a:schemeClr val="accent5">
                    <a:lumMod val="75000"/>
                  </a:schemeClr>
                </a:solidFill>
                <a:latin typeface="Arial" panose="020B0604020202020204" pitchFamily="34" charset="0"/>
              </a:rPr>
              <a:t>tích</a:t>
            </a:r>
            <a:r>
              <a:rPr lang="en-US" sz="2000" dirty="0">
                <a:solidFill>
                  <a:schemeClr val="accent5">
                    <a:lumMod val="75000"/>
                  </a:schemeClr>
                </a:solidFill>
                <a:latin typeface="Arial" panose="020B0604020202020204" pitchFamily="34" charset="0"/>
              </a:rPr>
              <a:t>, </a:t>
            </a:r>
            <a:r>
              <a:rPr lang="en-US" sz="2000" dirty="0" err="1">
                <a:solidFill>
                  <a:schemeClr val="accent5">
                    <a:lumMod val="75000"/>
                  </a:schemeClr>
                </a:solidFill>
                <a:latin typeface="Arial" panose="020B0604020202020204" pitchFamily="34" charset="0"/>
              </a:rPr>
              <a:t>dự</a:t>
            </a:r>
            <a:r>
              <a:rPr lang="en-US" sz="2000" dirty="0">
                <a:solidFill>
                  <a:schemeClr val="accent5">
                    <a:lumMod val="75000"/>
                  </a:schemeClr>
                </a:solidFill>
                <a:latin typeface="Arial" panose="020B0604020202020204" pitchFamily="34" charset="0"/>
              </a:rPr>
              <a:t> </a:t>
            </a:r>
            <a:r>
              <a:rPr lang="en-US" sz="2000" dirty="0" err="1">
                <a:solidFill>
                  <a:schemeClr val="accent5">
                    <a:lumMod val="75000"/>
                  </a:schemeClr>
                </a:solidFill>
                <a:latin typeface="Arial" panose="020B0604020202020204" pitchFamily="34" charset="0"/>
              </a:rPr>
              <a:t>báo</a:t>
            </a:r>
            <a:r>
              <a:rPr lang="en-US" sz="2000" dirty="0">
                <a:solidFill>
                  <a:schemeClr val="accent5">
                    <a:lumMod val="75000"/>
                  </a:schemeClr>
                </a:solidFill>
                <a:latin typeface="Arial" panose="020B0604020202020204" pitchFamily="34" charset="0"/>
              </a:rPr>
              <a:t> </a:t>
            </a:r>
            <a:r>
              <a:rPr lang="en-US" sz="2000" dirty="0" err="1">
                <a:solidFill>
                  <a:schemeClr val="accent5">
                    <a:lumMod val="75000"/>
                  </a:schemeClr>
                </a:solidFill>
                <a:latin typeface="Arial" panose="020B0604020202020204" pitchFamily="34" charset="0"/>
              </a:rPr>
              <a:t>số</a:t>
            </a:r>
            <a:r>
              <a:rPr lang="en-US" sz="2000" dirty="0">
                <a:solidFill>
                  <a:schemeClr val="accent5">
                    <a:lumMod val="75000"/>
                  </a:schemeClr>
                </a:solidFill>
                <a:latin typeface="Arial" panose="020B0604020202020204" pitchFamily="34" charset="0"/>
              </a:rPr>
              <a:t> </a:t>
            </a:r>
            <a:r>
              <a:rPr lang="en-US" sz="2000" dirty="0" err="1">
                <a:solidFill>
                  <a:schemeClr val="accent5">
                    <a:lumMod val="75000"/>
                  </a:schemeClr>
                </a:solidFill>
                <a:latin typeface="Arial" panose="020B0604020202020204" pitchFamily="34" charset="0"/>
              </a:rPr>
              <a:t>liệu</a:t>
            </a:r>
            <a:endParaRPr lang="en-US" sz="2000" dirty="0">
              <a:solidFill>
                <a:schemeClr val="accent5">
                  <a:lumMod val="75000"/>
                </a:schemeClr>
              </a:solidFill>
              <a:latin typeface="Arial" panose="020B0604020202020204" pitchFamily="34" charset="0"/>
            </a:endParaRPr>
          </a:p>
        </p:txBody>
      </p:sp>
      <p:sp>
        <p:nvSpPr>
          <p:cNvPr id="12" name="Title 1">
            <a:extLst>
              <a:ext uri="{FF2B5EF4-FFF2-40B4-BE49-F238E27FC236}">
                <a16:creationId xmlns="" xmlns:a16="http://schemas.microsoft.com/office/drawing/2014/main" id="{8361ECCF-0A98-4EC2-B76A-D96D3E23C7AD}"/>
              </a:ext>
            </a:extLst>
          </p:cNvPr>
          <p:cNvSpPr>
            <a:spLocks noGrp="1"/>
          </p:cNvSpPr>
          <p:nvPr>
            <p:ph type="title"/>
          </p:nvPr>
        </p:nvSpPr>
        <p:spPr>
          <a:xfrm>
            <a:off x="731519" y="166367"/>
            <a:ext cx="10133851" cy="1325563"/>
          </a:xfrm>
        </p:spPr>
        <p:txBody>
          <a:bodyPr>
            <a:normAutofit/>
          </a:bodyPr>
          <a:lstStyle/>
          <a:p>
            <a:r>
              <a:rPr lang="en-US" sz="3200" b="1" dirty="0">
                <a:solidFill>
                  <a:srgbClr val="0070C0"/>
                </a:solidFill>
                <a:latin typeface="Arial" panose="020B0604020202020204" pitchFamily="34" charset="0"/>
                <a:cs typeface="Arial" panose="020B0604020202020204" pitchFamily="34" charset="0"/>
              </a:rPr>
              <a:t>I. GIỚI THIỆU ĐỀ ÁN (QĐ </a:t>
            </a:r>
            <a:r>
              <a:rPr lang="en-US" sz="3200" b="1" dirty="0" err="1">
                <a:solidFill>
                  <a:srgbClr val="0070C0"/>
                </a:solidFill>
                <a:latin typeface="Arial" panose="020B0604020202020204" pitchFamily="34" charset="0"/>
                <a:cs typeface="Arial" panose="020B0604020202020204" pitchFamily="34" charset="0"/>
              </a:rPr>
              <a:t>số</a:t>
            </a:r>
            <a:r>
              <a:rPr lang="en-US" sz="3200" b="1" dirty="0">
                <a:solidFill>
                  <a:srgbClr val="0070C0"/>
                </a:solidFill>
                <a:latin typeface="Arial" panose="020B0604020202020204" pitchFamily="34" charset="0"/>
                <a:cs typeface="Arial" panose="020B0604020202020204" pitchFamily="34" charset="0"/>
              </a:rPr>
              <a:t> 62/QĐ-VPCP)</a:t>
            </a:r>
          </a:p>
        </p:txBody>
      </p:sp>
      <p:pic>
        <p:nvPicPr>
          <p:cNvPr id="13" name="Picture 12">
            <a:extLst>
              <a:ext uri="{FF2B5EF4-FFF2-40B4-BE49-F238E27FC236}">
                <a16:creationId xmlns="" xmlns:a16="http://schemas.microsoft.com/office/drawing/2014/main" id="{15973EA6-D476-4309-BE5D-CBC4D7E0AF68}"/>
              </a:ext>
            </a:extLst>
          </p:cNvPr>
          <p:cNvPicPr>
            <a:picLocks noChangeAspect="1"/>
          </p:cNvPicPr>
          <p:nvPr/>
        </p:nvPicPr>
        <p:blipFill>
          <a:blip r:embed="rId7" cstate="email"/>
          <a:stretch>
            <a:fillRect/>
          </a:stretch>
        </p:blipFill>
        <p:spPr>
          <a:xfrm>
            <a:off x="0" y="521860"/>
            <a:ext cx="631767" cy="492293"/>
          </a:xfrm>
          <a:prstGeom prst="rect">
            <a:avLst/>
          </a:prstGeom>
        </p:spPr>
      </p:pic>
      <p:sp>
        <p:nvSpPr>
          <p:cNvPr id="2" name="Slide Number Placeholder 1">
            <a:extLst>
              <a:ext uri="{FF2B5EF4-FFF2-40B4-BE49-F238E27FC236}">
                <a16:creationId xmlns="" xmlns:a16="http://schemas.microsoft.com/office/drawing/2014/main" id="{F57BA918-EC9D-4F0A-8005-9563DABCAF1D}"/>
              </a:ext>
            </a:extLst>
          </p:cNvPr>
          <p:cNvSpPr>
            <a:spLocks noGrp="1"/>
          </p:cNvSpPr>
          <p:nvPr>
            <p:ph type="sldNum" sz="quarter" idx="12"/>
          </p:nvPr>
        </p:nvSpPr>
        <p:spPr/>
        <p:txBody>
          <a:bodyPr/>
          <a:lstStyle/>
          <a:p>
            <a:fld id="{915606CC-36FA-4283-A0CE-BAC400B7BCE4}" type="slidenum">
              <a:rPr lang="en-US" smtClean="0"/>
              <a:pPr/>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95872C62-D3D6-4315-AE71-4122121756EA}"/>
              </a:ext>
            </a:extLst>
          </p:cNvPr>
          <p:cNvSpPr/>
          <p:nvPr/>
        </p:nvSpPr>
        <p:spPr>
          <a:xfrm>
            <a:off x="9580563" y="4269237"/>
            <a:ext cx="1039812" cy="937538"/>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2617" y="279867"/>
            <a:ext cx="10792536" cy="605631"/>
          </a:xfrm>
        </p:spPr>
        <p:txBody>
          <a:bodyPr>
            <a:normAutofit/>
          </a:bodyPr>
          <a:lstStyle/>
          <a:p>
            <a:r>
              <a:rPr lang="en-US" sz="2400" b="1" dirty="0">
                <a:solidFill>
                  <a:srgbClr val="0070C0"/>
                </a:solidFill>
                <a:latin typeface="Arial" panose="020B0604020202020204" pitchFamily="34" charset="0"/>
                <a:cs typeface="Arial" panose="020B0604020202020204" pitchFamily="34" charset="0"/>
              </a:rPr>
              <a:t>1. MÔ HÌNH KIẾN TRÚC TỔNG THỂ</a:t>
            </a:r>
          </a:p>
        </p:txBody>
      </p:sp>
      <p:sp>
        <p:nvSpPr>
          <p:cNvPr id="3" name="Slide Number Placeholder 2">
            <a:extLst>
              <a:ext uri="{FF2B5EF4-FFF2-40B4-BE49-F238E27FC236}">
                <a16:creationId xmlns="" xmlns:a16="http://schemas.microsoft.com/office/drawing/2014/main" id="{47D2C122-D187-4363-97FD-6CF7087C7783}"/>
              </a:ext>
            </a:extLst>
          </p:cNvPr>
          <p:cNvSpPr>
            <a:spLocks noGrp="1"/>
          </p:cNvSpPr>
          <p:nvPr>
            <p:ph type="sldNum" sz="quarter" idx="12"/>
          </p:nvPr>
        </p:nvSpPr>
        <p:spPr/>
        <p:txBody>
          <a:bodyPr/>
          <a:lstStyle/>
          <a:p>
            <a:fld id="{915606CC-36FA-4283-A0CE-BAC400B7BCE4}" type="slidenum">
              <a:rPr lang="en-US" smtClean="0"/>
              <a:pPr/>
              <a:t>4</a:t>
            </a:fld>
            <a:endParaRPr lang="en-US" dirty="0"/>
          </a:p>
        </p:txBody>
      </p:sp>
      <p:pic>
        <p:nvPicPr>
          <p:cNvPr id="116" name="Picture 115">
            <a:extLst>
              <a:ext uri="{FF2B5EF4-FFF2-40B4-BE49-F238E27FC236}">
                <a16:creationId xmlns="" xmlns:a16="http://schemas.microsoft.com/office/drawing/2014/main" id="{5180A248-ECBB-41B8-BDCD-95B13036D314}"/>
              </a:ext>
            </a:extLst>
          </p:cNvPr>
          <p:cNvPicPr>
            <a:picLocks noChangeAspect="1"/>
          </p:cNvPicPr>
          <p:nvPr/>
        </p:nvPicPr>
        <p:blipFill>
          <a:blip r:embed="rId3" cstate="email"/>
          <a:stretch>
            <a:fillRect/>
          </a:stretch>
        </p:blipFill>
        <p:spPr>
          <a:xfrm>
            <a:off x="0" y="239234"/>
            <a:ext cx="631767" cy="492293"/>
          </a:xfrm>
          <a:prstGeom prst="rect">
            <a:avLst/>
          </a:prstGeom>
        </p:spPr>
      </p:pic>
      <p:sp>
        <p:nvSpPr>
          <p:cNvPr id="7" name="TextBox 6">
            <a:extLst>
              <a:ext uri="{FF2B5EF4-FFF2-40B4-BE49-F238E27FC236}">
                <a16:creationId xmlns="" xmlns:a16="http://schemas.microsoft.com/office/drawing/2014/main" id="{69E87204-3E0A-48AB-9639-3C27C59570D0}"/>
              </a:ext>
            </a:extLst>
          </p:cNvPr>
          <p:cNvSpPr txBox="1"/>
          <p:nvPr/>
        </p:nvSpPr>
        <p:spPr bwMode="auto">
          <a:xfrm>
            <a:off x="1436688" y="1028700"/>
            <a:ext cx="938212" cy="600075"/>
          </a:xfrm>
          <a:prstGeom prst="rect">
            <a:avLst/>
          </a:prstGeom>
          <a:solidFill>
            <a:schemeClr val="accent1">
              <a:lumMod val="60000"/>
              <a:lumOff val="40000"/>
            </a:schemeClr>
          </a:solidFill>
        </p:spPr>
        <p:txBody>
          <a:bodyPr anchor="ctr"/>
          <a:lstStyle/>
          <a:p>
            <a:pPr algn="ctr">
              <a:defRPr/>
            </a:pPr>
            <a:r>
              <a:rPr lang="en-US" sz="1200" b="1" dirty="0">
                <a:solidFill>
                  <a:schemeClr val="bg1"/>
                </a:solidFill>
                <a:latin typeface="Times New Roman" panose="02020603050405020304" pitchFamily="18" charset="0"/>
                <a:cs typeface="Times New Roman" panose="02020603050405020304" pitchFamily="18" charset="0"/>
              </a:rPr>
              <a:t>NGƯỜI DÙNG</a:t>
            </a:r>
          </a:p>
        </p:txBody>
      </p:sp>
      <p:sp>
        <p:nvSpPr>
          <p:cNvPr id="8" name="TextBox 7">
            <a:extLst>
              <a:ext uri="{FF2B5EF4-FFF2-40B4-BE49-F238E27FC236}">
                <a16:creationId xmlns="" xmlns:a16="http://schemas.microsoft.com/office/drawing/2014/main" id="{7E6A9C46-0447-4668-A800-141588516E3A}"/>
              </a:ext>
            </a:extLst>
          </p:cNvPr>
          <p:cNvSpPr txBox="1"/>
          <p:nvPr/>
        </p:nvSpPr>
        <p:spPr bwMode="auto">
          <a:xfrm>
            <a:off x="1436688" y="1674813"/>
            <a:ext cx="938212" cy="600075"/>
          </a:xfrm>
          <a:prstGeom prst="rect">
            <a:avLst/>
          </a:prstGeom>
          <a:solidFill>
            <a:schemeClr val="accent1">
              <a:lumMod val="60000"/>
              <a:lumOff val="40000"/>
            </a:schemeClr>
          </a:solidFill>
        </p:spPr>
        <p:txBody>
          <a:bodyPr anchor="ctr"/>
          <a:lstStyle/>
          <a:p>
            <a:pPr algn="ctr">
              <a:defRPr/>
            </a:pPr>
            <a:r>
              <a:rPr lang="en-US" sz="1200" b="1" dirty="0">
                <a:solidFill>
                  <a:schemeClr val="bg1"/>
                </a:solidFill>
                <a:latin typeface="Times New Roman" panose="02020603050405020304" pitchFamily="18" charset="0"/>
                <a:cs typeface="Times New Roman" panose="02020603050405020304" pitchFamily="18" charset="0"/>
              </a:rPr>
              <a:t>KÊNH GIAO TIẾP</a:t>
            </a:r>
          </a:p>
        </p:txBody>
      </p:sp>
      <p:sp>
        <p:nvSpPr>
          <p:cNvPr id="9" name="TextBox 8">
            <a:extLst>
              <a:ext uri="{FF2B5EF4-FFF2-40B4-BE49-F238E27FC236}">
                <a16:creationId xmlns="" xmlns:a16="http://schemas.microsoft.com/office/drawing/2014/main" id="{E53D052E-AE0A-49DA-8E8A-836A948F6939}"/>
              </a:ext>
            </a:extLst>
          </p:cNvPr>
          <p:cNvSpPr txBox="1"/>
          <p:nvPr/>
        </p:nvSpPr>
        <p:spPr bwMode="auto">
          <a:xfrm>
            <a:off x="1430338" y="3030538"/>
            <a:ext cx="935037" cy="1047750"/>
          </a:xfrm>
          <a:prstGeom prst="rect">
            <a:avLst/>
          </a:prstGeom>
          <a:solidFill>
            <a:schemeClr val="accent1">
              <a:lumMod val="60000"/>
              <a:lumOff val="40000"/>
            </a:schemeClr>
          </a:solidFill>
        </p:spPr>
        <p:txBody>
          <a:bodyPr anchor="ctr"/>
          <a:lstStyle/>
          <a:p>
            <a:pPr algn="ctr">
              <a:defRPr/>
            </a:pPr>
            <a:r>
              <a:rPr lang="en-US" sz="1200" b="1">
                <a:solidFill>
                  <a:schemeClr val="bg1"/>
                </a:solidFill>
                <a:latin typeface="Times New Roman" panose="02020603050405020304" pitchFamily="18" charset="0"/>
                <a:cs typeface="Times New Roman" panose="02020603050405020304" pitchFamily="18" charset="0"/>
              </a:rPr>
              <a:t>LỚP ỨNG DỤNG</a:t>
            </a:r>
          </a:p>
        </p:txBody>
      </p:sp>
      <p:pic>
        <p:nvPicPr>
          <p:cNvPr id="10" name="Graphic 22" descr="Court">
            <a:extLst>
              <a:ext uri="{FF2B5EF4-FFF2-40B4-BE49-F238E27FC236}">
                <a16:creationId xmlns="" xmlns:a16="http://schemas.microsoft.com/office/drawing/2014/main" id="{1375ABD1-B3E1-4893-B2E1-1B531B4C9530}"/>
              </a:ext>
            </a:extLst>
          </p:cNvPr>
          <p:cNvPicPr>
            <a:picLocks noChangeAspect="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4476750" y="1428750"/>
            <a:ext cx="315913" cy="293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Graphic 24" descr="Building">
            <a:extLst>
              <a:ext uri="{FF2B5EF4-FFF2-40B4-BE49-F238E27FC236}">
                <a16:creationId xmlns="" xmlns:a16="http://schemas.microsoft.com/office/drawing/2014/main" id="{52DD7D28-3800-452E-8C82-D0084F306BC4}"/>
              </a:ext>
            </a:extLst>
          </p:cNvPr>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703888" y="1428750"/>
            <a:ext cx="315912" cy="293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2" name="Group 3">
            <a:extLst>
              <a:ext uri="{FF2B5EF4-FFF2-40B4-BE49-F238E27FC236}">
                <a16:creationId xmlns="" xmlns:a16="http://schemas.microsoft.com/office/drawing/2014/main" id="{90D564FB-A858-44DF-9C0E-C6F4ABF337AF}"/>
              </a:ext>
            </a:extLst>
          </p:cNvPr>
          <p:cNvGrpSpPr>
            <a:grpSpLocks/>
          </p:cNvGrpSpPr>
          <p:nvPr/>
        </p:nvGrpSpPr>
        <p:grpSpPr bwMode="auto">
          <a:xfrm>
            <a:off x="8278813" y="1028700"/>
            <a:ext cx="882650" cy="5818188"/>
            <a:chOff x="7707313" y="946150"/>
            <a:chExt cx="1528762" cy="5818188"/>
          </a:xfrm>
        </p:grpSpPr>
        <p:sp>
          <p:nvSpPr>
            <p:cNvPr id="13" name="Rectangle 12">
              <a:extLst>
                <a:ext uri="{FF2B5EF4-FFF2-40B4-BE49-F238E27FC236}">
                  <a16:creationId xmlns="" xmlns:a16="http://schemas.microsoft.com/office/drawing/2014/main" id="{EE618EE2-0880-4412-946C-B339C071F54D}"/>
                </a:ext>
              </a:extLst>
            </p:cNvPr>
            <p:cNvSpPr/>
            <p:nvPr/>
          </p:nvSpPr>
          <p:spPr bwMode="auto">
            <a:xfrm>
              <a:off x="7707313" y="946150"/>
              <a:ext cx="1528762" cy="5818188"/>
            </a:xfrm>
            <a:prstGeom prst="rect">
              <a:avLst/>
            </a:prstGeom>
            <a:solidFill>
              <a:srgbClr val="88C2E6"/>
            </a:solidFill>
            <a:ln>
              <a:solidFill>
                <a:srgbClr val="88C2E6"/>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1000" b="1" dirty="0">
                  <a:latin typeface="Times New Roman" panose="02020603050405020304" pitchFamily="18" charset="0"/>
                  <a:cs typeface="Times New Roman" panose="02020603050405020304" pitchFamily="18" charset="0"/>
                </a:rPr>
                <a:t>AN TOÀN BẢO MẬT</a:t>
              </a:r>
            </a:p>
          </p:txBody>
        </p:sp>
        <p:sp>
          <p:nvSpPr>
            <p:cNvPr id="14" name="Rounded Rectangle 189">
              <a:extLst>
                <a:ext uri="{FF2B5EF4-FFF2-40B4-BE49-F238E27FC236}">
                  <a16:creationId xmlns="" xmlns:a16="http://schemas.microsoft.com/office/drawing/2014/main" id="{B5254661-4FA2-42CD-950B-D4090563FE99}"/>
                </a:ext>
              </a:extLst>
            </p:cNvPr>
            <p:cNvSpPr/>
            <p:nvPr/>
          </p:nvSpPr>
          <p:spPr bwMode="auto">
            <a:xfrm>
              <a:off x="7746668" y="1600199"/>
              <a:ext cx="1448201" cy="2390215"/>
            </a:xfrm>
            <a:prstGeom prst="roundRect">
              <a:avLst>
                <a:gd name="adj" fmla="val 0"/>
              </a:avLst>
            </a:prstGeom>
            <a:solidFill>
              <a:srgbClr val="3F9694"/>
            </a:solidFill>
            <a:ln>
              <a:solidFill>
                <a:srgbClr val="3F969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200" b="1" kern="0" dirty="0" err="1">
                  <a:gradFill>
                    <a:gsLst>
                      <a:gs pos="0">
                        <a:srgbClr val="FFFFFF"/>
                      </a:gs>
                      <a:gs pos="100000">
                        <a:srgbClr val="FFFFFF"/>
                      </a:gs>
                    </a:gsLst>
                    <a:lin ang="5400000" scaled="0"/>
                  </a:gradFill>
                  <a:latin typeface="Times New Roman" panose="02020603050405020304" pitchFamily="18" charset="0"/>
                  <a:ea typeface="Segoe UI" pitchFamily="34" charset="0"/>
                  <a:cs typeface="Times New Roman" panose="02020603050405020304" pitchFamily="18" charset="0"/>
                </a:rPr>
                <a:t>Bảo</a:t>
              </a:r>
              <a:r>
                <a:rPr lang="en-US" sz="1200" b="1" kern="0" dirty="0">
                  <a:gradFill>
                    <a:gsLst>
                      <a:gs pos="0">
                        <a:srgbClr val="FFFFFF"/>
                      </a:gs>
                      <a:gs pos="100000">
                        <a:srgbClr val="FFFFFF"/>
                      </a:gs>
                    </a:gsLst>
                    <a:lin ang="5400000" scaled="0"/>
                  </a:gradFill>
                  <a:latin typeface="Times New Roman" panose="02020603050405020304" pitchFamily="18" charset="0"/>
                  <a:ea typeface="Segoe UI" pitchFamily="34" charset="0"/>
                  <a:cs typeface="Times New Roman" panose="02020603050405020304" pitchFamily="18" charset="0"/>
                </a:rPr>
                <a:t> </a:t>
              </a:r>
              <a:r>
                <a:rPr lang="en-US" sz="1200" b="1" kern="0" dirty="0" err="1">
                  <a:gradFill>
                    <a:gsLst>
                      <a:gs pos="0">
                        <a:srgbClr val="FFFFFF"/>
                      </a:gs>
                      <a:gs pos="100000">
                        <a:srgbClr val="FFFFFF"/>
                      </a:gs>
                    </a:gsLst>
                    <a:lin ang="5400000" scaled="0"/>
                  </a:gradFill>
                  <a:latin typeface="Times New Roman" panose="02020603050405020304" pitchFamily="18" charset="0"/>
                  <a:ea typeface="Segoe UI" pitchFamily="34" charset="0"/>
                  <a:cs typeface="Times New Roman" panose="02020603050405020304" pitchFamily="18" charset="0"/>
                </a:rPr>
                <a:t>mật</a:t>
              </a:r>
              <a:r>
                <a:rPr lang="en-US" sz="1200" b="1" kern="0" dirty="0">
                  <a:gradFill>
                    <a:gsLst>
                      <a:gs pos="0">
                        <a:srgbClr val="FFFFFF"/>
                      </a:gs>
                      <a:gs pos="100000">
                        <a:srgbClr val="FFFFFF"/>
                      </a:gs>
                    </a:gsLst>
                    <a:lin ang="5400000" scaled="0"/>
                  </a:gradFill>
                  <a:latin typeface="Times New Roman" panose="02020603050405020304" pitchFamily="18" charset="0"/>
                  <a:ea typeface="Segoe UI" pitchFamily="34" charset="0"/>
                  <a:cs typeface="Times New Roman" panose="02020603050405020304" pitchFamily="18" charset="0"/>
                </a:rPr>
                <a:t> </a:t>
              </a:r>
              <a:r>
                <a:rPr lang="en-US" sz="1200" b="1" kern="0" dirty="0" err="1">
                  <a:gradFill>
                    <a:gsLst>
                      <a:gs pos="0">
                        <a:srgbClr val="FFFFFF"/>
                      </a:gs>
                      <a:gs pos="100000">
                        <a:srgbClr val="FFFFFF"/>
                      </a:gs>
                    </a:gsLst>
                    <a:lin ang="5400000" scaled="0"/>
                  </a:gradFill>
                  <a:latin typeface="Times New Roman" panose="02020603050405020304" pitchFamily="18" charset="0"/>
                  <a:ea typeface="Segoe UI" pitchFamily="34" charset="0"/>
                  <a:cs typeface="Times New Roman" panose="02020603050405020304" pitchFamily="18" charset="0"/>
                </a:rPr>
                <a:t>ứng</a:t>
              </a:r>
              <a:r>
                <a:rPr lang="en-US" sz="1200" b="1" kern="0" dirty="0">
                  <a:gradFill>
                    <a:gsLst>
                      <a:gs pos="0">
                        <a:srgbClr val="FFFFFF"/>
                      </a:gs>
                      <a:gs pos="100000">
                        <a:srgbClr val="FFFFFF"/>
                      </a:gs>
                    </a:gsLst>
                    <a:lin ang="5400000" scaled="0"/>
                  </a:gradFill>
                  <a:latin typeface="Times New Roman" panose="02020603050405020304" pitchFamily="18" charset="0"/>
                  <a:ea typeface="Segoe UI" pitchFamily="34" charset="0"/>
                  <a:cs typeface="Times New Roman" panose="02020603050405020304" pitchFamily="18" charset="0"/>
                </a:rPr>
                <a:t> </a:t>
              </a:r>
              <a:r>
                <a:rPr lang="en-US" sz="1200" b="1" kern="0" dirty="0" err="1">
                  <a:gradFill>
                    <a:gsLst>
                      <a:gs pos="0">
                        <a:srgbClr val="FFFFFF"/>
                      </a:gs>
                      <a:gs pos="100000">
                        <a:srgbClr val="FFFFFF"/>
                      </a:gs>
                    </a:gsLst>
                    <a:lin ang="5400000" scaled="0"/>
                  </a:gradFill>
                  <a:latin typeface="Times New Roman" panose="02020603050405020304" pitchFamily="18" charset="0"/>
                  <a:ea typeface="Segoe UI" pitchFamily="34" charset="0"/>
                  <a:cs typeface="Times New Roman" panose="02020603050405020304" pitchFamily="18" charset="0"/>
                </a:rPr>
                <a:t>dụng</a:t>
              </a:r>
              <a:endParaRPr lang="en-US" sz="1200" b="1" dirty="0">
                <a:latin typeface="Times New Roman" panose="02020603050405020304" pitchFamily="18" charset="0"/>
                <a:cs typeface="Times New Roman" panose="02020603050405020304" pitchFamily="18" charset="0"/>
              </a:endParaRPr>
            </a:p>
          </p:txBody>
        </p:sp>
        <p:sp>
          <p:nvSpPr>
            <p:cNvPr id="15" name="Rounded Rectangle 190">
              <a:extLst>
                <a:ext uri="{FF2B5EF4-FFF2-40B4-BE49-F238E27FC236}">
                  <a16:creationId xmlns="" xmlns:a16="http://schemas.microsoft.com/office/drawing/2014/main" id="{78C5ED48-A070-4039-91ED-BD6D9EEBD8A4}"/>
                </a:ext>
              </a:extLst>
            </p:cNvPr>
            <p:cNvSpPr/>
            <p:nvPr/>
          </p:nvSpPr>
          <p:spPr bwMode="auto">
            <a:xfrm>
              <a:off x="7745807" y="4037013"/>
              <a:ext cx="1449024" cy="1095375"/>
            </a:xfrm>
            <a:prstGeom prst="roundRect">
              <a:avLst>
                <a:gd name="adj" fmla="val 0"/>
              </a:avLst>
            </a:prstGeom>
            <a:solidFill>
              <a:srgbClr val="3F9694"/>
            </a:solidFill>
            <a:ln>
              <a:solidFill>
                <a:srgbClr val="3F969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200" b="1" dirty="0" err="1">
                  <a:latin typeface="Times New Roman" panose="02020603050405020304" pitchFamily="18" charset="0"/>
                  <a:cs typeface="Times New Roman" panose="02020603050405020304" pitchFamily="18" charset="0"/>
                </a:rPr>
                <a:t>Bảo</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mật</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nền</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tảng</a:t>
              </a:r>
              <a:endParaRPr lang="en-US" sz="1200" b="1" dirty="0">
                <a:latin typeface="Times New Roman" panose="02020603050405020304" pitchFamily="18" charset="0"/>
                <a:cs typeface="Times New Roman" panose="02020603050405020304" pitchFamily="18" charset="0"/>
              </a:endParaRPr>
            </a:p>
          </p:txBody>
        </p:sp>
        <p:sp>
          <p:nvSpPr>
            <p:cNvPr id="16" name="Rounded Rectangle 191">
              <a:extLst>
                <a:ext uri="{FF2B5EF4-FFF2-40B4-BE49-F238E27FC236}">
                  <a16:creationId xmlns="" xmlns:a16="http://schemas.microsoft.com/office/drawing/2014/main" id="{54980C3F-FB93-4E23-B8FD-CE4696DA02A9}"/>
                </a:ext>
              </a:extLst>
            </p:cNvPr>
            <p:cNvSpPr/>
            <p:nvPr/>
          </p:nvSpPr>
          <p:spPr bwMode="auto">
            <a:xfrm>
              <a:off x="7745807" y="5194300"/>
              <a:ext cx="1449024" cy="719138"/>
            </a:xfrm>
            <a:prstGeom prst="roundRect">
              <a:avLst>
                <a:gd name="adj" fmla="val 0"/>
              </a:avLst>
            </a:prstGeom>
            <a:solidFill>
              <a:srgbClr val="3F9694"/>
            </a:solidFill>
            <a:ln>
              <a:solidFill>
                <a:srgbClr val="3F969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200" b="1" dirty="0" err="1">
                  <a:latin typeface="Times New Roman" panose="02020603050405020304" pitchFamily="18" charset="0"/>
                  <a:cs typeface="Times New Roman" panose="02020603050405020304" pitchFamily="18" charset="0"/>
                </a:rPr>
                <a:t>Bảo</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mật</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dữ</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liệu</a:t>
              </a:r>
              <a:endParaRPr lang="en-US" sz="1200" b="1" dirty="0">
                <a:latin typeface="Times New Roman" panose="02020603050405020304" pitchFamily="18" charset="0"/>
                <a:cs typeface="Times New Roman" panose="02020603050405020304" pitchFamily="18" charset="0"/>
              </a:endParaRPr>
            </a:p>
          </p:txBody>
        </p:sp>
        <p:sp>
          <p:nvSpPr>
            <p:cNvPr id="17" name="Rounded Rectangle 192">
              <a:extLst>
                <a:ext uri="{FF2B5EF4-FFF2-40B4-BE49-F238E27FC236}">
                  <a16:creationId xmlns="" xmlns:a16="http://schemas.microsoft.com/office/drawing/2014/main" id="{B271BF13-AE56-420B-B01B-911F4A512F66}"/>
                </a:ext>
              </a:extLst>
            </p:cNvPr>
            <p:cNvSpPr/>
            <p:nvPr/>
          </p:nvSpPr>
          <p:spPr bwMode="auto">
            <a:xfrm>
              <a:off x="7745807" y="5986463"/>
              <a:ext cx="1440776" cy="733425"/>
            </a:xfrm>
            <a:prstGeom prst="roundRect">
              <a:avLst>
                <a:gd name="adj" fmla="val 0"/>
              </a:avLst>
            </a:prstGeom>
            <a:solidFill>
              <a:srgbClr val="3F9694"/>
            </a:solidFill>
            <a:ln>
              <a:solidFill>
                <a:srgbClr val="3F969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200" b="1" dirty="0">
                  <a:latin typeface="Times New Roman" panose="02020603050405020304" pitchFamily="18" charset="0"/>
                  <a:cs typeface="Times New Roman" panose="02020603050405020304" pitchFamily="18" charset="0"/>
                </a:rPr>
                <a:t>Bảo mật mạng và </a:t>
              </a:r>
              <a:r>
                <a:rPr lang="en-US" sz="1200" b="1" dirty="0" err="1">
                  <a:latin typeface="Times New Roman" panose="02020603050405020304" pitchFamily="18" charset="0"/>
                  <a:cs typeface="Times New Roman" panose="02020603050405020304" pitchFamily="18" charset="0"/>
                </a:rPr>
                <a:t>hạ</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tầng</a:t>
              </a:r>
              <a:endParaRPr lang="en-US" sz="1200" b="1" dirty="0">
                <a:latin typeface="Times New Roman" panose="02020603050405020304" pitchFamily="18" charset="0"/>
                <a:cs typeface="Times New Roman" panose="02020603050405020304" pitchFamily="18" charset="0"/>
              </a:endParaRPr>
            </a:p>
          </p:txBody>
        </p:sp>
      </p:grpSp>
      <p:sp>
        <p:nvSpPr>
          <p:cNvPr id="18" name="Rectangle 17">
            <a:extLst>
              <a:ext uri="{FF2B5EF4-FFF2-40B4-BE49-F238E27FC236}">
                <a16:creationId xmlns="" xmlns:a16="http://schemas.microsoft.com/office/drawing/2014/main" id="{24781F80-17B7-4318-B85D-0FE1A0DF251A}"/>
              </a:ext>
            </a:extLst>
          </p:cNvPr>
          <p:cNvSpPr/>
          <p:nvPr/>
        </p:nvSpPr>
        <p:spPr bwMode="auto">
          <a:xfrm>
            <a:off x="1430338" y="4105275"/>
            <a:ext cx="6819900" cy="1139825"/>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TextBox 18">
            <a:extLst>
              <a:ext uri="{FF2B5EF4-FFF2-40B4-BE49-F238E27FC236}">
                <a16:creationId xmlns="" xmlns:a16="http://schemas.microsoft.com/office/drawing/2014/main" id="{7A23BD9F-843B-4CA0-B3C3-7CBD3ECB25B7}"/>
              </a:ext>
            </a:extLst>
          </p:cNvPr>
          <p:cNvSpPr txBox="1"/>
          <p:nvPr/>
        </p:nvSpPr>
        <p:spPr bwMode="auto">
          <a:xfrm>
            <a:off x="1430338" y="4130675"/>
            <a:ext cx="939800" cy="1104900"/>
          </a:xfrm>
          <a:prstGeom prst="rect">
            <a:avLst/>
          </a:prstGeom>
          <a:solidFill>
            <a:schemeClr val="accent1">
              <a:lumMod val="60000"/>
              <a:lumOff val="40000"/>
            </a:schemeClr>
          </a:solidFill>
        </p:spPr>
        <p:txBody>
          <a:bodyPr anchor="ctr"/>
          <a:lstStyle/>
          <a:p>
            <a:pPr algn="ctr">
              <a:defRPr/>
            </a:pPr>
            <a:r>
              <a:rPr lang="en-US" sz="1200" b="1">
                <a:solidFill>
                  <a:schemeClr val="bg1"/>
                </a:solidFill>
                <a:latin typeface="Times New Roman" panose="02020603050405020304" pitchFamily="18" charset="0"/>
                <a:cs typeface="Times New Roman" panose="02020603050405020304" pitchFamily="18" charset="0"/>
              </a:rPr>
              <a:t>DỊCH VỤ NỀN TẢNG</a:t>
            </a:r>
          </a:p>
        </p:txBody>
      </p:sp>
      <p:grpSp>
        <p:nvGrpSpPr>
          <p:cNvPr id="20" name="Group 35">
            <a:extLst>
              <a:ext uri="{FF2B5EF4-FFF2-40B4-BE49-F238E27FC236}">
                <a16:creationId xmlns="" xmlns:a16="http://schemas.microsoft.com/office/drawing/2014/main" id="{D69C31FB-4AC5-4199-8B86-678EA64341D1}"/>
              </a:ext>
            </a:extLst>
          </p:cNvPr>
          <p:cNvGrpSpPr>
            <a:grpSpLocks/>
          </p:cNvGrpSpPr>
          <p:nvPr/>
        </p:nvGrpSpPr>
        <p:grpSpPr bwMode="auto">
          <a:xfrm>
            <a:off x="2413000" y="1676400"/>
            <a:ext cx="1925638" cy="592138"/>
            <a:chOff x="1908523" y="1128546"/>
            <a:chExt cx="2063710" cy="643545"/>
          </a:xfrm>
        </p:grpSpPr>
        <p:sp>
          <p:nvSpPr>
            <p:cNvPr id="21" name="TextBox 183">
              <a:extLst>
                <a:ext uri="{FF2B5EF4-FFF2-40B4-BE49-F238E27FC236}">
                  <a16:creationId xmlns="" xmlns:a16="http://schemas.microsoft.com/office/drawing/2014/main" id="{E4FF3B1A-0483-40C3-B779-4B4EAAFA0108}"/>
                </a:ext>
              </a:extLst>
            </p:cNvPr>
            <p:cNvSpPr txBox="1">
              <a:spLocks noChangeArrowheads="1"/>
            </p:cNvSpPr>
            <p:nvPr/>
          </p:nvSpPr>
          <p:spPr bwMode="auto">
            <a:xfrm>
              <a:off x="1908523" y="1128546"/>
              <a:ext cx="2063710" cy="643545"/>
            </a:xfrm>
            <a:prstGeom prst="rect">
              <a:avLst/>
            </a:prstGeom>
            <a:solidFill>
              <a:srgbClr val="6AA8C4"/>
            </a:solidFill>
            <a:ln w="9525">
              <a:solidFill>
                <a:srgbClr val="6AA8C4"/>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100" b="1">
                <a:solidFill>
                  <a:schemeClr val="bg1"/>
                </a:solidFill>
                <a:latin typeface="Times New Roman" panose="02020603050405020304" pitchFamily="18" charset="0"/>
                <a:cs typeface="Times New Roman" panose="02020603050405020304" pitchFamily="18" charset="0"/>
              </a:endParaRPr>
            </a:p>
          </p:txBody>
        </p:sp>
        <p:sp>
          <p:nvSpPr>
            <p:cNvPr id="22" name="object 57">
              <a:extLst>
                <a:ext uri="{FF2B5EF4-FFF2-40B4-BE49-F238E27FC236}">
                  <a16:creationId xmlns="" xmlns:a16="http://schemas.microsoft.com/office/drawing/2014/main" id="{24434B2B-14AF-4F4F-B13B-4A1CA9735EA3}"/>
                </a:ext>
              </a:extLst>
            </p:cNvPr>
            <p:cNvSpPr>
              <a:spLocks noChangeArrowheads="1"/>
            </p:cNvSpPr>
            <p:nvPr/>
          </p:nvSpPr>
          <p:spPr bwMode="auto">
            <a:xfrm>
              <a:off x="2097478" y="1252677"/>
              <a:ext cx="502469" cy="422140"/>
            </a:xfrm>
            <a:prstGeom prst="rect">
              <a:avLst/>
            </a:prstGeom>
            <a:blipFill dpi="0" rotWithShape="1">
              <a:blip r:embed="rId6" cstate="print"/>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sp>
          <p:nvSpPr>
            <p:cNvPr id="23" name="TextBox 185">
              <a:extLst>
                <a:ext uri="{FF2B5EF4-FFF2-40B4-BE49-F238E27FC236}">
                  <a16:creationId xmlns="" xmlns:a16="http://schemas.microsoft.com/office/drawing/2014/main" id="{5EC62E61-B114-4F0C-B51E-143B232E6DAE}"/>
                </a:ext>
              </a:extLst>
            </p:cNvPr>
            <p:cNvSpPr txBox="1">
              <a:spLocks noChangeArrowheads="1"/>
            </p:cNvSpPr>
            <p:nvPr/>
          </p:nvSpPr>
          <p:spPr bwMode="auto">
            <a:xfrm>
              <a:off x="2886490" y="1244800"/>
              <a:ext cx="879324"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000">
                  <a:latin typeface="Arial" panose="020B0604020202020204" pitchFamily="34" charset="0"/>
                </a:rPr>
                <a:t>Ứng dụng Web</a:t>
              </a:r>
            </a:p>
          </p:txBody>
        </p:sp>
      </p:grpSp>
      <p:grpSp>
        <p:nvGrpSpPr>
          <p:cNvPr id="24" name="Group 36">
            <a:extLst>
              <a:ext uri="{FF2B5EF4-FFF2-40B4-BE49-F238E27FC236}">
                <a16:creationId xmlns="" xmlns:a16="http://schemas.microsoft.com/office/drawing/2014/main" id="{445E0AE8-AD77-445B-BF6F-DEF942981990}"/>
              </a:ext>
            </a:extLst>
          </p:cNvPr>
          <p:cNvGrpSpPr>
            <a:grpSpLocks/>
          </p:cNvGrpSpPr>
          <p:nvPr/>
        </p:nvGrpSpPr>
        <p:grpSpPr bwMode="auto">
          <a:xfrm>
            <a:off x="4410075" y="1673225"/>
            <a:ext cx="1816100" cy="600075"/>
            <a:chOff x="2963480" y="1125159"/>
            <a:chExt cx="1872603" cy="651833"/>
          </a:xfrm>
        </p:grpSpPr>
        <p:sp>
          <p:nvSpPr>
            <p:cNvPr id="25" name="TextBox 179">
              <a:extLst>
                <a:ext uri="{FF2B5EF4-FFF2-40B4-BE49-F238E27FC236}">
                  <a16:creationId xmlns="" xmlns:a16="http://schemas.microsoft.com/office/drawing/2014/main" id="{65D71CAD-B433-42C4-980F-9CAC8159613E}"/>
                </a:ext>
              </a:extLst>
            </p:cNvPr>
            <p:cNvSpPr txBox="1">
              <a:spLocks noChangeArrowheads="1"/>
            </p:cNvSpPr>
            <p:nvPr/>
          </p:nvSpPr>
          <p:spPr bwMode="auto">
            <a:xfrm>
              <a:off x="2963480" y="1125159"/>
              <a:ext cx="1872603" cy="651833"/>
            </a:xfrm>
            <a:prstGeom prst="rect">
              <a:avLst/>
            </a:prstGeom>
            <a:solidFill>
              <a:srgbClr val="6AA8C4"/>
            </a:solidFill>
            <a:ln w="9525">
              <a:solidFill>
                <a:srgbClr val="6AA8C4"/>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100" b="1">
                <a:solidFill>
                  <a:schemeClr val="bg1"/>
                </a:solidFill>
                <a:latin typeface="Times New Roman" panose="02020603050405020304" pitchFamily="18" charset="0"/>
                <a:cs typeface="Times New Roman" panose="02020603050405020304" pitchFamily="18" charset="0"/>
              </a:endParaRPr>
            </a:p>
          </p:txBody>
        </p:sp>
        <p:pic>
          <p:nvPicPr>
            <p:cNvPr id="26" name="Graphic 123" descr="Smart Phone">
              <a:extLst>
                <a:ext uri="{FF2B5EF4-FFF2-40B4-BE49-F238E27FC236}">
                  <a16:creationId xmlns="" xmlns:a16="http://schemas.microsoft.com/office/drawing/2014/main" id="{360418B5-B18D-4CF2-87AA-8FC852D1F38A}"/>
                </a:ext>
              </a:extLst>
            </p:cNvPr>
            <p:cNvPicPr>
              <a:picLocks noChangeAspect="1"/>
            </p:cNvPicPr>
            <p:nvPr/>
          </p:nvPicPr>
          <p:blipFill>
            <a:blip r:embed="rId7" cstate="email">
              <a:extLst>
                <a:ext uri="{28A0092B-C50C-407E-A947-70E740481C1C}">
                  <a14:useLocalDpi xmlns="" xmlns:a14="http://schemas.microsoft.com/office/drawing/2010/main" val="0"/>
                </a:ext>
              </a:extLst>
            </a:blip>
            <a:srcRect/>
            <a:stretch>
              <a:fillRect/>
            </a:stretch>
          </p:blipFill>
          <p:spPr bwMode="auto">
            <a:xfrm>
              <a:off x="3420608" y="1233726"/>
              <a:ext cx="435723" cy="3957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 name="Graphic 124" descr="Tablet">
              <a:extLst>
                <a:ext uri="{FF2B5EF4-FFF2-40B4-BE49-F238E27FC236}">
                  <a16:creationId xmlns="" xmlns:a16="http://schemas.microsoft.com/office/drawing/2014/main" id="{5A5E8675-815E-487B-9C56-B49D79E358B0}"/>
                </a:ext>
              </a:extLst>
            </p:cNvPr>
            <p:cNvPicPr>
              <a:picLocks noChangeAspect="1"/>
            </p:cNvPicPr>
            <p:nvPr/>
          </p:nvPicPr>
          <p:blipFill>
            <a:blip r:embed="rId8" cstate="email">
              <a:extLst>
                <a:ext uri="{28A0092B-C50C-407E-A947-70E740481C1C}">
                  <a14:useLocalDpi xmlns="" xmlns:a14="http://schemas.microsoft.com/office/drawing/2010/main" val="0"/>
                </a:ext>
              </a:extLst>
            </a:blip>
            <a:srcRect/>
            <a:stretch>
              <a:fillRect/>
            </a:stretch>
          </p:blipFill>
          <p:spPr bwMode="auto">
            <a:xfrm>
              <a:off x="3048031" y="1171376"/>
              <a:ext cx="448137" cy="5138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 name="TextBox 182">
              <a:extLst>
                <a:ext uri="{FF2B5EF4-FFF2-40B4-BE49-F238E27FC236}">
                  <a16:creationId xmlns="" xmlns:a16="http://schemas.microsoft.com/office/drawing/2014/main" id="{ECB5500C-0FC0-4465-A190-65BA0B7B24CA}"/>
                </a:ext>
              </a:extLst>
            </p:cNvPr>
            <p:cNvSpPr txBox="1">
              <a:spLocks noChangeArrowheads="1"/>
            </p:cNvSpPr>
            <p:nvPr/>
          </p:nvSpPr>
          <p:spPr bwMode="auto">
            <a:xfrm>
              <a:off x="3831960" y="1239600"/>
              <a:ext cx="881702"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000">
                  <a:latin typeface="Arial" panose="020B0604020202020204" pitchFamily="34" charset="0"/>
                </a:rPr>
                <a:t>Thiết bị thông minh</a:t>
              </a:r>
            </a:p>
          </p:txBody>
        </p:sp>
      </p:grpSp>
      <p:pic>
        <p:nvPicPr>
          <p:cNvPr id="29" name="Picture 37">
            <a:extLst>
              <a:ext uri="{FF2B5EF4-FFF2-40B4-BE49-F238E27FC236}">
                <a16:creationId xmlns="" xmlns:a16="http://schemas.microsoft.com/office/drawing/2014/main" id="{24EB97F9-E8DA-4D79-BC8F-60FB35BC8E41}"/>
              </a:ext>
            </a:extLst>
          </p:cNvPr>
          <p:cNvPicPr>
            <a:picLocks noChangeAspect="1"/>
          </p:cNvPicPr>
          <p:nvPr/>
        </p:nvPicPr>
        <p:blipFill>
          <a:blip r:embed="rId9" cstate="email">
            <a:extLst>
              <a:ext uri="{28A0092B-C50C-407E-A947-70E740481C1C}">
                <a14:useLocalDpi xmlns="" xmlns:a14="http://schemas.microsoft.com/office/drawing/2010/main" val="0"/>
              </a:ext>
            </a:extLst>
          </a:blip>
          <a:srcRect/>
          <a:stretch>
            <a:fillRect/>
          </a:stretch>
        </p:blipFill>
        <p:spPr bwMode="auto">
          <a:xfrm>
            <a:off x="2392363" y="4262438"/>
            <a:ext cx="479425" cy="430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 name="Picture 38">
            <a:extLst>
              <a:ext uri="{FF2B5EF4-FFF2-40B4-BE49-F238E27FC236}">
                <a16:creationId xmlns="" xmlns:a16="http://schemas.microsoft.com/office/drawing/2014/main" id="{15476170-40F4-4F07-8952-7402806C3F68}"/>
              </a:ext>
            </a:extLst>
          </p:cNvPr>
          <p:cNvPicPr>
            <a:picLocks noChangeAspect="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4592638" y="4273550"/>
            <a:ext cx="355600" cy="350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 name="Rectangle: Rounded Corners 258">
            <a:extLst>
              <a:ext uri="{FF2B5EF4-FFF2-40B4-BE49-F238E27FC236}">
                <a16:creationId xmlns="" xmlns:a16="http://schemas.microsoft.com/office/drawing/2014/main" id="{F7D413FD-8066-4BBE-BF8B-35648F3A9090}"/>
              </a:ext>
            </a:extLst>
          </p:cNvPr>
          <p:cNvSpPr/>
          <p:nvPr/>
        </p:nvSpPr>
        <p:spPr bwMode="auto">
          <a:xfrm>
            <a:off x="5367338" y="3063875"/>
            <a:ext cx="2854325" cy="10112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2" name="Graphic 33" descr="Office worker">
            <a:extLst>
              <a:ext uri="{FF2B5EF4-FFF2-40B4-BE49-F238E27FC236}">
                <a16:creationId xmlns="" xmlns:a16="http://schemas.microsoft.com/office/drawing/2014/main" id="{72915CD5-6726-49DA-8D18-97EE606EB67C}"/>
              </a:ext>
            </a:extLst>
          </p:cNvPr>
          <p:cNvPicPr>
            <a:picLocks noChangeAspect="1"/>
          </p:cNvPicPr>
          <p:nvPr/>
        </p:nvPicPr>
        <p:blipFill>
          <a:blip r:embed="rId11" cstate="email">
            <a:extLst>
              <a:ext uri="{28A0092B-C50C-407E-A947-70E740481C1C}">
                <a14:useLocalDpi xmlns="" xmlns:a14="http://schemas.microsoft.com/office/drawing/2010/main" val="0"/>
              </a:ext>
            </a:extLst>
          </a:blip>
          <a:srcRect/>
          <a:stretch>
            <a:fillRect/>
          </a:stretch>
        </p:blipFill>
        <p:spPr bwMode="auto">
          <a:xfrm>
            <a:off x="5886450" y="3652838"/>
            <a:ext cx="349250" cy="322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 name="TextBox 43">
            <a:extLst>
              <a:ext uri="{FF2B5EF4-FFF2-40B4-BE49-F238E27FC236}">
                <a16:creationId xmlns="" xmlns:a16="http://schemas.microsoft.com/office/drawing/2014/main" id="{1FD7BB24-9DBC-4F25-8D68-7128F4906606}"/>
              </a:ext>
            </a:extLst>
          </p:cNvPr>
          <p:cNvSpPr txBox="1">
            <a:spLocks noChangeArrowheads="1"/>
          </p:cNvSpPr>
          <p:nvPr/>
        </p:nvSpPr>
        <p:spPr bwMode="auto">
          <a:xfrm>
            <a:off x="6840538" y="4205288"/>
            <a:ext cx="1352550" cy="438150"/>
          </a:xfrm>
          <a:prstGeom prst="rect">
            <a:avLst/>
          </a:prstGeom>
          <a:solidFill>
            <a:srgbClr val="76A1B0"/>
          </a:solidFill>
          <a:ln w="9525">
            <a:solidFill>
              <a:srgbClr val="419BBB"/>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100" b="1">
              <a:solidFill>
                <a:schemeClr val="bg1"/>
              </a:solidFill>
              <a:latin typeface="Times New Roman" panose="02020603050405020304" pitchFamily="18" charset="0"/>
              <a:cs typeface="Times New Roman" panose="02020603050405020304" pitchFamily="18" charset="0"/>
            </a:endParaRPr>
          </a:p>
        </p:txBody>
      </p:sp>
      <p:sp>
        <p:nvSpPr>
          <p:cNvPr id="34" name="TextBox 44">
            <a:extLst>
              <a:ext uri="{FF2B5EF4-FFF2-40B4-BE49-F238E27FC236}">
                <a16:creationId xmlns="" xmlns:a16="http://schemas.microsoft.com/office/drawing/2014/main" id="{0813C592-28C2-4EBA-A9A4-2F879D9AAD23}"/>
              </a:ext>
            </a:extLst>
          </p:cNvPr>
          <p:cNvSpPr txBox="1">
            <a:spLocks noChangeArrowheads="1"/>
          </p:cNvSpPr>
          <p:nvPr/>
        </p:nvSpPr>
        <p:spPr bwMode="auto">
          <a:xfrm>
            <a:off x="7200900" y="4244975"/>
            <a:ext cx="1036638"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b="1">
                <a:solidFill>
                  <a:schemeClr val="bg1"/>
                </a:solidFill>
                <a:latin typeface="Times New Roman" panose="02020603050405020304" pitchFamily="18" charset="0"/>
                <a:cs typeface="Times New Roman" panose="02020603050405020304" pitchFamily="18" charset="0"/>
              </a:rPr>
              <a:t>API tiếp nhận số liệu</a:t>
            </a:r>
          </a:p>
        </p:txBody>
      </p:sp>
      <p:pic>
        <p:nvPicPr>
          <p:cNvPr id="35" name="Picture 22" descr="Hình ảnh có liên quan">
            <a:extLst>
              <a:ext uri="{FF2B5EF4-FFF2-40B4-BE49-F238E27FC236}">
                <a16:creationId xmlns="" xmlns:a16="http://schemas.microsoft.com/office/drawing/2014/main" id="{B2798F62-684E-48DE-A550-694AB9701F50}"/>
              </a:ext>
            </a:extLst>
          </p:cNvPr>
          <p:cNvPicPr>
            <a:picLocks noChangeAspect="1" noChangeArrowheads="1"/>
          </p:cNvPicPr>
          <p:nvPr/>
        </p:nvPicPr>
        <p:blipFill>
          <a:blip r:embed="rId12" cstate="email">
            <a:extLst>
              <a:ext uri="{28A0092B-C50C-407E-A947-70E740481C1C}">
                <a14:useLocalDpi xmlns="" xmlns:a14="http://schemas.microsoft.com/office/drawing/2010/main" val="0"/>
              </a:ext>
            </a:extLst>
          </a:blip>
          <a:srcRect/>
          <a:stretch>
            <a:fillRect/>
          </a:stretch>
        </p:blipFill>
        <p:spPr bwMode="auto">
          <a:xfrm>
            <a:off x="2843213" y="4273550"/>
            <a:ext cx="677862" cy="354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36" name="Group 47">
            <a:extLst>
              <a:ext uri="{FF2B5EF4-FFF2-40B4-BE49-F238E27FC236}">
                <a16:creationId xmlns="" xmlns:a16="http://schemas.microsoft.com/office/drawing/2014/main" id="{A49D1F7F-7F5A-49AE-9940-20A8D0C28B31}"/>
              </a:ext>
            </a:extLst>
          </p:cNvPr>
          <p:cNvGrpSpPr>
            <a:grpSpLocks/>
          </p:cNvGrpSpPr>
          <p:nvPr/>
        </p:nvGrpSpPr>
        <p:grpSpPr bwMode="auto">
          <a:xfrm>
            <a:off x="6318250" y="1673225"/>
            <a:ext cx="1927225" cy="592138"/>
            <a:chOff x="6091259" y="1125159"/>
            <a:chExt cx="2064113" cy="643545"/>
          </a:xfrm>
        </p:grpSpPr>
        <p:sp>
          <p:nvSpPr>
            <p:cNvPr id="37" name="TextBox 175">
              <a:extLst>
                <a:ext uri="{FF2B5EF4-FFF2-40B4-BE49-F238E27FC236}">
                  <a16:creationId xmlns="" xmlns:a16="http://schemas.microsoft.com/office/drawing/2014/main" id="{0995F401-BAF1-43D0-9003-2058C67BC8EE}"/>
                </a:ext>
              </a:extLst>
            </p:cNvPr>
            <p:cNvSpPr txBox="1">
              <a:spLocks noChangeArrowheads="1"/>
            </p:cNvSpPr>
            <p:nvPr/>
          </p:nvSpPr>
          <p:spPr bwMode="auto">
            <a:xfrm>
              <a:off x="6091259" y="1125159"/>
              <a:ext cx="2064113" cy="643545"/>
            </a:xfrm>
            <a:prstGeom prst="rect">
              <a:avLst/>
            </a:prstGeom>
            <a:solidFill>
              <a:srgbClr val="6AA8C4"/>
            </a:solidFill>
            <a:ln w="9525">
              <a:solidFill>
                <a:srgbClr val="6AA8C4"/>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100" b="1">
                <a:solidFill>
                  <a:schemeClr val="bg1"/>
                </a:solidFill>
                <a:latin typeface="Times New Roman" panose="02020603050405020304" pitchFamily="18" charset="0"/>
                <a:cs typeface="Times New Roman" panose="02020603050405020304" pitchFamily="18" charset="0"/>
              </a:endParaRPr>
            </a:p>
          </p:txBody>
        </p:sp>
        <p:sp>
          <p:nvSpPr>
            <p:cNvPr id="38" name="TextBox 176">
              <a:extLst>
                <a:ext uri="{FF2B5EF4-FFF2-40B4-BE49-F238E27FC236}">
                  <a16:creationId xmlns="" xmlns:a16="http://schemas.microsoft.com/office/drawing/2014/main" id="{2C15508E-3FAC-475E-9718-4AEA022E8368}"/>
                </a:ext>
              </a:extLst>
            </p:cNvPr>
            <p:cNvSpPr txBox="1">
              <a:spLocks noChangeArrowheads="1"/>
            </p:cNvSpPr>
            <p:nvPr/>
          </p:nvSpPr>
          <p:spPr bwMode="auto">
            <a:xfrm>
              <a:off x="7199880" y="1324505"/>
              <a:ext cx="909564"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000">
                  <a:latin typeface="Arial" panose="020B0604020202020204" pitchFamily="34" charset="0"/>
                </a:rPr>
                <a:t>SMS/Email</a:t>
              </a:r>
            </a:p>
          </p:txBody>
        </p:sp>
        <p:pic>
          <p:nvPicPr>
            <p:cNvPr id="39" name="Graphic 327" descr="Subtitles">
              <a:extLst>
                <a:ext uri="{FF2B5EF4-FFF2-40B4-BE49-F238E27FC236}">
                  <a16:creationId xmlns="" xmlns:a16="http://schemas.microsoft.com/office/drawing/2014/main" id="{CDA3E412-0263-49EC-9987-36C9C46AF914}"/>
                </a:ext>
              </a:extLst>
            </p:cNvPr>
            <p:cNvPicPr>
              <a:picLocks noChangeAspect="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6145721" y="1226672"/>
              <a:ext cx="504932" cy="5049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 name="Graphic 328" descr="Envelope">
              <a:extLst>
                <a:ext uri="{FF2B5EF4-FFF2-40B4-BE49-F238E27FC236}">
                  <a16:creationId xmlns="" xmlns:a16="http://schemas.microsoft.com/office/drawing/2014/main" id="{E5218D50-CEF0-43B3-AC56-36305335F7A0}"/>
                </a:ext>
              </a:extLst>
            </p:cNvPr>
            <p:cNvPicPr>
              <a:picLocks noChangeAspect="1"/>
            </p:cNvPicPr>
            <p:nvPr/>
          </p:nvPicPr>
          <p:blipFill>
            <a:blip r:embed="rId14" cstate="email">
              <a:extLst>
                <a:ext uri="{28A0092B-C50C-407E-A947-70E740481C1C}">
                  <a14:useLocalDpi xmlns="" xmlns:a14="http://schemas.microsoft.com/office/drawing/2010/main" val="0"/>
                </a:ext>
              </a:extLst>
            </a:blip>
            <a:srcRect/>
            <a:stretch>
              <a:fillRect/>
            </a:stretch>
          </p:blipFill>
          <p:spPr bwMode="auto">
            <a:xfrm>
              <a:off x="6593551" y="1229842"/>
              <a:ext cx="372172" cy="426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41" name="Can 5">
            <a:extLst>
              <a:ext uri="{FF2B5EF4-FFF2-40B4-BE49-F238E27FC236}">
                <a16:creationId xmlns="" xmlns:a16="http://schemas.microsoft.com/office/drawing/2014/main" id="{985F70A7-D4FB-44F9-9FD4-51939AF737F8}"/>
              </a:ext>
            </a:extLst>
          </p:cNvPr>
          <p:cNvSpPr>
            <a:spLocks noChangeArrowheads="1"/>
          </p:cNvSpPr>
          <p:nvPr/>
        </p:nvSpPr>
        <p:spPr bwMode="auto">
          <a:xfrm rot="5400000">
            <a:off x="5103813" y="2020888"/>
            <a:ext cx="431800" cy="5816600"/>
          </a:xfrm>
          <a:prstGeom prst="can">
            <a:avLst>
              <a:gd name="adj" fmla="val 42220"/>
            </a:avLst>
          </a:prstGeom>
          <a:solidFill>
            <a:schemeClr val="bg1"/>
          </a:solidFill>
          <a:ln w="12700" algn="ctr">
            <a:solidFill>
              <a:srgbClr val="41719C"/>
            </a:solidFill>
            <a:miter lim="800000"/>
            <a:headEnd/>
            <a:tailEnd/>
          </a:ln>
        </p:spPr>
        <p:txBody>
          <a:bodyPr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solidFill>
                  <a:srgbClr val="FFFFFF"/>
                </a:solidFill>
              </a:rPr>
              <a:t>nêng</a:t>
            </a:r>
          </a:p>
        </p:txBody>
      </p:sp>
      <p:sp>
        <p:nvSpPr>
          <p:cNvPr id="42" name="TextBox 26">
            <a:extLst>
              <a:ext uri="{FF2B5EF4-FFF2-40B4-BE49-F238E27FC236}">
                <a16:creationId xmlns="" xmlns:a16="http://schemas.microsoft.com/office/drawing/2014/main" id="{59EBB456-1614-4D26-83AB-2F875706108C}"/>
              </a:ext>
            </a:extLst>
          </p:cNvPr>
          <p:cNvSpPr txBox="1">
            <a:spLocks noChangeArrowheads="1"/>
          </p:cNvSpPr>
          <p:nvPr/>
        </p:nvSpPr>
        <p:spPr bwMode="auto">
          <a:xfrm>
            <a:off x="3592513" y="4787900"/>
            <a:ext cx="434975" cy="127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600">
                <a:solidFill>
                  <a:srgbClr val="FFFFFF"/>
                </a:solidFill>
                <a:latin typeface="Arial" panose="020B0604020202020204" pitchFamily="34" charset="0"/>
                <a:ea typeface="SimSun" panose="02010600030101010101" pitchFamily="2" charset="-122"/>
              </a:rPr>
              <a:t>DỮ LIỆU</a:t>
            </a:r>
          </a:p>
        </p:txBody>
      </p:sp>
      <p:grpSp>
        <p:nvGrpSpPr>
          <p:cNvPr id="43" name="Group 52">
            <a:extLst>
              <a:ext uri="{FF2B5EF4-FFF2-40B4-BE49-F238E27FC236}">
                <a16:creationId xmlns="" xmlns:a16="http://schemas.microsoft.com/office/drawing/2014/main" id="{8AC4416E-1B1B-4CA1-AED5-D1356A6223ED}"/>
              </a:ext>
            </a:extLst>
          </p:cNvPr>
          <p:cNvGrpSpPr>
            <a:grpSpLocks/>
          </p:cNvGrpSpPr>
          <p:nvPr/>
        </p:nvGrpSpPr>
        <p:grpSpPr bwMode="auto">
          <a:xfrm>
            <a:off x="4041775" y="4205288"/>
            <a:ext cx="466725" cy="498475"/>
            <a:chOff x="3289261" y="3560965"/>
            <a:chExt cx="500632" cy="541311"/>
          </a:xfrm>
        </p:grpSpPr>
        <p:pic>
          <p:nvPicPr>
            <p:cNvPr id="44" name="Picture 43" descr="businessintegration.png">
              <a:extLst>
                <a:ext uri="{FF2B5EF4-FFF2-40B4-BE49-F238E27FC236}">
                  <a16:creationId xmlns="" xmlns:a16="http://schemas.microsoft.com/office/drawing/2014/main" id="{3CB08CEC-F67F-4017-B674-3350B7FEC0E1}"/>
                </a:ext>
              </a:extLst>
            </p:cNvPr>
            <p:cNvPicPr>
              <a:picLocks noChangeAspect="1"/>
            </p:cNvPicPr>
            <p:nvPr/>
          </p:nvPicPr>
          <p:blipFill>
            <a:blip r:embed="rId15" cstate="email">
              <a:duotone>
                <a:schemeClr val="accent4">
                  <a:shade val="45000"/>
                  <a:satMod val="135000"/>
                </a:schemeClr>
                <a:prstClr val="white"/>
              </a:duotone>
            </a:blip>
            <a:stretch>
              <a:fillRect/>
            </a:stretch>
          </p:blipFill>
          <p:spPr>
            <a:xfrm>
              <a:off x="3295025" y="3560965"/>
              <a:ext cx="494868" cy="434149"/>
            </a:xfrm>
            <a:prstGeom prst="rect">
              <a:avLst/>
            </a:prstGeom>
          </p:spPr>
        </p:pic>
        <p:sp>
          <p:nvSpPr>
            <p:cNvPr id="45" name="TextBox 168">
              <a:extLst>
                <a:ext uri="{FF2B5EF4-FFF2-40B4-BE49-F238E27FC236}">
                  <a16:creationId xmlns="" xmlns:a16="http://schemas.microsoft.com/office/drawing/2014/main" id="{ECA06B44-5F6A-486B-B14C-25F97B107DAC}"/>
                </a:ext>
              </a:extLst>
            </p:cNvPr>
            <p:cNvSpPr txBox="1">
              <a:spLocks noChangeArrowheads="1"/>
            </p:cNvSpPr>
            <p:nvPr/>
          </p:nvSpPr>
          <p:spPr bwMode="auto">
            <a:xfrm>
              <a:off x="3289261" y="3932999"/>
              <a:ext cx="492443"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500">
                  <a:latin typeface="Arial" panose="020B0604020202020204" pitchFamily="34" charset="0"/>
                </a:rPr>
                <a:t>OPEN DATA</a:t>
              </a:r>
            </a:p>
          </p:txBody>
        </p:sp>
      </p:grpSp>
      <p:grpSp>
        <p:nvGrpSpPr>
          <p:cNvPr id="46" name="Group 53">
            <a:extLst>
              <a:ext uri="{FF2B5EF4-FFF2-40B4-BE49-F238E27FC236}">
                <a16:creationId xmlns="" xmlns:a16="http://schemas.microsoft.com/office/drawing/2014/main" id="{45FA4DC6-A263-41CD-BBA2-A05F2B78023E}"/>
              </a:ext>
            </a:extLst>
          </p:cNvPr>
          <p:cNvGrpSpPr>
            <a:grpSpLocks/>
          </p:cNvGrpSpPr>
          <p:nvPr/>
        </p:nvGrpSpPr>
        <p:grpSpPr bwMode="auto">
          <a:xfrm>
            <a:off x="5622925" y="4205288"/>
            <a:ext cx="1225550" cy="473075"/>
            <a:chOff x="5298497" y="3523004"/>
            <a:chExt cx="1311185" cy="513134"/>
          </a:xfrm>
        </p:grpSpPr>
        <p:sp>
          <p:nvSpPr>
            <p:cNvPr id="47" name="TextBox 164">
              <a:extLst>
                <a:ext uri="{FF2B5EF4-FFF2-40B4-BE49-F238E27FC236}">
                  <a16:creationId xmlns="" xmlns:a16="http://schemas.microsoft.com/office/drawing/2014/main" id="{E9883286-041A-4F48-B01E-6DF1D656C506}"/>
                </a:ext>
              </a:extLst>
            </p:cNvPr>
            <p:cNvSpPr txBox="1">
              <a:spLocks noChangeArrowheads="1"/>
            </p:cNvSpPr>
            <p:nvPr/>
          </p:nvSpPr>
          <p:spPr bwMode="auto">
            <a:xfrm>
              <a:off x="5298497" y="3523004"/>
              <a:ext cx="1223425" cy="474173"/>
            </a:xfrm>
            <a:prstGeom prst="rect">
              <a:avLst/>
            </a:prstGeom>
            <a:solidFill>
              <a:srgbClr val="76A1B0"/>
            </a:solidFill>
            <a:ln w="9525">
              <a:solidFill>
                <a:srgbClr val="419BBB"/>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100" b="1">
                <a:solidFill>
                  <a:schemeClr val="bg1"/>
                </a:solidFill>
                <a:latin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 xmlns:a16="http://schemas.microsoft.com/office/drawing/2014/main" id="{B3A827BA-4CFC-4071-AEA7-B5024EF92D96}"/>
                </a:ext>
              </a:extLst>
            </p:cNvPr>
            <p:cNvSpPr txBox="1"/>
            <p:nvPr/>
          </p:nvSpPr>
          <p:spPr>
            <a:xfrm>
              <a:off x="5680643" y="3584993"/>
              <a:ext cx="929039" cy="451145"/>
            </a:xfrm>
            <a:prstGeom prst="rect">
              <a:avLst/>
            </a:prstGeom>
            <a:noFill/>
          </p:spPr>
          <p:txBody>
            <a:bodyPr>
              <a:spAutoFit/>
            </a:bodyPr>
            <a:lstStyle/>
            <a:p>
              <a:pPr>
                <a:defRPr/>
              </a:pPr>
              <a:r>
                <a:rPr lang="en-US" sz="1050" b="1" dirty="0">
                  <a:solidFill>
                    <a:schemeClr val="bg1"/>
                  </a:solidFill>
                  <a:latin typeface="Times New Roman" panose="02020603050405020304" pitchFamily="18" charset="0"/>
                  <a:cs typeface="Times New Roman" panose="02020603050405020304" pitchFamily="18" charset="0"/>
                </a:rPr>
                <a:t>Notification Gateway</a:t>
              </a:r>
            </a:p>
          </p:txBody>
        </p:sp>
        <p:pic>
          <p:nvPicPr>
            <p:cNvPr id="49" name="Picture 166">
              <a:extLst>
                <a:ext uri="{FF2B5EF4-FFF2-40B4-BE49-F238E27FC236}">
                  <a16:creationId xmlns="" xmlns:a16="http://schemas.microsoft.com/office/drawing/2014/main" id="{D824138B-2264-4654-B9B4-E90A566CD9BE}"/>
                </a:ext>
              </a:extLst>
            </p:cNvPr>
            <p:cNvPicPr>
              <a:picLocks noChangeAspect="1"/>
            </p:cNvPicPr>
            <p:nvPr/>
          </p:nvPicPr>
          <p:blipFill>
            <a:blip r:embed="rId16" cstate="email">
              <a:extLst>
                <a:ext uri="{28A0092B-C50C-407E-A947-70E740481C1C}">
                  <a14:useLocalDpi xmlns="" xmlns:a14="http://schemas.microsoft.com/office/drawing/2010/main" val="0"/>
                </a:ext>
              </a:extLst>
            </a:blip>
            <a:srcRect/>
            <a:stretch>
              <a:fillRect/>
            </a:stretch>
          </p:blipFill>
          <p:spPr bwMode="auto">
            <a:xfrm>
              <a:off x="5341393" y="3596497"/>
              <a:ext cx="355587" cy="3335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50" name="Rectangle 49">
            <a:extLst>
              <a:ext uri="{FF2B5EF4-FFF2-40B4-BE49-F238E27FC236}">
                <a16:creationId xmlns="" xmlns:a16="http://schemas.microsoft.com/office/drawing/2014/main" id="{69D6011A-8208-4788-838B-1B7237199731}"/>
              </a:ext>
            </a:extLst>
          </p:cNvPr>
          <p:cNvSpPr/>
          <p:nvPr/>
        </p:nvSpPr>
        <p:spPr bwMode="auto">
          <a:xfrm>
            <a:off x="1436688" y="6069013"/>
            <a:ext cx="6807200" cy="731837"/>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TextBox 50">
            <a:extLst>
              <a:ext uri="{FF2B5EF4-FFF2-40B4-BE49-F238E27FC236}">
                <a16:creationId xmlns="" xmlns:a16="http://schemas.microsoft.com/office/drawing/2014/main" id="{5B3A1B74-9C3A-448A-A3B7-1F674779EF91}"/>
              </a:ext>
            </a:extLst>
          </p:cNvPr>
          <p:cNvSpPr txBox="1"/>
          <p:nvPr/>
        </p:nvSpPr>
        <p:spPr bwMode="auto">
          <a:xfrm>
            <a:off x="1427163" y="6091238"/>
            <a:ext cx="939800" cy="741362"/>
          </a:xfrm>
          <a:prstGeom prst="rect">
            <a:avLst/>
          </a:prstGeom>
          <a:solidFill>
            <a:schemeClr val="accent1">
              <a:lumMod val="60000"/>
              <a:lumOff val="40000"/>
            </a:schemeClr>
          </a:solidFill>
        </p:spPr>
        <p:txBody>
          <a:bodyPr anchor="ctr"/>
          <a:lstStyle/>
          <a:p>
            <a:pPr algn="ctr">
              <a:defRPr/>
            </a:pPr>
            <a:r>
              <a:rPr lang="en-US" sz="1200" b="1" dirty="0">
                <a:solidFill>
                  <a:schemeClr val="bg1"/>
                </a:solidFill>
                <a:latin typeface="Times New Roman" panose="02020603050405020304" pitchFamily="18" charset="0"/>
                <a:cs typeface="Times New Roman" panose="02020603050405020304" pitchFamily="18" charset="0"/>
              </a:rPr>
              <a:t>LỚP </a:t>
            </a:r>
          </a:p>
          <a:p>
            <a:pPr algn="ctr">
              <a:defRPr/>
            </a:pPr>
            <a:r>
              <a:rPr lang="en-US" sz="1200" b="1" dirty="0">
                <a:solidFill>
                  <a:schemeClr val="bg1"/>
                </a:solidFill>
                <a:latin typeface="Times New Roman" panose="02020603050405020304" pitchFamily="18" charset="0"/>
                <a:cs typeface="Times New Roman" panose="02020603050405020304" pitchFamily="18" charset="0"/>
              </a:rPr>
              <a:t>HẠ TẦNG</a:t>
            </a:r>
          </a:p>
        </p:txBody>
      </p:sp>
      <p:grpSp>
        <p:nvGrpSpPr>
          <p:cNvPr id="52" name="Group 2">
            <a:extLst>
              <a:ext uri="{FF2B5EF4-FFF2-40B4-BE49-F238E27FC236}">
                <a16:creationId xmlns="" xmlns:a16="http://schemas.microsoft.com/office/drawing/2014/main" id="{0E8565C7-36CF-4001-B4A6-41D8F8C6CF14}"/>
              </a:ext>
            </a:extLst>
          </p:cNvPr>
          <p:cNvGrpSpPr>
            <a:grpSpLocks/>
          </p:cNvGrpSpPr>
          <p:nvPr/>
        </p:nvGrpSpPr>
        <p:grpSpPr bwMode="auto">
          <a:xfrm>
            <a:off x="2422525" y="6103938"/>
            <a:ext cx="1365250" cy="730250"/>
            <a:chOff x="4482231" y="6064866"/>
            <a:chExt cx="1365234" cy="730572"/>
          </a:xfrm>
        </p:grpSpPr>
        <p:grpSp>
          <p:nvGrpSpPr>
            <p:cNvPr id="53" name="Group 1">
              <a:extLst>
                <a:ext uri="{FF2B5EF4-FFF2-40B4-BE49-F238E27FC236}">
                  <a16:creationId xmlns="" xmlns:a16="http://schemas.microsoft.com/office/drawing/2014/main" id="{501602DF-FB1E-4E06-800E-7156AB1AF990}"/>
                </a:ext>
              </a:extLst>
            </p:cNvPr>
            <p:cNvGrpSpPr>
              <a:grpSpLocks/>
            </p:cNvGrpSpPr>
            <p:nvPr/>
          </p:nvGrpSpPr>
          <p:grpSpPr bwMode="auto">
            <a:xfrm>
              <a:off x="4561009" y="6064866"/>
              <a:ext cx="456670" cy="497632"/>
              <a:chOff x="3629101" y="6104190"/>
              <a:chExt cx="456670" cy="497632"/>
            </a:xfrm>
          </p:grpSpPr>
          <p:pic>
            <p:nvPicPr>
              <p:cNvPr id="56" name="Graphic 92" descr="Table">
                <a:extLst>
                  <a:ext uri="{FF2B5EF4-FFF2-40B4-BE49-F238E27FC236}">
                    <a16:creationId xmlns="" xmlns:a16="http://schemas.microsoft.com/office/drawing/2014/main" id="{EF9A89A8-AE8B-4FA8-B66C-08AA1AF2280A}"/>
                  </a:ext>
                </a:extLst>
              </p:cNvPr>
              <p:cNvPicPr>
                <a:picLocks noChangeAspect="1"/>
              </p:cNvPicPr>
              <p:nvPr/>
            </p:nvPicPr>
            <p:blipFill>
              <a:blip r:embed="rId17" cstate="print">
                <a:extLst>
                  <a:ext uri="{28A0092B-C50C-407E-A947-70E740481C1C}">
                    <a14:useLocalDpi xmlns="" xmlns:a14="http://schemas.microsoft.com/office/drawing/2010/main" val="0"/>
                  </a:ext>
                </a:extLst>
              </a:blip>
              <a:srcRect/>
              <a:stretch>
                <a:fillRect/>
              </a:stretch>
            </p:blipFill>
            <p:spPr bwMode="auto">
              <a:xfrm>
                <a:off x="3713830" y="6152352"/>
                <a:ext cx="371941" cy="4494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7" name="Graphic 93" descr="Fire">
                <a:extLst>
                  <a:ext uri="{FF2B5EF4-FFF2-40B4-BE49-F238E27FC236}">
                    <a16:creationId xmlns="" xmlns:a16="http://schemas.microsoft.com/office/drawing/2014/main" id="{ED29C3EF-3AB3-4E41-93EF-E84DBB89FD97}"/>
                  </a:ext>
                </a:extLst>
              </p:cNvPr>
              <p:cNvPicPr>
                <a:picLocks noChangeAspect="1"/>
              </p:cNvPicPr>
              <p:nvPr/>
            </p:nvPicPr>
            <p:blipFill>
              <a:blip r:embed="rId18" cstate="email">
                <a:extLst>
                  <a:ext uri="{28A0092B-C50C-407E-A947-70E740481C1C}">
                    <a14:useLocalDpi xmlns="" xmlns:a14="http://schemas.microsoft.com/office/drawing/2010/main" val="0"/>
                  </a:ext>
                </a:extLst>
              </a:blip>
              <a:srcRect/>
              <a:stretch>
                <a:fillRect/>
              </a:stretch>
            </p:blipFill>
            <p:spPr bwMode="auto">
              <a:xfrm>
                <a:off x="3629101" y="6104190"/>
                <a:ext cx="371941" cy="4494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54" name="Picture 4" descr="Hình ảnh có liên quan">
              <a:extLst>
                <a:ext uri="{FF2B5EF4-FFF2-40B4-BE49-F238E27FC236}">
                  <a16:creationId xmlns="" xmlns:a16="http://schemas.microsoft.com/office/drawing/2014/main" id="{41BFC75F-6571-4466-BF71-87D9207192C3}"/>
                </a:ext>
              </a:extLst>
            </p:cNvPr>
            <p:cNvPicPr>
              <a:picLocks noChangeAspect="1" noChangeArrowheads="1"/>
            </p:cNvPicPr>
            <p:nvPr/>
          </p:nvPicPr>
          <p:blipFill>
            <a:blip r:embed="rId19" cstate="email">
              <a:extLst>
                <a:ext uri="{28A0092B-C50C-407E-A947-70E740481C1C}">
                  <a14:useLocalDpi xmlns="" xmlns:a14="http://schemas.microsoft.com/office/drawing/2010/main" val="0"/>
                </a:ext>
              </a:extLst>
            </a:blip>
            <a:srcRect/>
            <a:stretch>
              <a:fillRect/>
            </a:stretch>
          </p:blipFill>
          <p:spPr bwMode="auto">
            <a:xfrm flipH="1">
              <a:off x="5311253" y="6139890"/>
              <a:ext cx="316636" cy="382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5" name="TextBox 27">
              <a:extLst>
                <a:ext uri="{FF2B5EF4-FFF2-40B4-BE49-F238E27FC236}">
                  <a16:creationId xmlns="" xmlns:a16="http://schemas.microsoft.com/office/drawing/2014/main" id="{5DAFA9E0-9C3A-4C3F-95F0-D7CE91236E52}"/>
                </a:ext>
              </a:extLst>
            </p:cNvPr>
            <p:cNvSpPr txBox="1">
              <a:spLocks noChangeArrowheads="1"/>
            </p:cNvSpPr>
            <p:nvPr/>
          </p:nvSpPr>
          <p:spPr bwMode="auto">
            <a:xfrm>
              <a:off x="4482231" y="6518343"/>
              <a:ext cx="1365234" cy="2770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900" b="1">
                  <a:latin typeface="Times New Roman" panose="02020603050405020304" pitchFamily="18" charset="0"/>
                  <a:cs typeface="Times New Roman" panose="02020603050405020304" pitchFamily="18" charset="0"/>
                </a:rPr>
                <a:t>HẠ TẦNG BẢO MẬT</a:t>
              </a:r>
            </a:p>
          </p:txBody>
        </p:sp>
      </p:grpSp>
      <p:grpSp>
        <p:nvGrpSpPr>
          <p:cNvPr id="58" name="Group 3">
            <a:extLst>
              <a:ext uri="{FF2B5EF4-FFF2-40B4-BE49-F238E27FC236}">
                <a16:creationId xmlns="" xmlns:a16="http://schemas.microsoft.com/office/drawing/2014/main" id="{030DD0EF-7178-48B1-85AD-A0A58EF298C3}"/>
              </a:ext>
            </a:extLst>
          </p:cNvPr>
          <p:cNvGrpSpPr>
            <a:grpSpLocks/>
          </p:cNvGrpSpPr>
          <p:nvPr/>
        </p:nvGrpSpPr>
        <p:grpSpPr bwMode="auto">
          <a:xfrm>
            <a:off x="3848100" y="6116638"/>
            <a:ext cx="1365250" cy="698500"/>
            <a:chOff x="6820224" y="6104190"/>
            <a:chExt cx="1365234" cy="697227"/>
          </a:xfrm>
        </p:grpSpPr>
        <p:pic>
          <p:nvPicPr>
            <p:cNvPr id="59" name="Graphic 96" descr="Satellite dish">
              <a:extLst>
                <a:ext uri="{FF2B5EF4-FFF2-40B4-BE49-F238E27FC236}">
                  <a16:creationId xmlns="" xmlns:a16="http://schemas.microsoft.com/office/drawing/2014/main" id="{50BF92E9-12C3-489C-B459-387C03FBD253}"/>
                </a:ext>
              </a:extLst>
            </p:cNvPr>
            <p:cNvPicPr>
              <a:picLocks noChangeAspect="1"/>
            </p:cNvPicPr>
            <p:nvPr/>
          </p:nvPicPr>
          <p:blipFill>
            <a:blip r:embed="rId20" cstate="email">
              <a:extLst>
                <a:ext uri="{28A0092B-C50C-407E-A947-70E740481C1C}">
                  <a14:useLocalDpi xmlns="" xmlns:a14="http://schemas.microsoft.com/office/drawing/2010/main" val="0"/>
                </a:ext>
              </a:extLst>
            </a:blip>
            <a:srcRect/>
            <a:stretch>
              <a:fillRect/>
            </a:stretch>
          </p:blipFill>
          <p:spPr bwMode="auto">
            <a:xfrm>
              <a:off x="7063273" y="6116041"/>
              <a:ext cx="371941" cy="4494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0" name="Graphic 97" descr="Hierarchy">
              <a:extLst>
                <a:ext uri="{FF2B5EF4-FFF2-40B4-BE49-F238E27FC236}">
                  <a16:creationId xmlns="" xmlns:a16="http://schemas.microsoft.com/office/drawing/2014/main" id="{5FB7C1A9-1494-4024-8EC4-9CBE0D10BC48}"/>
                </a:ext>
              </a:extLst>
            </p:cNvPr>
            <p:cNvPicPr>
              <a:picLocks noChangeAspect="1"/>
            </p:cNvPicPr>
            <p:nvPr/>
          </p:nvPicPr>
          <p:blipFill>
            <a:blip r:embed="rId21" cstate="email">
              <a:extLst>
                <a:ext uri="{28A0092B-C50C-407E-A947-70E740481C1C}">
                  <a14:useLocalDpi xmlns="" xmlns:a14="http://schemas.microsoft.com/office/drawing/2010/main" val="0"/>
                </a:ext>
              </a:extLst>
            </a:blip>
            <a:srcRect/>
            <a:stretch>
              <a:fillRect/>
            </a:stretch>
          </p:blipFill>
          <p:spPr bwMode="auto">
            <a:xfrm>
              <a:off x="7596407" y="6104190"/>
              <a:ext cx="371941" cy="4494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 name="TextBox 30">
              <a:extLst>
                <a:ext uri="{FF2B5EF4-FFF2-40B4-BE49-F238E27FC236}">
                  <a16:creationId xmlns="" xmlns:a16="http://schemas.microsoft.com/office/drawing/2014/main" id="{A3866B33-72BF-4B6B-936E-9D07AA0E30F4}"/>
                </a:ext>
              </a:extLst>
            </p:cNvPr>
            <p:cNvSpPr txBox="1">
              <a:spLocks noChangeArrowheads="1"/>
            </p:cNvSpPr>
            <p:nvPr/>
          </p:nvSpPr>
          <p:spPr bwMode="auto">
            <a:xfrm>
              <a:off x="6820224" y="6524322"/>
              <a:ext cx="1365234" cy="2770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900" b="1">
                  <a:latin typeface="Times New Roman" panose="02020603050405020304" pitchFamily="18" charset="0"/>
                  <a:cs typeface="Times New Roman" panose="02020603050405020304" pitchFamily="18" charset="0"/>
                </a:rPr>
                <a:t>HẠ TẦNG KẾT NỐI</a:t>
              </a:r>
            </a:p>
          </p:txBody>
        </p:sp>
      </p:grpSp>
      <p:grpSp>
        <p:nvGrpSpPr>
          <p:cNvPr id="62" name="Group 4">
            <a:extLst>
              <a:ext uri="{FF2B5EF4-FFF2-40B4-BE49-F238E27FC236}">
                <a16:creationId xmlns="" xmlns:a16="http://schemas.microsoft.com/office/drawing/2014/main" id="{903F17F5-3298-4E6F-B335-8C6C573CBADE}"/>
              </a:ext>
            </a:extLst>
          </p:cNvPr>
          <p:cNvGrpSpPr>
            <a:grpSpLocks/>
          </p:cNvGrpSpPr>
          <p:nvPr/>
        </p:nvGrpSpPr>
        <p:grpSpPr bwMode="auto">
          <a:xfrm>
            <a:off x="5208588" y="6046788"/>
            <a:ext cx="1549400" cy="785812"/>
            <a:chOff x="-188094" y="4078177"/>
            <a:chExt cx="1550170" cy="785685"/>
          </a:xfrm>
        </p:grpSpPr>
        <p:pic>
          <p:nvPicPr>
            <p:cNvPr id="63" name="Picture 2" descr="Hình ảnh có liên quan">
              <a:extLst>
                <a:ext uri="{FF2B5EF4-FFF2-40B4-BE49-F238E27FC236}">
                  <a16:creationId xmlns="" xmlns:a16="http://schemas.microsoft.com/office/drawing/2014/main" id="{95125983-21E9-448D-ACED-C8D86996D3CD}"/>
                </a:ext>
              </a:extLst>
            </p:cNvPr>
            <p:cNvPicPr>
              <a:picLocks noChangeAspect="1" noChangeArrowheads="1"/>
            </p:cNvPicPr>
            <p:nvPr/>
          </p:nvPicPr>
          <p:blipFill>
            <a:blip r:embed="rId22" cstate="email">
              <a:extLst>
                <a:ext uri="{28A0092B-C50C-407E-A947-70E740481C1C}">
                  <a14:useLocalDpi xmlns="" xmlns:a14="http://schemas.microsoft.com/office/drawing/2010/main" val="0"/>
                </a:ext>
              </a:extLst>
            </a:blip>
            <a:srcRect/>
            <a:stretch>
              <a:fillRect/>
            </a:stretch>
          </p:blipFill>
          <p:spPr bwMode="auto">
            <a:xfrm>
              <a:off x="317144" y="4078177"/>
              <a:ext cx="524018" cy="5593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4" name="TextBox 23">
              <a:extLst>
                <a:ext uri="{FF2B5EF4-FFF2-40B4-BE49-F238E27FC236}">
                  <a16:creationId xmlns="" xmlns:a16="http://schemas.microsoft.com/office/drawing/2014/main" id="{3E69749C-0220-4163-82F4-CE23909FD955}"/>
                </a:ext>
              </a:extLst>
            </p:cNvPr>
            <p:cNvSpPr txBox="1">
              <a:spLocks noChangeArrowheads="1"/>
            </p:cNvSpPr>
            <p:nvPr/>
          </p:nvSpPr>
          <p:spPr bwMode="auto">
            <a:xfrm>
              <a:off x="-188094" y="4562714"/>
              <a:ext cx="1550170" cy="3011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900" b="1">
                  <a:latin typeface="Times New Roman" panose="02020603050405020304" pitchFamily="18" charset="0"/>
                  <a:cs typeface="Times New Roman" panose="02020603050405020304" pitchFamily="18" charset="0"/>
                </a:rPr>
                <a:t>TRUNG TÂM DỮ LIỆU</a:t>
              </a:r>
            </a:p>
          </p:txBody>
        </p:sp>
      </p:grpSp>
      <p:sp>
        <p:nvSpPr>
          <p:cNvPr id="65" name="TextBox 64">
            <a:extLst>
              <a:ext uri="{FF2B5EF4-FFF2-40B4-BE49-F238E27FC236}">
                <a16:creationId xmlns="" xmlns:a16="http://schemas.microsoft.com/office/drawing/2014/main" id="{564F1049-1B08-4C0A-92A3-7B1296D25983}"/>
              </a:ext>
            </a:extLst>
          </p:cNvPr>
          <p:cNvSpPr txBox="1"/>
          <p:nvPr/>
        </p:nvSpPr>
        <p:spPr bwMode="auto">
          <a:xfrm>
            <a:off x="1423988" y="5302250"/>
            <a:ext cx="938212" cy="741363"/>
          </a:xfrm>
          <a:prstGeom prst="rect">
            <a:avLst/>
          </a:prstGeom>
          <a:solidFill>
            <a:schemeClr val="accent1">
              <a:lumMod val="60000"/>
              <a:lumOff val="40000"/>
            </a:schemeClr>
          </a:solidFill>
        </p:spPr>
        <p:txBody>
          <a:bodyPr anchor="ctr"/>
          <a:lstStyle/>
          <a:p>
            <a:pPr algn="ctr">
              <a:defRPr/>
            </a:pPr>
            <a:r>
              <a:rPr lang="en-US" sz="1200" b="1" dirty="0">
                <a:solidFill>
                  <a:schemeClr val="bg1"/>
                </a:solidFill>
                <a:latin typeface="Times New Roman" panose="02020603050405020304" pitchFamily="18" charset="0"/>
                <a:cs typeface="Times New Roman" panose="02020603050405020304" pitchFamily="18" charset="0"/>
              </a:rPr>
              <a:t>LỚP DỮ LIỆU</a:t>
            </a:r>
          </a:p>
        </p:txBody>
      </p:sp>
      <p:grpSp>
        <p:nvGrpSpPr>
          <p:cNvPr id="66" name="Group 33">
            <a:extLst>
              <a:ext uri="{FF2B5EF4-FFF2-40B4-BE49-F238E27FC236}">
                <a16:creationId xmlns="" xmlns:a16="http://schemas.microsoft.com/office/drawing/2014/main" id="{9662F3FF-9FA6-4273-B995-BD9C1474EDC6}"/>
              </a:ext>
            </a:extLst>
          </p:cNvPr>
          <p:cNvGrpSpPr>
            <a:grpSpLocks/>
          </p:cNvGrpSpPr>
          <p:nvPr/>
        </p:nvGrpSpPr>
        <p:grpSpPr bwMode="auto">
          <a:xfrm>
            <a:off x="2493963" y="5384800"/>
            <a:ext cx="1498600" cy="573088"/>
            <a:chOff x="1861674" y="5243619"/>
            <a:chExt cx="1707938" cy="477408"/>
          </a:xfrm>
        </p:grpSpPr>
        <p:sp>
          <p:nvSpPr>
            <p:cNvPr id="67" name="Can 206">
              <a:extLst>
                <a:ext uri="{FF2B5EF4-FFF2-40B4-BE49-F238E27FC236}">
                  <a16:creationId xmlns="" xmlns:a16="http://schemas.microsoft.com/office/drawing/2014/main" id="{11D540D4-E61E-44A3-A1C1-7E2DEF6EB7BD}"/>
                </a:ext>
              </a:extLst>
            </p:cNvPr>
            <p:cNvSpPr/>
            <p:nvPr/>
          </p:nvSpPr>
          <p:spPr>
            <a:xfrm>
              <a:off x="1872530" y="5243619"/>
              <a:ext cx="1697082" cy="477408"/>
            </a:xfrm>
            <a:prstGeom prst="can">
              <a:avLst/>
            </a:prstGeom>
            <a:solidFill>
              <a:srgbClr val="65A4AC"/>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00" b="1">
                <a:latin typeface="Times New Roman" panose="02020603050405020304" pitchFamily="18" charset="0"/>
                <a:cs typeface="Times New Roman" panose="02020603050405020304" pitchFamily="18" charset="0"/>
              </a:endParaRPr>
            </a:p>
          </p:txBody>
        </p:sp>
        <p:sp>
          <p:nvSpPr>
            <p:cNvPr id="68" name="TextBox 189">
              <a:extLst>
                <a:ext uri="{FF2B5EF4-FFF2-40B4-BE49-F238E27FC236}">
                  <a16:creationId xmlns="" xmlns:a16="http://schemas.microsoft.com/office/drawing/2014/main" id="{4C61AA27-2A98-4A24-9750-F9535FCD23F8}"/>
                </a:ext>
              </a:extLst>
            </p:cNvPr>
            <p:cNvSpPr txBox="1">
              <a:spLocks noChangeArrowheads="1"/>
            </p:cNvSpPr>
            <p:nvPr/>
          </p:nvSpPr>
          <p:spPr bwMode="auto">
            <a:xfrm>
              <a:off x="1861674" y="5413762"/>
              <a:ext cx="1697542" cy="205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000" b="1">
                  <a:solidFill>
                    <a:schemeClr val="bg1"/>
                  </a:solidFill>
                  <a:latin typeface="Times New Roman" panose="02020603050405020304" pitchFamily="18" charset="0"/>
                  <a:cs typeface="Times New Roman" panose="02020603050405020304" pitchFamily="18" charset="0"/>
                </a:rPr>
                <a:t>C</a:t>
              </a:r>
              <a:r>
                <a:rPr lang="vi-VN" altLang="en-US" sz="1000" b="1">
                  <a:solidFill>
                    <a:schemeClr val="bg1"/>
                  </a:solidFill>
                  <a:latin typeface="Times New Roman" panose="02020603050405020304" pitchFamily="18" charset="0"/>
                  <a:cs typeface="Times New Roman" panose="02020603050405020304" pitchFamily="18" charset="0"/>
                </a:rPr>
                <a:t>ơ</a:t>
              </a:r>
              <a:r>
                <a:rPr lang="en-US" altLang="en-US" sz="1000" b="1">
                  <a:solidFill>
                    <a:schemeClr val="bg1"/>
                  </a:solidFill>
                  <a:latin typeface="Times New Roman" panose="02020603050405020304" pitchFamily="18" charset="0"/>
                  <a:cs typeface="Times New Roman" panose="02020603050405020304" pitchFamily="18" charset="0"/>
                </a:rPr>
                <a:t> sở dữ liệu báo cáo</a:t>
              </a:r>
            </a:p>
          </p:txBody>
        </p:sp>
      </p:grpSp>
      <p:grpSp>
        <p:nvGrpSpPr>
          <p:cNvPr id="69" name="Group 34">
            <a:extLst>
              <a:ext uri="{FF2B5EF4-FFF2-40B4-BE49-F238E27FC236}">
                <a16:creationId xmlns="" xmlns:a16="http://schemas.microsoft.com/office/drawing/2014/main" id="{AE4DA14F-CE69-4395-84EB-9D10021AB1F3}"/>
              </a:ext>
            </a:extLst>
          </p:cNvPr>
          <p:cNvGrpSpPr>
            <a:grpSpLocks/>
          </p:cNvGrpSpPr>
          <p:nvPr/>
        </p:nvGrpSpPr>
        <p:grpSpPr bwMode="auto">
          <a:xfrm>
            <a:off x="6473825" y="5378450"/>
            <a:ext cx="1679575" cy="573088"/>
            <a:chOff x="1966569" y="5331828"/>
            <a:chExt cx="1717350" cy="477408"/>
          </a:xfrm>
        </p:grpSpPr>
        <p:sp>
          <p:nvSpPr>
            <p:cNvPr id="70" name="Can 207">
              <a:extLst>
                <a:ext uri="{FF2B5EF4-FFF2-40B4-BE49-F238E27FC236}">
                  <a16:creationId xmlns="" xmlns:a16="http://schemas.microsoft.com/office/drawing/2014/main" id="{57AF736A-BDB2-4597-9939-73938EA8A228}"/>
                </a:ext>
              </a:extLst>
            </p:cNvPr>
            <p:cNvSpPr/>
            <p:nvPr/>
          </p:nvSpPr>
          <p:spPr>
            <a:xfrm>
              <a:off x="1966569" y="5331828"/>
              <a:ext cx="1697872" cy="477408"/>
            </a:xfrm>
            <a:prstGeom prst="can">
              <a:avLst/>
            </a:prstGeom>
            <a:solidFill>
              <a:srgbClr val="65A4AC"/>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00" b="1">
                <a:latin typeface="Times New Roman" panose="02020603050405020304" pitchFamily="18" charset="0"/>
                <a:cs typeface="Times New Roman" panose="02020603050405020304" pitchFamily="18" charset="0"/>
              </a:endParaRPr>
            </a:p>
          </p:txBody>
        </p:sp>
        <p:sp>
          <p:nvSpPr>
            <p:cNvPr id="71" name="TextBox 187">
              <a:extLst>
                <a:ext uri="{FF2B5EF4-FFF2-40B4-BE49-F238E27FC236}">
                  <a16:creationId xmlns="" xmlns:a16="http://schemas.microsoft.com/office/drawing/2014/main" id="{594A080B-CC4E-45B5-A3D0-A37BAE0D2495}"/>
                </a:ext>
              </a:extLst>
            </p:cNvPr>
            <p:cNvSpPr txBox="1">
              <a:spLocks noChangeArrowheads="1"/>
            </p:cNvSpPr>
            <p:nvPr/>
          </p:nvSpPr>
          <p:spPr bwMode="auto">
            <a:xfrm>
              <a:off x="1986378" y="5502915"/>
              <a:ext cx="1697541" cy="205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000" b="1">
                  <a:solidFill>
                    <a:schemeClr val="bg1"/>
                  </a:solidFill>
                  <a:latin typeface="Times New Roman" panose="02020603050405020304" pitchFamily="18" charset="0"/>
                  <a:cs typeface="Times New Roman" panose="02020603050405020304" pitchFamily="18" charset="0"/>
                </a:rPr>
                <a:t>C</a:t>
              </a:r>
              <a:r>
                <a:rPr lang="vi-VN" altLang="en-US" sz="1000" b="1">
                  <a:solidFill>
                    <a:schemeClr val="bg1"/>
                  </a:solidFill>
                  <a:latin typeface="Times New Roman" panose="02020603050405020304" pitchFamily="18" charset="0"/>
                  <a:cs typeface="Times New Roman" panose="02020603050405020304" pitchFamily="18" charset="0"/>
                </a:rPr>
                <a:t>ơ</a:t>
              </a:r>
              <a:r>
                <a:rPr lang="en-US" altLang="en-US" sz="1000" b="1">
                  <a:solidFill>
                    <a:schemeClr val="bg1"/>
                  </a:solidFill>
                  <a:latin typeface="Times New Roman" panose="02020603050405020304" pitchFamily="18" charset="0"/>
                  <a:cs typeface="Times New Roman" panose="02020603050405020304" pitchFamily="18" charset="0"/>
                </a:rPr>
                <a:t> sở dữ liệu CĐĐH</a:t>
              </a:r>
            </a:p>
          </p:txBody>
        </p:sp>
      </p:grpSp>
      <p:sp>
        <p:nvSpPr>
          <p:cNvPr id="72" name="Rectangle 71">
            <a:extLst>
              <a:ext uri="{FF2B5EF4-FFF2-40B4-BE49-F238E27FC236}">
                <a16:creationId xmlns="" xmlns:a16="http://schemas.microsoft.com/office/drawing/2014/main" id="{2D94D7D3-891C-435C-9C14-A7CE7EC18FB5}"/>
              </a:ext>
            </a:extLst>
          </p:cNvPr>
          <p:cNvSpPr/>
          <p:nvPr/>
        </p:nvSpPr>
        <p:spPr bwMode="auto">
          <a:xfrm>
            <a:off x="1438275" y="5289550"/>
            <a:ext cx="6811963" cy="735013"/>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73" name="Group 54">
            <a:extLst>
              <a:ext uri="{FF2B5EF4-FFF2-40B4-BE49-F238E27FC236}">
                <a16:creationId xmlns="" xmlns:a16="http://schemas.microsoft.com/office/drawing/2014/main" id="{774781C9-2B32-40DA-8D1E-22A66AC2D6A1}"/>
              </a:ext>
            </a:extLst>
          </p:cNvPr>
          <p:cNvGrpSpPr>
            <a:grpSpLocks/>
          </p:cNvGrpSpPr>
          <p:nvPr/>
        </p:nvGrpSpPr>
        <p:grpSpPr bwMode="auto">
          <a:xfrm>
            <a:off x="4533900" y="5389563"/>
            <a:ext cx="1608138" cy="573087"/>
            <a:chOff x="1723019" y="5223889"/>
            <a:chExt cx="2019127" cy="478134"/>
          </a:xfrm>
        </p:grpSpPr>
        <p:sp>
          <p:nvSpPr>
            <p:cNvPr id="74" name="Can 206">
              <a:extLst>
                <a:ext uri="{FF2B5EF4-FFF2-40B4-BE49-F238E27FC236}">
                  <a16:creationId xmlns="" xmlns:a16="http://schemas.microsoft.com/office/drawing/2014/main" id="{B95D282F-65A8-4B3C-96B9-2386B851D15B}"/>
                </a:ext>
              </a:extLst>
            </p:cNvPr>
            <p:cNvSpPr/>
            <p:nvPr/>
          </p:nvSpPr>
          <p:spPr>
            <a:xfrm>
              <a:off x="1723019" y="5223889"/>
              <a:ext cx="2019127" cy="478134"/>
            </a:xfrm>
            <a:prstGeom prst="can">
              <a:avLst/>
            </a:prstGeom>
            <a:solidFill>
              <a:srgbClr val="65A4AC"/>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00" b="1">
                <a:latin typeface="Times New Roman" panose="02020603050405020304" pitchFamily="18" charset="0"/>
                <a:cs typeface="Times New Roman" panose="02020603050405020304" pitchFamily="18" charset="0"/>
              </a:endParaRPr>
            </a:p>
          </p:txBody>
        </p:sp>
        <p:sp>
          <p:nvSpPr>
            <p:cNvPr id="75" name="TextBox 163">
              <a:extLst>
                <a:ext uri="{FF2B5EF4-FFF2-40B4-BE49-F238E27FC236}">
                  <a16:creationId xmlns="" xmlns:a16="http://schemas.microsoft.com/office/drawing/2014/main" id="{4DF808E9-96D5-4B05-BA4A-9179304B4BCE}"/>
                </a:ext>
              </a:extLst>
            </p:cNvPr>
            <p:cNvSpPr txBox="1">
              <a:spLocks noChangeArrowheads="1"/>
            </p:cNvSpPr>
            <p:nvPr/>
          </p:nvSpPr>
          <p:spPr bwMode="auto">
            <a:xfrm>
              <a:off x="1867252" y="5384976"/>
              <a:ext cx="1819555" cy="2675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000" b="1">
                  <a:solidFill>
                    <a:schemeClr val="bg1"/>
                  </a:solidFill>
                  <a:latin typeface="Times New Roman" panose="02020603050405020304" pitchFamily="18" charset="0"/>
                  <a:cs typeface="Times New Roman" panose="02020603050405020304" pitchFamily="18" charset="0"/>
                </a:rPr>
                <a:t>Danh mục dùng chung</a:t>
              </a:r>
            </a:p>
          </p:txBody>
        </p:sp>
      </p:grpSp>
      <p:grpSp>
        <p:nvGrpSpPr>
          <p:cNvPr id="76" name="Group 58">
            <a:extLst>
              <a:ext uri="{FF2B5EF4-FFF2-40B4-BE49-F238E27FC236}">
                <a16:creationId xmlns="" xmlns:a16="http://schemas.microsoft.com/office/drawing/2014/main" id="{C32ADEDB-C7CE-4FAE-A330-9B9FA126DDDB}"/>
              </a:ext>
            </a:extLst>
          </p:cNvPr>
          <p:cNvGrpSpPr>
            <a:grpSpLocks/>
          </p:cNvGrpSpPr>
          <p:nvPr/>
        </p:nvGrpSpPr>
        <p:grpSpPr bwMode="auto">
          <a:xfrm>
            <a:off x="4410075" y="1031875"/>
            <a:ext cx="1017588" cy="593725"/>
            <a:chOff x="3989607" y="438016"/>
            <a:chExt cx="1089650" cy="643887"/>
          </a:xfrm>
        </p:grpSpPr>
        <p:sp>
          <p:nvSpPr>
            <p:cNvPr id="77" name="Rectangle 76">
              <a:extLst>
                <a:ext uri="{FF2B5EF4-FFF2-40B4-BE49-F238E27FC236}">
                  <a16:creationId xmlns="" xmlns:a16="http://schemas.microsoft.com/office/drawing/2014/main" id="{15348D23-4807-4ECE-B41E-811F399BD1CC}"/>
                </a:ext>
              </a:extLst>
            </p:cNvPr>
            <p:cNvSpPr/>
            <p:nvPr/>
          </p:nvSpPr>
          <p:spPr>
            <a:xfrm>
              <a:off x="3989607" y="438016"/>
              <a:ext cx="1089650" cy="643887"/>
            </a:xfrm>
            <a:prstGeom prst="rect">
              <a:avLst/>
            </a:prstGeom>
            <a:solidFill>
              <a:schemeClr val="accent5">
                <a:lumMod val="60000"/>
                <a:lumOff val="40000"/>
              </a:schemeClr>
            </a:solidFill>
            <a:ln>
              <a:solidFill>
                <a:schemeClr val="accent5">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 name="TextBox 77">
              <a:extLst>
                <a:ext uri="{FF2B5EF4-FFF2-40B4-BE49-F238E27FC236}">
                  <a16:creationId xmlns="" xmlns:a16="http://schemas.microsoft.com/office/drawing/2014/main" id="{8ADA0E88-9F20-40B6-8B20-753E1956C041}"/>
                </a:ext>
              </a:extLst>
            </p:cNvPr>
            <p:cNvSpPr txBox="1"/>
            <p:nvPr/>
          </p:nvSpPr>
          <p:spPr>
            <a:xfrm>
              <a:off x="4135800" y="818495"/>
              <a:ext cx="698668" cy="204873"/>
            </a:xfrm>
            <a:prstGeom prst="rect">
              <a:avLst/>
            </a:prstGeom>
            <a:noFill/>
          </p:spPr>
          <p:txBody>
            <a:bodyPr wrap="none">
              <a:spAutoFit/>
            </a:bodyPr>
            <a:lstStyle/>
            <a:p>
              <a:pPr>
                <a:defRPr/>
              </a:pPr>
              <a:r>
                <a:rPr lang="en-US" sz="900">
                  <a:solidFill>
                    <a:schemeClr val="tx1">
                      <a:lumMod val="95000"/>
                      <a:lumOff val="5000"/>
                    </a:schemeClr>
                  </a:solidFill>
                  <a:latin typeface="Times New Roman" panose="02020603050405020304" pitchFamily="18" charset="0"/>
                  <a:cs typeface="Times New Roman" panose="02020603050405020304" pitchFamily="18" charset="0"/>
                </a:rPr>
                <a:t>Bộ, ngành</a:t>
              </a:r>
            </a:p>
          </p:txBody>
        </p:sp>
        <p:pic>
          <p:nvPicPr>
            <p:cNvPr id="79" name="Graphic 22" descr="Court">
              <a:extLst>
                <a:ext uri="{FF2B5EF4-FFF2-40B4-BE49-F238E27FC236}">
                  <a16:creationId xmlns="" xmlns:a16="http://schemas.microsoft.com/office/drawing/2014/main" id="{F2FDF07A-1D2A-40AB-8884-0820276D41D6}"/>
                </a:ext>
              </a:extLst>
            </p:cNvPr>
            <p:cNvPicPr>
              <a:picLocks noChangeAspect="1"/>
            </p:cNvPicPr>
            <p:nvPr/>
          </p:nvPicPr>
          <p:blipFill>
            <a:blip r:embed="rId23" cstate="email">
              <a:extLst>
                <a:ext uri="{28A0092B-C50C-407E-A947-70E740481C1C}">
                  <a14:useLocalDpi xmlns="" xmlns:a14="http://schemas.microsoft.com/office/drawing/2010/main" val="0"/>
                </a:ext>
              </a:extLst>
            </a:blip>
            <a:srcRect/>
            <a:stretch>
              <a:fillRect/>
            </a:stretch>
          </p:blipFill>
          <p:spPr bwMode="auto">
            <a:xfrm>
              <a:off x="4315263" y="505837"/>
              <a:ext cx="367450" cy="3187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80" name="Group 59">
            <a:extLst>
              <a:ext uri="{FF2B5EF4-FFF2-40B4-BE49-F238E27FC236}">
                <a16:creationId xmlns="" xmlns:a16="http://schemas.microsoft.com/office/drawing/2014/main" id="{28D629EF-AEEF-4A75-840C-D0D3AABF4191}"/>
              </a:ext>
            </a:extLst>
          </p:cNvPr>
          <p:cNvGrpSpPr>
            <a:grpSpLocks/>
          </p:cNvGrpSpPr>
          <p:nvPr/>
        </p:nvGrpSpPr>
        <p:grpSpPr bwMode="auto">
          <a:xfrm>
            <a:off x="5489575" y="1031875"/>
            <a:ext cx="1201738" cy="593725"/>
            <a:chOff x="5164234" y="438016"/>
            <a:chExt cx="1149444" cy="643887"/>
          </a:xfrm>
        </p:grpSpPr>
        <p:sp>
          <p:nvSpPr>
            <p:cNvPr id="81" name="Rectangle 80">
              <a:extLst>
                <a:ext uri="{FF2B5EF4-FFF2-40B4-BE49-F238E27FC236}">
                  <a16:creationId xmlns="" xmlns:a16="http://schemas.microsoft.com/office/drawing/2014/main" id="{853E4CB8-B07E-4B3D-A419-4D71C56B932F}"/>
                </a:ext>
              </a:extLst>
            </p:cNvPr>
            <p:cNvSpPr/>
            <p:nvPr/>
          </p:nvSpPr>
          <p:spPr>
            <a:xfrm>
              <a:off x="5164234" y="438016"/>
              <a:ext cx="1149444" cy="643887"/>
            </a:xfrm>
            <a:prstGeom prst="rect">
              <a:avLst/>
            </a:prstGeom>
            <a:solidFill>
              <a:schemeClr val="accent5">
                <a:lumMod val="60000"/>
                <a:lumOff val="40000"/>
              </a:schemeClr>
            </a:solidFill>
            <a:ln>
              <a:solidFill>
                <a:schemeClr val="accent5">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2" name="Graphic 24" descr="Building">
              <a:extLst>
                <a:ext uri="{FF2B5EF4-FFF2-40B4-BE49-F238E27FC236}">
                  <a16:creationId xmlns="" xmlns:a16="http://schemas.microsoft.com/office/drawing/2014/main" id="{3F84AAF4-32C7-4BBC-8748-17CAECED38DB}"/>
                </a:ext>
              </a:extLst>
            </p:cNvPr>
            <p:cNvPicPr>
              <a:picLocks noChangeAspect="1"/>
            </p:cNvPicPr>
            <p:nvPr/>
          </p:nvPicPr>
          <p:blipFill>
            <a:blip r:embed="rId24" cstate="email">
              <a:extLst>
                <a:ext uri="{28A0092B-C50C-407E-A947-70E740481C1C}">
                  <a14:useLocalDpi xmlns="" xmlns:a14="http://schemas.microsoft.com/office/drawing/2010/main" val="0"/>
                </a:ext>
              </a:extLst>
            </a:blip>
            <a:srcRect/>
            <a:stretch>
              <a:fillRect/>
            </a:stretch>
          </p:blipFill>
          <p:spPr bwMode="auto">
            <a:xfrm>
              <a:off x="5739459" y="505837"/>
              <a:ext cx="367450" cy="3187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3" name="Graphic 25" descr="City">
              <a:extLst>
                <a:ext uri="{FF2B5EF4-FFF2-40B4-BE49-F238E27FC236}">
                  <a16:creationId xmlns="" xmlns:a16="http://schemas.microsoft.com/office/drawing/2014/main" id="{EC35D249-A0B1-4CE8-BAA8-C24F8BB9CDC8}"/>
                </a:ext>
              </a:extLst>
            </p:cNvPr>
            <p:cNvPicPr>
              <a:picLocks noChangeAspect="1"/>
            </p:cNvPicPr>
            <p:nvPr/>
          </p:nvPicPr>
          <p:blipFill>
            <a:blip r:embed="rId25" cstate="print">
              <a:extLst>
                <a:ext uri="{28A0092B-C50C-407E-A947-70E740481C1C}">
                  <a14:useLocalDpi xmlns="" xmlns:a14="http://schemas.microsoft.com/office/drawing/2010/main" val="0"/>
                </a:ext>
              </a:extLst>
            </a:blip>
            <a:srcRect/>
            <a:stretch>
              <a:fillRect/>
            </a:stretch>
          </p:blipFill>
          <p:spPr bwMode="auto">
            <a:xfrm>
              <a:off x="5322604" y="505837"/>
              <a:ext cx="367450" cy="3187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4" name="TextBox 83">
              <a:extLst>
                <a:ext uri="{FF2B5EF4-FFF2-40B4-BE49-F238E27FC236}">
                  <a16:creationId xmlns="" xmlns:a16="http://schemas.microsoft.com/office/drawing/2014/main" id="{2132D65D-BEE9-4905-9997-4CB89536EDB0}"/>
                </a:ext>
              </a:extLst>
            </p:cNvPr>
            <p:cNvSpPr txBox="1"/>
            <p:nvPr/>
          </p:nvSpPr>
          <p:spPr>
            <a:xfrm>
              <a:off x="5170308" y="821938"/>
              <a:ext cx="1090225" cy="204873"/>
            </a:xfrm>
            <a:prstGeom prst="rect">
              <a:avLst/>
            </a:prstGeom>
            <a:noFill/>
          </p:spPr>
          <p:txBody>
            <a:bodyPr>
              <a:spAutoFit/>
            </a:bodyPr>
            <a:lstStyle/>
            <a:p>
              <a:pPr algn="ctr">
                <a:defRPr/>
              </a:pPr>
              <a:r>
                <a:rPr lang="en-US" sz="900">
                  <a:solidFill>
                    <a:schemeClr val="tx1">
                      <a:lumMod val="95000"/>
                      <a:lumOff val="5000"/>
                    </a:schemeClr>
                  </a:solidFill>
                  <a:latin typeface="Times New Roman" panose="02020603050405020304" pitchFamily="18" charset="0"/>
                  <a:cs typeface="Times New Roman" panose="02020603050405020304" pitchFamily="18" charset="0"/>
                </a:rPr>
                <a:t>Tỉnh/Thành phố</a:t>
              </a:r>
            </a:p>
          </p:txBody>
        </p:sp>
      </p:grpSp>
      <p:grpSp>
        <p:nvGrpSpPr>
          <p:cNvPr id="85" name="Group 60">
            <a:extLst>
              <a:ext uri="{FF2B5EF4-FFF2-40B4-BE49-F238E27FC236}">
                <a16:creationId xmlns="" xmlns:a16="http://schemas.microsoft.com/office/drawing/2014/main" id="{16E90B6B-4786-422B-9689-A0732850C03B}"/>
              </a:ext>
            </a:extLst>
          </p:cNvPr>
          <p:cNvGrpSpPr>
            <a:grpSpLocks/>
          </p:cNvGrpSpPr>
          <p:nvPr/>
        </p:nvGrpSpPr>
        <p:grpSpPr bwMode="auto">
          <a:xfrm>
            <a:off x="6705600" y="1031875"/>
            <a:ext cx="1539875" cy="593725"/>
            <a:chOff x="6329288" y="438016"/>
            <a:chExt cx="1649835" cy="643887"/>
          </a:xfrm>
        </p:grpSpPr>
        <p:sp>
          <p:nvSpPr>
            <p:cNvPr id="86" name="Rectangle 85">
              <a:extLst>
                <a:ext uri="{FF2B5EF4-FFF2-40B4-BE49-F238E27FC236}">
                  <a16:creationId xmlns="" xmlns:a16="http://schemas.microsoft.com/office/drawing/2014/main" id="{6A7E5D14-6F6D-4813-BD33-507C66527966}"/>
                </a:ext>
              </a:extLst>
            </p:cNvPr>
            <p:cNvSpPr/>
            <p:nvPr/>
          </p:nvSpPr>
          <p:spPr>
            <a:xfrm>
              <a:off x="6388819" y="438016"/>
              <a:ext cx="1590304" cy="643887"/>
            </a:xfrm>
            <a:prstGeom prst="rect">
              <a:avLst/>
            </a:prstGeom>
            <a:solidFill>
              <a:schemeClr val="accent5">
                <a:lumMod val="60000"/>
                <a:lumOff val="40000"/>
              </a:schemeClr>
            </a:solidFill>
            <a:ln>
              <a:solidFill>
                <a:schemeClr val="accent5">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7" name="Graphic 28" descr="City">
              <a:extLst>
                <a:ext uri="{FF2B5EF4-FFF2-40B4-BE49-F238E27FC236}">
                  <a16:creationId xmlns="" xmlns:a16="http://schemas.microsoft.com/office/drawing/2014/main" id="{CE2E9EA0-4253-4991-B5EF-BF9EEB5B2344}"/>
                </a:ext>
              </a:extLst>
            </p:cNvPr>
            <p:cNvPicPr>
              <a:picLocks noChangeAspect="1"/>
            </p:cNvPicPr>
            <p:nvPr/>
          </p:nvPicPr>
          <p:blipFill>
            <a:blip r:embed="rId26" cstate="print">
              <a:extLst>
                <a:ext uri="{28A0092B-C50C-407E-A947-70E740481C1C}">
                  <a14:useLocalDpi xmlns="" xmlns:a14="http://schemas.microsoft.com/office/drawing/2010/main" val="0"/>
                </a:ext>
              </a:extLst>
            </a:blip>
            <a:srcRect/>
            <a:stretch>
              <a:fillRect/>
            </a:stretch>
          </p:blipFill>
          <p:spPr bwMode="auto">
            <a:xfrm>
              <a:off x="6943640" y="505837"/>
              <a:ext cx="367450" cy="3187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8" name="TextBox 87">
              <a:extLst>
                <a:ext uri="{FF2B5EF4-FFF2-40B4-BE49-F238E27FC236}">
                  <a16:creationId xmlns="" xmlns:a16="http://schemas.microsoft.com/office/drawing/2014/main" id="{1F7A8F06-8198-410D-B318-D438A5C5843D}"/>
                </a:ext>
              </a:extLst>
            </p:cNvPr>
            <p:cNvSpPr txBox="1"/>
            <p:nvPr/>
          </p:nvSpPr>
          <p:spPr>
            <a:xfrm>
              <a:off x="6329288" y="818495"/>
              <a:ext cx="1595407" cy="204873"/>
            </a:xfrm>
            <a:prstGeom prst="rect">
              <a:avLst/>
            </a:prstGeom>
            <a:noFill/>
          </p:spPr>
          <p:txBody>
            <a:bodyPr>
              <a:spAutoFit/>
            </a:bodyPr>
            <a:lstStyle/>
            <a:p>
              <a:pPr algn="ctr">
                <a:defRPr/>
              </a:pPr>
              <a:r>
                <a:rPr lang="en-US" sz="900" dirty="0" err="1">
                  <a:solidFill>
                    <a:schemeClr val="tx1">
                      <a:lumMod val="95000"/>
                      <a:lumOff val="5000"/>
                    </a:schemeClr>
                  </a:solidFill>
                  <a:latin typeface="Times New Roman" panose="02020603050405020304" pitchFamily="18" charset="0"/>
                  <a:cs typeface="Times New Roman" panose="02020603050405020304" pitchFamily="18" charset="0"/>
                </a:rPr>
                <a:t>Doanh</a:t>
              </a:r>
              <a:r>
                <a:rPr lang="en-US" sz="9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900" dirty="0" err="1">
                  <a:solidFill>
                    <a:schemeClr val="tx1">
                      <a:lumMod val="95000"/>
                      <a:lumOff val="5000"/>
                    </a:schemeClr>
                  </a:solidFill>
                  <a:latin typeface="Times New Roman" panose="02020603050405020304" pitchFamily="18" charset="0"/>
                  <a:cs typeface="Times New Roman" panose="02020603050405020304" pitchFamily="18" charset="0"/>
                </a:rPr>
                <a:t>nghiệp</a:t>
              </a:r>
              <a:r>
                <a:rPr lang="en-US" sz="9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900" dirty="0" err="1">
                  <a:solidFill>
                    <a:schemeClr val="tx1">
                      <a:lumMod val="95000"/>
                      <a:lumOff val="5000"/>
                    </a:schemeClr>
                  </a:solidFill>
                  <a:latin typeface="Times New Roman" panose="02020603050405020304" pitchFamily="18" charset="0"/>
                  <a:cs typeface="Times New Roman" panose="02020603050405020304" pitchFamily="18" charset="0"/>
                </a:rPr>
                <a:t>Tổ</a:t>
              </a:r>
              <a:r>
                <a:rPr lang="en-US" sz="9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900" dirty="0" err="1">
                  <a:solidFill>
                    <a:schemeClr val="tx1">
                      <a:lumMod val="95000"/>
                      <a:lumOff val="5000"/>
                    </a:schemeClr>
                  </a:solidFill>
                  <a:latin typeface="Times New Roman" panose="02020603050405020304" pitchFamily="18" charset="0"/>
                  <a:cs typeface="Times New Roman" panose="02020603050405020304" pitchFamily="18" charset="0"/>
                </a:rPr>
                <a:t>chức</a:t>
              </a:r>
              <a:endParaRPr lang="en-US" sz="9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grpSp>
        <p:nvGrpSpPr>
          <p:cNvPr id="89" name="Group 61">
            <a:extLst>
              <a:ext uri="{FF2B5EF4-FFF2-40B4-BE49-F238E27FC236}">
                <a16:creationId xmlns="" xmlns:a16="http://schemas.microsoft.com/office/drawing/2014/main" id="{3056DB29-CDBF-4ED3-917B-A6A2750E0D26}"/>
              </a:ext>
            </a:extLst>
          </p:cNvPr>
          <p:cNvGrpSpPr>
            <a:grpSpLocks/>
          </p:cNvGrpSpPr>
          <p:nvPr/>
        </p:nvGrpSpPr>
        <p:grpSpPr bwMode="auto">
          <a:xfrm>
            <a:off x="2411413" y="1028700"/>
            <a:ext cx="1946275" cy="596900"/>
            <a:chOff x="1907107" y="433939"/>
            <a:chExt cx="1989647" cy="647964"/>
          </a:xfrm>
        </p:grpSpPr>
        <p:sp>
          <p:nvSpPr>
            <p:cNvPr id="90" name="Rectangle 89">
              <a:extLst>
                <a:ext uri="{FF2B5EF4-FFF2-40B4-BE49-F238E27FC236}">
                  <a16:creationId xmlns="" xmlns:a16="http://schemas.microsoft.com/office/drawing/2014/main" id="{139FA5B3-E6FA-4B29-8143-DACBBB0C07B9}"/>
                </a:ext>
              </a:extLst>
            </p:cNvPr>
            <p:cNvSpPr/>
            <p:nvPr/>
          </p:nvSpPr>
          <p:spPr>
            <a:xfrm>
              <a:off x="1907107" y="437386"/>
              <a:ext cx="1989647" cy="644517"/>
            </a:xfrm>
            <a:prstGeom prst="rect">
              <a:avLst/>
            </a:prstGeom>
            <a:solidFill>
              <a:schemeClr val="accent5">
                <a:lumMod val="60000"/>
                <a:lumOff val="40000"/>
              </a:schemeClr>
            </a:solidFill>
            <a:ln>
              <a:solidFill>
                <a:schemeClr val="accent5">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1" name="Graphic 31" descr="Bank">
              <a:extLst>
                <a:ext uri="{FF2B5EF4-FFF2-40B4-BE49-F238E27FC236}">
                  <a16:creationId xmlns="" xmlns:a16="http://schemas.microsoft.com/office/drawing/2014/main" id="{412D0660-7ECD-4875-8B42-4F1AE0375476}"/>
                </a:ext>
              </a:extLst>
            </p:cNvPr>
            <p:cNvPicPr>
              <a:picLocks noChangeAspect="1"/>
            </p:cNvPicPr>
            <p:nvPr/>
          </p:nvPicPr>
          <p:blipFill>
            <a:blip r:embed="rId27" cstate="email">
              <a:extLst>
                <a:ext uri="{28A0092B-C50C-407E-A947-70E740481C1C}">
                  <a14:useLocalDpi xmlns="" xmlns:a14="http://schemas.microsoft.com/office/drawing/2010/main" val="0"/>
                </a:ext>
              </a:extLst>
            </a:blip>
            <a:srcRect/>
            <a:stretch>
              <a:fillRect/>
            </a:stretch>
          </p:blipFill>
          <p:spPr bwMode="auto">
            <a:xfrm>
              <a:off x="1977649" y="505837"/>
              <a:ext cx="599250" cy="519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2" name="TextBox 91">
              <a:extLst>
                <a:ext uri="{FF2B5EF4-FFF2-40B4-BE49-F238E27FC236}">
                  <a16:creationId xmlns="" xmlns:a16="http://schemas.microsoft.com/office/drawing/2014/main" id="{0AF82E64-270B-4544-A292-A95696DF3F9C}"/>
                </a:ext>
              </a:extLst>
            </p:cNvPr>
            <p:cNvSpPr txBox="1"/>
            <p:nvPr/>
          </p:nvSpPr>
          <p:spPr>
            <a:xfrm>
              <a:off x="2653630" y="737241"/>
              <a:ext cx="1236632" cy="327429"/>
            </a:xfrm>
            <a:prstGeom prst="rect">
              <a:avLst/>
            </a:prstGeom>
            <a:noFill/>
          </p:spPr>
          <p:txBody>
            <a:bodyPr>
              <a:spAutoFit/>
            </a:bodyPr>
            <a:lstStyle/>
            <a:p>
              <a:pPr algn="ctr">
                <a:defRPr/>
              </a:pPr>
              <a:r>
                <a:rPr lang="en-US" sz="900">
                  <a:solidFill>
                    <a:schemeClr val="tx1">
                      <a:lumMod val="95000"/>
                      <a:lumOff val="5000"/>
                    </a:schemeClr>
                  </a:solidFill>
                  <a:latin typeface="Times New Roman" panose="02020603050405020304" pitchFamily="18" charset="0"/>
                  <a:cs typeface="Times New Roman" panose="02020603050405020304" pitchFamily="18" charset="0"/>
                </a:rPr>
                <a:t>Lãnh đạo, bộ phận </a:t>
              </a:r>
            </a:p>
            <a:p>
              <a:pPr algn="ctr">
                <a:defRPr/>
              </a:pPr>
              <a:r>
                <a:rPr lang="en-US" sz="900">
                  <a:solidFill>
                    <a:schemeClr val="tx1">
                      <a:lumMod val="95000"/>
                      <a:lumOff val="5000"/>
                    </a:schemeClr>
                  </a:solidFill>
                  <a:latin typeface="Times New Roman" panose="02020603050405020304" pitchFamily="18" charset="0"/>
                  <a:cs typeface="Times New Roman" panose="02020603050405020304" pitchFamily="18" charset="0"/>
                </a:rPr>
                <a:t>nghiệp vụ VPCP</a:t>
              </a:r>
            </a:p>
          </p:txBody>
        </p:sp>
        <p:pic>
          <p:nvPicPr>
            <p:cNvPr id="93" name="Graphic 33" descr="Office worker">
              <a:extLst>
                <a:ext uri="{FF2B5EF4-FFF2-40B4-BE49-F238E27FC236}">
                  <a16:creationId xmlns="" xmlns:a16="http://schemas.microsoft.com/office/drawing/2014/main" id="{03A2352E-6D1F-4B5A-97DC-51DB063E13C2}"/>
                </a:ext>
              </a:extLst>
            </p:cNvPr>
            <p:cNvPicPr>
              <a:picLocks noChangeAspect="1"/>
            </p:cNvPicPr>
            <p:nvPr/>
          </p:nvPicPr>
          <p:blipFill>
            <a:blip r:embed="rId28" cstate="email">
              <a:extLst>
                <a:ext uri="{28A0092B-C50C-407E-A947-70E740481C1C}">
                  <a14:useLocalDpi xmlns="" xmlns:a14="http://schemas.microsoft.com/office/drawing/2010/main" val="0"/>
                </a:ext>
              </a:extLst>
            </a:blip>
            <a:srcRect/>
            <a:stretch>
              <a:fillRect/>
            </a:stretch>
          </p:blipFill>
          <p:spPr bwMode="auto">
            <a:xfrm>
              <a:off x="2691089" y="446300"/>
              <a:ext cx="404195" cy="3506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4" name="Graphic 34" descr="Users">
              <a:extLst>
                <a:ext uri="{FF2B5EF4-FFF2-40B4-BE49-F238E27FC236}">
                  <a16:creationId xmlns="" xmlns:a16="http://schemas.microsoft.com/office/drawing/2014/main" id="{9F5ADCAE-1E48-4821-B3F2-A3523DF57878}"/>
                </a:ext>
              </a:extLst>
            </p:cNvPr>
            <p:cNvPicPr>
              <a:picLocks noChangeAspect="1"/>
            </p:cNvPicPr>
            <p:nvPr/>
          </p:nvPicPr>
          <p:blipFill>
            <a:blip r:embed="rId29" cstate="email">
              <a:extLst>
                <a:ext uri="{28A0092B-C50C-407E-A947-70E740481C1C}">
                  <a14:useLocalDpi xmlns="" xmlns:a14="http://schemas.microsoft.com/office/drawing/2010/main" val="0"/>
                </a:ext>
              </a:extLst>
            </a:blip>
            <a:srcRect/>
            <a:stretch>
              <a:fillRect/>
            </a:stretch>
          </p:blipFill>
          <p:spPr bwMode="auto">
            <a:xfrm>
              <a:off x="3303873" y="433939"/>
              <a:ext cx="477685" cy="4143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95" name="Picture 24" descr="Kết quả hình ảnh cho datamining icon png">
            <a:extLst>
              <a:ext uri="{FF2B5EF4-FFF2-40B4-BE49-F238E27FC236}">
                <a16:creationId xmlns="" xmlns:a16="http://schemas.microsoft.com/office/drawing/2014/main" id="{88A0B813-EA99-4AF3-B111-D173EF081968}"/>
              </a:ext>
            </a:extLst>
          </p:cNvPr>
          <p:cNvPicPr>
            <a:picLocks noChangeAspect="1" noChangeArrowheads="1"/>
          </p:cNvPicPr>
          <p:nvPr/>
        </p:nvPicPr>
        <p:blipFill>
          <a:blip r:embed="rId30" cstate="email">
            <a:extLst>
              <a:ext uri="{28A0092B-C50C-407E-A947-70E740481C1C}">
                <a14:useLocalDpi xmlns="" xmlns:a14="http://schemas.microsoft.com/office/drawing/2010/main" val="0"/>
              </a:ext>
            </a:extLst>
          </a:blip>
          <a:srcRect/>
          <a:stretch>
            <a:fillRect/>
          </a:stretch>
        </p:blipFill>
        <p:spPr bwMode="auto">
          <a:xfrm>
            <a:off x="3457575" y="4287838"/>
            <a:ext cx="566738"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6" name="Picture 26" descr="Hình ảnh có liên quan">
            <a:extLst>
              <a:ext uri="{FF2B5EF4-FFF2-40B4-BE49-F238E27FC236}">
                <a16:creationId xmlns="" xmlns:a16="http://schemas.microsoft.com/office/drawing/2014/main" id="{BCACA095-7645-444B-9500-F786C8C065C0}"/>
              </a:ext>
            </a:extLst>
          </p:cNvPr>
          <p:cNvPicPr>
            <a:picLocks noChangeAspect="1" noChangeArrowheads="1"/>
          </p:cNvPicPr>
          <p:nvPr/>
        </p:nvPicPr>
        <p:blipFill>
          <a:blip r:embed="rId31" cstate="email">
            <a:extLst>
              <a:ext uri="{28A0092B-C50C-407E-A947-70E740481C1C}">
                <a14:useLocalDpi xmlns="" xmlns:a14="http://schemas.microsoft.com/office/drawing/2010/main" val="0"/>
              </a:ext>
            </a:extLst>
          </a:blip>
          <a:srcRect/>
          <a:stretch>
            <a:fillRect/>
          </a:stretch>
        </p:blipFill>
        <p:spPr bwMode="auto">
          <a:xfrm>
            <a:off x="4986338" y="4294188"/>
            <a:ext cx="5746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7" name="TextBox 96">
            <a:extLst>
              <a:ext uri="{FF2B5EF4-FFF2-40B4-BE49-F238E27FC236}">
                <a16:creationId xmlns="" xmlns:a16="http://schemas.microsoft.com/office/drawing/2014/main" id="{A55186DA-1361-49DA-91E9-9DFC5E84A3BA}"/>
              </a:ext>
            </a:extLst>
          </p:cNvPr>
          <p:cNvSpPr txBox="1"/>
          <p:nvPr/>
        </p:nvSpPr>
        <p:spPr bwMode="auto">
          <a:xfrm>
            <a:off x="1427163" y="2303463"/>
            <a:ext cx="938212" cy="688975"/>
          </a:xfrm>
          <a:prstGeom prst="rect">
            <a:avLst/>
          </a:prstGeom>
          <a:solidFill>
            <a:schemeClr val="accent1">
              <a:lumMod val="60000"/>
              <a:lumOff val="40000"/>
            </a:schemeClr>
          </a:solidFill>
        </p:spPr>
        <p:txBody>
          <a:bodyPr anchor="ctr"/>
          <a:lstStyle/>
          <a:p>
            <a:pPr algn="ctr">
              <a:defRPr/>
            </a:pPr>
            <a:r>
              <a:rPr lang="en-US" sz="1200" b="1" dirty="0">
                <a:solidFill>
                  <a:schemeClr val="bg1"/>
                </a:solidFill>
                <a:latin typeface="Times New Roman" panose="02020603050405020304" pitchFamily="18" charset="0"/>
                <a:cs typeface="Times New Roman" panose="02020603050405020304" pitchFamily="18" charset="0"/>
              </a:rPr>
              <a:t>LỚP NGHIỆP VỤ</a:t>
            </a:r>
          </a:p>
        </p:txBody>
      </p:sp>
      <p:sp>
        <p:nvSpPr>
          <p:cNvPr id="98" name="TextBox 65">
            <a:extLst>
              <a:ext uri="{FF2B5EF4-FFF2-40B4-BE49-F238E27FC236}">
                <a16:creationId xmlns="" xmlns:a16="http://schemas.microsoft.com/office/drawing/2014/main" id="{20C50562-D8EA-4329-9C1D-945919FDF930}"/>
              </a:ext>
            </a:extLst>
          </p:cNvPr>
          <p:cNvSpPr txBox="1">
            <a:spLocks noChangeArrowheads="1"/>
          </p:cNvSpPr>
          <p:nvPr/>
        </p:nvSpPr>
        <p:spPr bwMode="auto">
          <a:xfrm>
            <a:off x="2392363" y="2709863"/>
            <a:ext cx="2655887" cy="277812"/>
          </a:xfrm>
          <a:prstGeom prst="rect">
            <a:avLst/>
          </a:prstGeom>
          <a:solidFill>
            <a:srgbClr val="4D8B9F"/>
          </a:solidFill>
          <a:ln w="9525">
            <a:solidFill>
              <a:srgbClr val="738B9F"/>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100" b="1">
                <a:solidFill>
                  <a:schemeClr val="bg1"/>
                </a:solidFill>
                <a:latin typeface="Times New Roman" panose="02020603050405020304" pitchFamily="18" charset="0"/>
                <a:cs typeface="Times New Roman" panose="02020603050405020304" pitchFamily="18" charset="0"/>
              </a:rPr>
              <a:t>QUY TRÌNH BÁO CÁO</a:t>
            </a:r>
          </a:p>
        </p:txBody>
      </p:sp>
      <p:sp>
        <p:nvSpPr>
          <p:cNvPr id="99" name="TextBox 66">
            <a:extLst>
              <a:ext uri="{FF2B5EF4-FFF2-40B4-BE49-F238E27FC236}">
                <a16:creationId xmlns="" xmlns:a16="http://schemas.microsoft.com/office/drawing/2014/main" id="{714B42D7-10C6-4DD6-8F31-E22EE6A60861}"/>
              </a:ext>
            </a:extLst>
          </p:cNvPr>
          <p:cNvSpPr txBox="1">
            <a:spLocks noChangeArrowheads="1"/>
          </p:cNvSpPr>
          <p:nvPr/>
        </p:nvSpPr>
        <p:spPr bwMode="auto">
          <a:xfrm>
            <a:off x="2392363" y="2306638"/>
            <a:ext cx="747712" cy="376237"/>
          </a:xfrm>
          <a:prstGeom prst="rect">
            <a:avLst/>
          </a:prstGeom>
          <a:solidFill>
            <a:srgbClr val="65A4AC"/>
          </a:solidFill>
          <a:ln w="9525">
            <a:solidFill>
              <a:srgbClr val="419BBB"/>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900">
                <a:solidFill>
                  <a:schemeClr val="bg1"/>
                </a:solidFill>
                <a:latin typeface="Times New Roman" panose="02020603050405020304" pitchFamily="18" charset="0"/>
                <a:cs typeface="Times New Roman" panose="02020603050405020304" pitchFamily="18" charset="0"/>
              </a:rPr>
              <a:t>Ban hành và tổng hợp báo cáo</a:t>
            </a:r>
          </a:p>
        </p:txBody>
      </p:sp>
      <p:sp>
        <p:nvSpPr>
          <p:cNvPr id="100" name="TextBox 67">
            <a:extLst>
              <a:ext uri="{FF2B5EF4-FFF2-40B4-BE49-F238E27FC236}">
                <a16:creationId xmlns="" xmlns:a16="http://schemas.microsoft.com/office/drawing/2014/main" id="{EB0C609A-22B6-4912-BB6F-902EC15903DA}"/>
              </a:ext>
            </a:extLst>
          </p:cNvPr>
          <p:cNvSpPr txBox="1">
            <a:spLocks noChangeArrowheads="1"/>
          </p:cNvSpPr>
          <p:nvPr/>
        </p:nvSpPr>
        <p:spPr bwMode="auto">
          <a:xfrm>
            <a:off x="3163888" y="2306638"/>
            <a:ext cx="844550" cy="384175"/>
          </a:xfrm>
          <a:prstGeom prst="rect">
            <a:avLst/>
          </a:prstGeom>
          <a:solidFill>
            <a:srgbClr val="65A4AC"/>
          </a:solidFill>
          <a:ln w="9525">
            <a:solidFill>
              <a:srgbClr val="419BBB"/>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900">
                <a:solidFill>
                  <a:schemeClr val="bg1"/>
                </a:solidFill>
                <a:latin typeface="Times New Roman" panose="02020603050405020304" pitchFamily="18" charset="0"/>
                <a:cs typeface="Times New Roman" panose="02020603050405020304" pitchFamily="18" charset="0"/>
              </a:rPr>
              <a:t>Báo cáo số liệu</a:t>
            </a:r>
          </a:p>
        </p:txBody>
      </p:sp>
      <p:sp>
        <p:nvSpPr>
          <p:cNvPr id="101" name="TextBox 68">
            <a:extLst>
              <a:ext uri="{FF2B5EF4-FFF2-40B4-BE49-F238E27FC236}">
                <a16:creationId xmlns="" xmlns:a16="http://schemas.microsoft.com/office/drawing/2014/main" id="{D2F78020-9579-427B-BDD3-94DA3181F301}"/>
              </a:ext>
            </a:extLst>
          </p:cNvPr>
          <p:cNvSpPr txBox="1">
            <a:spLocks noChangeArrowheads="1"/>
          </p:cNvSpPr>
          <p:nvPr/>
        </p:nvSpPr>
        <p:spPr bwMode="auto">
          <a:xfrm>
            <a:off x="4041775" y="2306638"/>
            <a:ext cx="1006475" cy="377825"/>
          </a:xfrm>
          <a:prstGeom prst="rect">
            <a:avLst/>
          </a:prstGeom>
          <a:solidFill>
            <a:srgbClr val="65A4AC"/>
          </a:solidFill>
          <a:ln w="9525">
            <a:solidFill>
              <a:srgbClr val="419BBB"/>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900">
                <a:solidFill>
                  <a:schemeClr val="bg1"/>
                </a:solidFill>
                <a:latin typeface="Times New Roman" panose="02020603050405020304" pitchFamily="18" charset="0"/>
                <a:cs typeface="Times New Roman" panose="02020603050405020304" pitchFamily="18" charset="0"/>
              </a:rPr>
              <a:t>Đính chính số liệu báo cáo</a:t>
            </a:r>
          </a:p>
        </p:txBody>
      </p:sp>
      <p:sp>
        <p:nvSpPr>
          <p:cNvPr id="102" name="TextBox 69">
            <a:extLst>
              <a:ext uri="{FF2B5EF4-FFF2-40B4-BE49-F238E27FC236}">
                <a16:creationId xmlns="" xmlns:a16="http://schemas.microsoft.com/office/drawing/2014/main" id="{7A9608BA-B9A7-4753-8E22-E897241D0330}"/>
              </a:ext>
            </a:extLst>
          </p:cNvPr>
          <p:cNvSpPr txBox="1">
            <a:spLocks noChangeArrowheads="1"/>
          </p:cNvSpPr>
          <p:nvPr/>
        </p:nvSpPr>
        <p:spPr bwMode="auto">
          <a:xfrm>
            <a:off x="5083175" y="2709863"/>
            <a:ext cx="3159125" cy="274637"/>
          </a:xfrm>
          <a:prstGeom prst="rect">
            <a:avLst/>
          </a:prstGeom>
          <a:solidFill>
            <a:srgbClr val="4D8B9F"/>
          </a:solidFill>
          <a:ln w="9525">
            <a:solidFill>
              <a:srgbClr val="738B9F"/>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100" b="1">
                <a:solidFill>
                  <a:schemeClr val="bg1"/>
                </a:solidFill>
                <a:latin typeface="Times New Roman" panose="02020603050405020304" pitchFamily="18" charset="0"/>
                <a:cs typeface="Times New Roman" panose="02020603050405020304" pitchFamily="18" charset="0"/>
              </a:rPr>
              <a:t>QUẢN LÝ NỘI BỘ</a:t>
            </a:r>
          </a:p>
        </p:txBody>
      </p:sp>
      <p:sp>
        <p:nvSpPr>
          <p:cNvPr id="103" name="TextBox 70">
            <a:extLst>
              <a:ext uri="{FF2B5EF4-FFF2-40B4-BE49-F238E27FC236}">
                <a16:creationId xmlns="" xmlns:a16="http://schemas.microsoft.com/office/drawing/2014/main" id="{BF9764E9-BBEE-47DA-8B80-B14D7ADF73D9}"/>
              </a:ext>
            </a:extLst>
          </p:cNvPr>
          <p:cNvSpPr txBox="1">
            <a:spLocks noChangeArrowheads="1"/>
          </p:cNvSpPr>
          <p:nvPr/>
        </p:nvSpPr>
        <p:spPr bwMode="auto">
          <a:xfrm>
            <a:off x="5083175" y="2306638"/>
            <a:ext cx="1030288" cy="376237"/>
          </a:xfrm>
          <a:prstGeom prst="rect">
            <a:avLst/>
          </a:prstGeom>
          <a:solidFill>
            <a:srgbClr val="65A4AC"/>
          </a:solidFill>
          <a:ln w="9525">
            <a:solidFill>
              <a:srgbClr val="419BBB"/>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900">
                <a:solidFill>
                  <a:schemeClr val="bg1"/>
                </a:solidFill>
                <a:latin typeface="Times New Roman" panose="02020603050405020304" pitchFamily="18" charset="0"/>
                <a:cs typeface="Times New Roman" panose="02020603050405020304" pitchFamily="18" charset="0"/>
              </a:rPr>
              <a:t>Ban hành chỉ tiêu thông tin báo cáo</a:t>
            </a:r>
          </a:p>
        </p:txBody>
      </p:sp>
      <p:sp>
        <p:nvSpPr>
          <p:cNvPr id="104" name="TextBox 71">
            <a:extLst>
              <a:ext uri="{FF2B5EF4-FFF2-40B4-BE49-F238E27FC236}">
                <a16:creationId xmlns="" xmlns:a16="http://schemas.microsoft.com/office/drawing/2014/main" id="{333AEF66-15BD-45A4-B5A4-5016255C41CB}"/>
              </a:ext>
            </a:extLst>
          </p:cNvPr>
          <p:cNvSpPr txBox="1">
            <a:spLocks noChangeArrowheads="1"/>
          </p:cNvSpPr>
          <p:nvPr/>
        </p:nvSpPr>
        <p:spPr bwMode="auto">
          <a:xfrm>
            <a:off x="6142038" y="2306638"/>
            <a:ext cx="804862" cy="384175"/>
          </a:xfrm>
          <a:prstGeom prst="rect">
            <a:avLst/>
          </a:prstGeom>
          <a:solidFill>
            <a:srgbClr val="65A4AC"/>
          </a:solidFill>
          <a:ln w="9525">
            <a:solidFill>
              <a:srgbClr val="419BBB"/>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900">
                <a:solidFill>
                  <a:schemeClr val="bg1"/>
                </a:solidFill>
                <a:latin typeface="Times New Roman" panose="02020603050405020304" pitchFamily="18" charset="0"/>
                <a:cs typeface="Times New Roman" panose="02020603050405020304" pitchFamily="18" charset="0"/>
              </a:rPr>
              <a:t>Thiết kế mẫu biểu báo cáo</a:t>
            </a:r>
          </a:p>
        </p:txBody>
      </p:sp>
      <p:sp>
        <p:nvSpPr>
          <p:cNvPr id="105" name="TextBox 72">
            <a:extLst>
              <a:ext uri="{FF2B5EF4-FFF2-40B4-BE49-F238E27FC236}">
                <a16:creationId xmlns="" xmlns:a16="http://schemas.microsoft.com/office/drawing/2014/main" id="{A338D088-A591-4F7A-BF7A-11D3D97A4FCE}"/>
              </a:ext>
            </a:extLst>
          </p:cNvPr>
          <p:cNvSpPr txBox="1">
            <a:spLocks noChangeArrowheads="1"/>
          </p:cNvSpPr>
          <p:nvPr/>
        </p:nvSpPr>
        <p:spPr bwMode="auto">
          <a:xfrm>
            <a:off x="6973888" y="2306638"/>
            <a:ext cx="1268412" cy="384175"/>
          </a:xfrm>
          <a:prstGeom prst="rect">
            <a:avLst/>
          </a:prstGeom>
          <a:solidFill>
            <a:srgbClr val="65A4AC"/>
          </a:solidFill>
          <a:ln w="9525">
            <a:solidFill>
              <a:srgbClr val="419BBB"/>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900">
                <a:solidFill>
                  <a:schemeClr val="bg1"/>
                </a:solidFill>
                <a:latin typeface="Times New Roman" panose="02020603050405020304" pitchFamily="18" charset="0"/>
                <a:cs typeface="Times New Roman" panose="02020603050405020304" pitchFamily="18" charset="0"/>
              </a:rPr>
              <a:t>Khai thác, phân tích dữ liệu và BC thống kê</a:t>
            </a:r>
          </a:p>
        </p:txBody>
      </p:sp>
      <p:sp>
        <p:nvSpPr>
          <p:cNvPr id="106" name="TextBox 81">
            <a:extLst>
              <a:ext uri="{FF2B5EF4-FFF2-40B4-BE49-F238E27FC236}">
                <a16:creationId xmlns="" xmlns:a16="http://schemas.microsoft.com/office/drawing/2014/main" id="{BFCE7559-1109-4659-A3DD-2475685626DD}"/>
              </a:ext>
            </a:extLst>
          </p:cNvPr>
          <p:cNvSpPr txBox="1">
            <a:spLocks noChangeArrowheads="1"/>
          </p:cNvSpPr>
          <p:nvPr/>
        </p:nvSpPr>
        <p:spPr bwMode="auto">
          <a:xfrm>
            <a:off x="5367338" y="3024188"/>
            <a:ext cx="2835275"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000" b="1">
                <a:solidFill>
                  <a:srgbClr val="FF0000"/>
                </a:solidFill>
                <a:latin typeface="Times New Roman" panose="02020603050405020304" pitchFamily="18" charset="0"/>
                <a:cs typeface="Times New Roman" panose="02020603050405020304" pitchFamily="18" charset="0"/>
              </a:rPr>
              <a:t>Hệ thống thông tin CĐĐH chính phủ</a:t>
            </a:r>
          </a:p>
        </p:txBody>
      </p:sp>
      <p:grpSp>
        <p:nvGrpSpPr>
          <p:cNvPr id="107" name="Group 82">
            <a:extLst>
              <a:ext uri="{FF2B5EF4-FFF2-40B4-BE49-F238E27FC236}">
                <a16:creationId xmlns="" xmlns:a16="http://schemas.microsoft.com/office/drawing/2014/main" id="{F5B2128F-E420-4473-A065-7EB568B4FB43}"/>
              </a:ext>
            </a:extLst>
          </p:cNvPr>
          <p:cNvGrpSpPr>
            <a:grpSpLocks/>
          </p:cNvGrpSpPr>
          <p:nvPr/>
        </p:nvGrpSpPr>
        <p:grpSpPr bwMode="auto">
          <a:xfrm>
            <a:off x="5394325" y="3232150"/>
            <a:ext cx="884238" cy="774700"/>
            <a:chOff x="5102772" y="2465423"/>
            <a:chExt cx="946360" cy="840844"/>
          </a:xfrm>
        </p:grpSpPr>
        <p:grpSp>
          <p:nvGrpSpPr>
            <p:cNvPr id="108" name="Group 94">
              <a:extLst>
                <a:ext uri="{FF2B5EF4-FFF2-40B4-BE49-F238E27FC236}">
                  <a16:creationId xmlns="" xmlns:a16="http://schemas.microsoft.com/office/drawing/2014/main" id="{4819F23A-56DB-4916-864B-BFE62CCB0602}"/>
                </a:ext>
              </a:extLst>
            </p:cNvPr>
            <p:cNvGrpSpPr>
              <a:grpSpLocks/>
            </p:cNvGrpSpPr>
            <p:nvPr/>
          </p:nvGrpSpPr>
          <p:grpSpPr bwMode="auto">
            <a:xfrm>
              <a:off x="5102772" y="2465423"/>
              <a:ext cx="946360" cy="840844"/>
              <a:chOff x="4043964" y="2465287"/>
              <a:chExt cx="946360" cy="840844"/>
            </a:xfrm>
          </p:grpSpPr>
          <p:sp>
            <p:nvSpPr>
              <p:cNvPr id="110" name="TextBox 96">
                <a:extLst>
                  <a:ext uri="{FF2B5EF4-FFF2-40B4-BE49-F238E27FC236}">
                    <a16:creationId xmlns="" xmlns:a16="http://schemas.microsoft.com/office/drawing/2014/main" id="{122D7319-78AD-4423-86F3-91BB74D33E40}"/>
                  </a:ext>
                </a:extLst>
              </p:cNvPr>
              <p:cNvSpPr txBox="1">
                <a:spLocks noChangeArrowheads="1"/>
              </p:cNvSpPr>
              <p:nvPr/>
            </p:nvSpPr>
            <p:spPr bwMode="auto">
              <a:xfrm>
                <a:off x="4048599" y="2465287"/>
                <a:ext cx="941725" cy="823865"/>
              </a:xfrm>
              <a:prstGeom prst="rect">
                <a:avLst/>
              </a:prstGeom>
              <a:solidFill>
                <a:srgbClr val="76A1B0"/>
              </a:solidFill>
              <a:ln w="9525">
                <a:solidFill>
                  <a:srgbClr val="419BBB"/>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100" b="1">
                  <a:solidFill>
                    <a:schemeClr val="bg1"/>
                  </a:solidFill>
                  <a:latin typeface="Times New Roman" panose="02020603050405020304" pitchFamily="18" charset="0"/>
                  <a:cs typeface="Times New Roman" panose="02020603050405020304" pitchFamily="18" charset="0"/>
                </a:endParaRPr>
              </a:p>
            </p:txBody>
          </p:sp>
          <p:sp>
            <p:nvSpPr>
              <p:cNvPr id="111" name="TextBox 97">
                <a:extLst>
                  <a:ext uri="{FF2B5EF4-FFF2-40B4-BE49-F238E27FC236}">
                    <a16:creationId xmlns="" xmlns:a16="http://schemas.microsoft.com/office/drawing/2014/main" id="{C6078D59-5E86-4789-B9C8-7EE43B701DAD}"/>
                  </a:ext>
                </a:extLst>
              </p:cNvPr>
              <p:cNvSpPr txBox="1">
                <a:spLocks noChangeArrowheads="1"/>
              </p:cNvSpPr>
              <p:nvPr/>
            </p:nvSpPr>
            <p:spPr bwMode="auto">
              <a:xfrm>
                <a:off x="4043964" y="2938559"/>
                <a:ext cx="939022" cy="3675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800" b="1">
                    <a:solidFill>
                      <a:schemeClr val="bg1"/>
                    </a:solidFill>
                    <a:latin typeface="Times New Roman" panose="02020603050405020304" pitchFamily="18" charset="0"/>
                    <a:cs typeface="Times New Roman" panose="02020603050405020304" pitchFamily="18" charset="0"/>
                  </a:rPr>
                  <a:t>Bảng thông tin điều hành</a:t>
                </a:r>
              </a:p>
            </p:txBody>
          </p:sp>
        </p:grpSp>
        <p:pic>
          <p:nvPicPr>
            <p:cNvPr id="109" name="Picture 42">
              <a:extLst>
                <a:ext uri="{FF2B5EF4-FFF2-40B4-BE49-F238E27FC236}">
                  <a16:creationId xmlns="" xmlns:a16="http://schemas.microsoft.com/office/drawing/2014/main" id="{16B6CFD5-8411-4BE0-AE3C-72FB461616FA}"/>
                </a:ext>
              </a:extLst>
            </p:cNvPr>
            <p:cNvPicPr>
              <a:picLocks noChangeAspect="1"/>
            </p:cNvPicPr>
            <p:nvPr/>
          </p:nvPicPr>
          <p:blipFill>
            <a:blip r:embed="rId32" cstate="email">
              <a:lum bright="70000" contrast="-70000"/>
              <a:extLst>
                <a:ext uri="{28A0092B-C50C-407E-A947-70E740481C1C}">
                  <a14:useLocalDpi xmlns="" xmlns:a14="http://schemas.microsoft.com/office/drawing/2010/main" val="0"/>
                </a:ext>
              </a:extLst>
            </a:blip>
            <a:srcRect/>
            <a:stretch>
              <a:fillRect/>
            </a:stretch>
          </p:blipFill>
          <p:spPr bwMode="auto">
            <a:xfrm>
              <a:off x="5362831" y="2504063"/>
              <a:ext cx="408088" cy="3681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112" name="Group 83">
            <a:extLst>
              <a:ext uri="{FF2B5EF4-FFF2-40B4-BE49-F238E27FC236}">
                <a16:creationId xmlns="" xmlns:a16="http://schemas.microsoft.com/office/drawing/2014/main" id="{DC5E74D5-53ED-4FC4-A630-A38ADAB1EC53}"/>
              </a:ext>
            </a:extLst>
          </p:cNvPr>
          <p:cNvGrpSpPr>
            <a:grpSpLocks/>
          </p:cNvGrpSpPr>
          <p:nvPr/>
        </p:nvGrpSpPr>
        <p:grpSpPr bwMode="auto">
          <a:xfrm>
            <a:off x="6330950" y="3233738"/>
            <a:ext cx="882650" cy="757237"/>
            <a:chOff x="6104634" y="2465825"/>
            <a:chExt cx="946360" cy="823865"/>
          </a:xfrm>
        </p:grpSpPr>
        <p:grpSp>
          <p:nvGrpSpPr>
            <p:cNvPr id="113" name="Group 90">
              <a:extLst>
                <a:ext uri="{FF2B5EF4-FFF2-40B4-BE49-F238E27FC236}">
                  <a16:creationId xmlns="" xmlns:a16="http://schemas.microsoft.com/office/drawing/2014/main" id="{3558DCCA-1767-4E15-A8E9-3FCA335F9CE2}"/>
                </a:ext>
              </a:extLst>
            </p:cNvPr>
            <p:cNvGrpSpPr>
              <a:grpSpLocks/>
            </p:cNvGrpSpPr>
            <p:nvPr/>
          </p:nvGrpSpPr>
          <p:grpSpPr bwMode="auto">
            <a:xfrm>
              <a:off x="6104634" y="2465825"/>
              <a:ext cx="946360" cy="823865"/>
              <a:chOff x="4043964" y="2465287"/>
              <a:chExt cx="946360" cy="823865"/>
            </a:xfrm>
          </p:grpSpPr>
          <p:sp>
            <p:nvSpPr>
              <p:cNvPr id="117" name="TextBox 92">
                <a:extLst>
                  <a:ext uri="{FF2B5EF4-FFF2-40B4-BE49-F238E27FC236}">
                    <a16:creationId xmlns="" xmlns:a16="http://schemas.microsoft.com/office/drawing/2014/main" id="{F09DFBCC-88D7-4F08-BE83-D9097F199DA4}"/>
                  </a:ext>
                </a:extLst>
              </p:cNvPr>
              <p:cNvSpPr txBox="1">
                <a:spLocks noChangeArrowheads="1"/>
              </p:cNvSpPr>
              <p:nvPr/>
            </p:nvSpPr>
            <p:spPr bwMode="auto">
              <a:xfrm>
                <a:off x="4048599" y="2465287"/>
                <a:ext cx="941725" cy="823865"/>
              </a:xfrm>
              <a:prstGeom prst="rect">
                <a:avLst/>
              </a:prstGeom>
              <a:solidFill>
                <a:srgbClr val="76A1B0"/>
              </a:solidFill>
              <a:ln w="9525">
                <a:solidFill>
                  <a:srgbClr val="419BBB"/>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100" b="1">
                  <a:solidFill>
                    <a:schemeClr val="bg1"/>
                  </a:solidFill>
                  <a:latin typeface="Times New Roman" panose="02020603050405020304" pitchFamily="18" charset="0"/>
                  <a:cs typeface="Times New Roman" panose="02020603050405020304" pitchFamily="18" charset="0"/>
                </a:endParaRPr>
              </a:p>
            </p:txBody>
          </p:sp>
          <p:sp>
            <p:nvSpPr>
              <p:cNvPr id="118" name="TextBox 93">
                <a:extLst>
                  <a:ext uri="{FF2B5EF4-FFF2-40B4-BE49-F238E27FC236}">
                    <a16:creationId xmlns="" xmlns:a16="http://schemas.microsoft.com/office/drawing/2014/main" id="{8C7E2A21-927A-423C-97D7-12FAB373F559}"/>
                  </a:ext>
                </a:extLst>
              </p:cNvPr>
              <p:cNvSpPr txBox="1">
                <a:spLocks noChangeArrowheads="1"/>
              </p:cNvSpPr>
              <p:nvPr/>
            </p:nvSpPr>
            <p:spPr bwMode="auto">
              <a:xfrm>
                <a:off x="4043964" y="2938559"/>
                <a:ext cx="939022"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800" b="1">
                    <a:solidFill>
                      <a:schemeClr val="bg1"/>
                    </a:solidFill>
                    <a:latin typeface="Times New Roman" panose="02020603050405020304" pitchFamily="18" charset="0"/>
                    <a:cs typeface="Times New Roman" panose="02020603050405020304" pitchFamily="18" charset="0"/>
                  </a:rPr>
                  <a:t>Phân tích, dự báo</a:t>
                </a:r>
              </a:p>
            </p:txBody>
          </p:sp>
        </p:grpSp>
        <p:pic>
          <p:nvPicPr>
            <p:cNvPr id="114" name="Picture 91">
              <a:extLst>
                <a:ext uri="{FF2B5EF4-FFF2-40B4-BE49-F238E27FC236}">
                  <a16:creationId xmlns="" xmlns:a16="http://schemas.microsoft.com/office/drawing/2014/main" id="{61EB0E20-233D-48E7-A535-80D61B470541}"/>
                </a:ext>
              </a:extLst>
            </p:cNvPr>
            <p:cNvPicPr>
              <a:picLocks noChangeAspect="1"/>
            </p:cNvPicPr>
            <p:nvPr/>
          </p:nvPicPr>
          <p:blipFill>
            <a:blip r:embed="rId33" cstate="email">
              <a:extLst>
                <a:ext uri="{28A0092B-C50C-407E-A947-70E740481C1C}">
                  <a14:useLocalDpi xmlns="" xmlns:a14="http://schemas.microsoft.com/office/drawing/2010/main" val="0"/>
                </a:ext>
              </a:extLst>
            </a:blip>
            <a:srcRect/>
            <a:stretch>
              <a:fillRect/>
            </a:stretch>
          </p:blipFill>
          <p:spPr bwMode="auto">
            <a:xfrm>
              <a:off x="6314158" y="2503002"/>
              <a:ext cx="497371" cy="4510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19" name="TextBox 118">
            <a:extLst>
              <a:ext uri="{FF2B5EF4-FFF2-40B4-BE49-F238E27FC236}">
                <a16:creationId xmlns="" xmlns:a16="http://schemas.microsoft.com/office/drawing/2014/main" id="{A6021F8A-35C3-4798-AF59-031546DF6AC9}"/>
              </a:ext>
            </a:extLst>
          </p:cNvPr>
          <p:cNvSpPr txBox="1"/>
          <p:nvPr/>
        </p:nvSpPr>
        <p:spPr bwMode="auto">
          <a:xfrm>
            <a:off x="9477375" y="1050925"/>
            <a:ext cx="1290638" cy="569913"/>
          </a:xfrm>
          <a:prstGeom prst="rect">
            <a:avLst/>
          </a:prstGeom>
          <a:solidFill>
            <a:schemeClr val="accent1">
              <a:lumMod val="60000"/>
              <a:lumOff val="40000"/>
            </a:schemeClr>
          </a:solidFill>
        </p:spPr>
        <p:txBody>
          <a:bodyPr anchor="ctr"/>
          <a:lstStyle/>
          <a:p>
            <a:pPr algn="ctr">
              <a:defRPr/>
            </a:pPr>
            <a:r>
              <a:rPr lang="en-US" sz="1200" b="1" dirty="0" err="1">
                <a:solidFill>
                  <a:schemeClr val="bg1"/>
                </a:solidFill>
                <a:latin typeface="Times New Roman" panose="02020603050405020304" pitchFamily="18" charset="0"/>
                <a:cs typeface="Times New Roman" panose="02020603050405020304" pitchFamily="18" charset="0"/>
              </a:rPr>
              <a:t>Các</a:t>
            </a:r>
            <a:r>
              <a:rPr lang="en-US" sz="1200" b="1" dirty="0">
                <a:solidFill>
                  <a:schemeClr val="bg1"/>
                </a:solidFill>
                <a:latin typeface="Times New Roman" panose="02020603050405020304" pitchFamily="18" charset="0"/>
                <a:cs typeface="Times New Roman" panose="02020603050405020304" pitchFamily="18" charset="0"/>
              </a:rPr>
              <a:t> </a:t>
            </a:r>
            <a:r>
              <a:rPr lang="en-US" sz="1200" b="1" dirty="0" err="1">
                <a:solidFill>
                  <a:schemeClr val="bg1"/>
                </a:solidFill>
                <a:latin typeface="Times New Roman" panose="02020603050405020304" pitchFamily="18" charset="0"/>
                <a:cs typeface="Times New Roman" panose="02020603050405020304" pitchFamily="18" charset="0"/>
              </a:rPr>
              <a:t>hệ</a:t>
            </a:r>
            <a:r>
              <a:rPr lang="en-US" sz="1200" b="1" dirty="0">
                <a:solidFill>
                  <a:schemeClr val="bg1"/>
                </a:solidFill>
                <a:latin typeface="Times New Roman" panose="02020603050405020304" pitchFamily="18" charset="0"/>
                <a:cs typeface="Times New Roman" panose="02020603050405020304" pitchFamily="18" charset="0"/>
              </a:rPr>
              <a:t> </a:t>
            </a:r>
            <a:r>
              <a:rPr lang="en-US" sz="1200" b="1" dirty="0" err="1">
                <a:solidFill>
                  <a:schemeClr val="bg1"/>
                </a:solidFill>
                <a:latin typeface="Times New Roman" panose="02020603050405020304" pitchFamily="18" charset="0"/>
                <a:cs typeface="Times New Roman" panose="02020603050405020304" pitchFamily="18" charset="0"/>
              </a:rPr>
              <a:t>thống</a:t>
            </a:r>
            <a:r>
              <a:rPr lang="en-US" sz="1200" b="1" dirty="0">
                <a:solidFill>
                  <a:schemeClr val="bg1"/>
                </a:solidFill>
                <a:latin typeface="Times New Roman" panose="02020603050405020304" pitchFamily="18" charset="0"/>
                <a:cs typeface="Times New Roman" panose="02020603050405020304" pitchFamily="18" charset="0"/>
              </a:rPr>
              <a:t> BN-ĐP</a:t>
            </a:r>
          </a:p>
        </p:txBody>
      </p:sp>
      <p:grpSp>
        <p:nvGrpSpPr>
          <p:cNvPr id="120" name="Group 73">
            <a:extLst>
              <a:ext uri="{FF2B5EF4-FFF2-40B4-BE49-F238E27FC236}">
                <a16:creationId xmlns="" xmlns:a16="http://schemas.microsoft.com/office/drawing/2014/main" id="{AFC0DB24-7726-4251-9CDC-B07E7DB530FB}"/>
              </a:ext>
            </a:extLst>
          </p:cNvPr>
          <p:cNvGrpSpPr>
            <a:grpSpLocks/>
          </p:cNvGrpSpPr>
          <p:nvPr/>
        </p:nvGrpSpPr>
        <p:grpSpPr bwMode="auto">
          <a:xfrm>
            <a:off x="9750425" y="4401906"/>
            <a:ext cx="650875" cy="677865"/>
            <a:chOff x="1658377" y="3980672"/>
            <a:chExt cx="697082" cy="737029"/>
          </a:xfrm>
        </p:grpSpPr>
        <p:grpSp>
          <p:nvGrpSpPr>
            <p:cNvPr id="121" name="Group 143">
              <a:extLst>
                <a:ext uri="{FF2B5EF4-FFF2-40B4-BE49-F238E27FC236}">
                  <a16:creationId xmlns="" xmlns:a16="http://schemas.microsoft.com/office/drawing/2014/main" id="{2B60F5A5-1739-4B56-9EFF-0C8E00299330}"/>
                </a:ext>
              </a:extLst>
            </p:cNvPr>
            <p:cNvGrpSpPr>
              <a:grpSpLocks/>
            </p:cNvGrpSpPr>
            <p:nvPr/>
          </p:nvGrpSpPr>
          <p:grpSpPr bwMode="auto">
            <a:xfrm rot="5400000">
              <a:off x="1802539" y="3936839"/>
              <a:ext cx="390089" cy="477755"/>
              <a:chOff x="4300425" y="5384274"/>
              <a:chExt cx="797474" cy="228765"/>
            </a:xfrm>
          </p:grpSpPr>
          <p:sp>
            <p:nvSpPr>
              <p:cNvPr id="123" name="Rounded Rectangle 48">
                <a:extLst>
                  <a:ext uri="{FF2B5EF4-FFF2-40B4-BE49-F238E27FC236}">
                    <a16:creationId xmlns="" xmlns:a16="http://schemas.microsoft.com/office/drawing/2014/main" id="{7B5ADC76-935A-49BA-B530-ACA4B60EB43F}"/>
                  </a:ext>
                </a:extLst>
              </p:cNvPr>
              <p:cNvSpPr/>
              <p:nvPr/>
            </p:nvSpPr>
            <p:spPr>
              <a:xfrm>
                <a:off x="4300425" y="5384274"/>
                <a:ext cx="797474" cy="228765"/>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anchor="ctr"/>
              <a:lstStyle>
                <a:defPPr>
                  <a:defRPr lang="en-GB"/>
                </a:defPPr>
                <a:lvl1pPr algn="l" defTabSz="457200" rtl="0" fontAlgn="base">
                  <a:spcBef>
                    <a:spcPct val="0"/>
                  </a:spcBef>
                  <a:spcAft>
                    <a:spcPct val="0"/>
                  </a:spcAft>
                  <a:defRPr kern="1200">
                    <a:solidFill>
                      <a:schemeClr val="dk1"/>
                    </a:solidFill>
                    <a:latin typeface="+mn-lt"/>
                    <a:ea typeface="+mn-ea"/>
                    <a:cs typeface="+mn-cs"/>
                  </a:defRPr>
                </a:lvl1pPr>
                <a:lvl2pPr marL="742950" indent="-285750" algn="l" defTabSz="457200" rtl="0" fontAlgn="base">
                  <a:spcBef>
                    <a:spcPct val="0"/>
                  </a:spcBef>
                  <a:spcAft>
                    <a:spcPct val="0"/>
                  </a:spcAft>
                  <a:defRPr kern="1200">
                    <a:solidFill>
                      <a:schemeClr val="dk1"/>
                    </a:solidFill>
                    <a:latin typeface="+mn-lt"/>
                    <a:ea typeface="+mn-ea"/>
                    <a:cs typeface="+mn-cs"/>
                  </a:defRPr>
                </a:lvl2pPr>
                <a:lvl3pPr marL="1143000" indent="-228600" algn="l" defTabSz="457200" rtl="0" fontAlgn="base">
                  <a:spcBef>
                    <a:spcPct val="0"/>
                  </a:spcBef>
                  <a:spcAft>
                    <a:spcPct val="0"/>
                  </a:spcAft>
                  <a:defRPr kern="1200">
                    <a:solidFill>
                      <a:schemeClr val="dk1"/>
                    </a:solidFill>
                    <a:latin typeface="+mn-lt"/>
                    <a:ea typeface="+mn-ea"/>
                    <a:cs typeface="+mn-cs"/>
                  </a:defRPr>
                </a:lvl3pPr>
                <a:lvl4pPr marL="1600200" indent="-228600" algn="l" defTabSz="457200" rtl="0" fontAlgn="base">
                  <a:spcBef>
                    <a:spcPct val="0"/>
                  </a:spcBef>
                  <a:spcAft>
                    <a:spcPct val="0"/>
                  </a:spcAft>
                  <a:defRPr kern="1200">
                    <a:solidFill>
                      <a:schemeClr val="dk1"/>
                    </a:solidFill>
                    <a:latin typeface="+mn-lt"/>
                    <a:ea typeface="+mn-ea"/>
                    <a:cs typeface="+mn-cs"/>
                  </a:defRPr>
                </a:lvl4pPr>
                <a:lvl5pPr marL="2057400" indent="-228600" algn="l" defTabSz="457200"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endParaRPr lang="en-US" dirty="0">
                  <a:latin typeface="Palatino Linotype" panose="02040502050505030304" pitchFamily="18" charset="0"/>
                </a:endParaRPr>
              </a:p>
              <a:p>
                <a:pPr algn="ctr">
                  <a:defRPr/>
                </a:pPr>
                <a:endParaRPr lang="en-US" dirty="0">
                  <a:latin typeface="Palatino Linotype" panose="02040502050505030304" pitchFamily="18" charset="0"/>
                </a:endParaRPr>
              </a:p>
            </p:txBody>
          </p:sp>
          <p:pic>
            <p:nvPicPr>
              <p:cNvPr id="124" name="Picture 123" descr="personel-24-128">
                <a:extLst>
                  <a:ext uri="{FF2B5EF4-FFF2-40B4-BE49-F238E27FC236}">
                    <a16:creationId xmlns="" xmlns:a16="http://schemas.microsoft.com/office/drawing/2014/main" id="{3B5DCF90-44B3-4D53-AEBA-4BCBC9944113}"/>
                  </a:ext>
                </a:extLst>
              </p:cNvPr>
              <p:cNvPicPr>
                <a:picLocks noChangeAspect="1"/>
              </p:cNvPicPr>
              <p:nvPr/>
            </p:nvPicPr>
            <p:blipFill>
              <a:blip r:embed="rId34" cstate="email">
                <a:duotone>
                  <a:schemeClr val="accent5">
                    <a:shade val="45000"/>
                    <a:satMod val="135000"/>
                  </a:schemeClr>
                  <a:prstClr val="white"/>
                </a:duotone>
              </a:blip>
              <a:stretch>
                <a:fillRect/>
              </a:stretch>
            </p:blipFill>
            <p:spPr>
              <a:xfrm rot="16200000">
                <a:off x="4595060" y="5194993"/>
                <a:ext cx="119501" cy="587696"/>
              </a:xfrm>
              <a:prstGeom prst="rect">
                <a:avLst/>
              </a:prstGeom>
            </p:spPr>
          </p:pic>
        </p:grpSp>
        <p:sp>
          <p:nvSpPr>
            <p:cNvPr id="122" name="TextBox 32">
              <a:extLst>
                <a:ext uri="{FF2B5EF4-FFF2-40B4-BE49-F238E27FC236}">
                  <a16:creationId xmlns="" xmlns:a16="http://schemas.microsoft.com/office/drawing/2014/main" id="{16D5DFC1-C21D-48E5-AE6B-8C272E520114}"/>
                </a:ext>
              </a:extLst>
            </p:cNvPr>
            <p:cNvSpPr txBox="1"/>
            <p:nvPr/>
          </p:nvSpPr>
          <p:spPr>
            <a:xfrm>
              <a:off x="1658377" y="4448437"/>
              <a:ext cx="697082" cy="269264"/>
            </a:xfrm>
            <a:prstGeom prst="rect">
              <a:avLst/>
            </a:prstGeom>
            <a:noFill/>
          </p:spPr>
          <p:txBody>
            <a:bodyPr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90000"/>
                </a:lnSpc>
                <a:spcBef>
                  <a:spcPts val="0"/>
                </a:spcBef>
                <a:spcAft>
                  <a:spcPts val="618"/>
                </a:spcAft>
                <a:defRPr/>
              </a:pPr>
              <a:r>
                <a:rPr lang="en-US" sz="900" kern="0" dirty="0" err="1">
                  <a:solidFill>
                    <a:srgbClr val="505050">
                      <a:lumMod val="50000"/>
                    </a:srgbClr>
                  </a:solidFill>
                </a:rPr>
                <a:t>Hệ</a:t>
              </a:r>
              <a:r>
                <a:rPr lang="en-US" sz="900" kern="0" dirty="0">
                  <a:solidFill>
                    <a:srgbClr val="505050">
                      <a:lumMod val="50000"/>
                    </a:srgbClr>
                  </a:solidFill>
                </a:rPr>
                <a:t> </a:t>
              </a:r>
              <a:r>
                <a:rPr lang="en-US" sz="900" kern="0" dirty="0" err="1">
                  <a:solidFill>
                    <a:srgbClr val="505050">
                      <a:lumMod val="50000"/>
                    </a:srgbClr>
                  </a:solidFill>
                </a:rPr>
                <a:t>thống</a:t>
              </a:r>
              <a:r>
                <a:rPr lang="en-US" sz="900" kern="0" dirty="0">
                  <a:solidFill>
                    <a:srgbClr val="505050">
                      <a:lumMod val="50000"/>
                    </a:srgbClr>
                  </a:solidFill>
                </a:rPr>
                <a:t> </a:t>
              </a:r>
              <a:r>
                <a:rPr lang="en-US" sz="900" kern="0" dirty="0" err="1">
                  <a:solidFill>
                    <a:srgbClr val="505050">
                      <a:lumMod val="50000"/>
                    </a:srgbClr>
                  </a:solidFill>
                </a:rPr>
                <a:t>báo</a:t>
              </a:r>
              <a:r>
                <a:rPr lang="en-US" sz="900" kern="0" dirty="0">
                  <a:solidFill>
                    <a:srgbClr val="505050">
                      <a:lumMod val="50000"/>
                    </a:srgbClr>
                  </a:solidFill>
                </a:rPr>
                <a:t> </a:t>
              </a:r>
              <a:r>
                <a:rPr lang="en-US" sz="900" kern="0" dirty="0" err="1">
                  <a:solidFill>
                    <a:srgbClr val="505050">
                      <a:lumMod val="50000"/>
                    </a:srgbClr>
                  </a:solidFill>
                </a:rPr>
                <a:t>cáo</a:t>
              </a:r>
              <a:r>
                <a:rPr lang="en-US" sz="900" kern="0" dirty="0">
                  <a:solidFill>
                    <a:srgbClr val="505050">
                      <a:lumMod val="50000"/>
                    </a:srgbClr>
                  </a:solidFill>
                </a:rPr>
                <a:t> BNĐP</a:t>
              </a:r>
            </a:p>
          </p:txBody>
        </p:sp>
      </p:grpSp>
      <p:grpSp>
        <p:nvGrpSpPr>
          <p:cNvPr id="125" name="Group 74">
            <a:extLst>
              <a:ext uri="{FF2B5EF4-FFF2-40B4-BE49-F238E27FC236}">
                <a16:creationId xmlns="" xmlns:a16="http://schemas.microsoft.com/office/drawing/2014/main" id="{1E60A354-BE75-4C60-A574-4733F1FA39F0}"/>
              </a:ext>
            </a:extLst>
          </p:cNvPr>
          <p:cNvGrpSpPr>
            <a:grpSpLocks/>
          </p:cNvGrpSpPr>
          <p:nvPr/>
        </p:nvGrpSpPr>
        <p:grpSpPr bwMode="auto">
          <a:xfrm>
            <a:off x="9702800" y="2647950"/>
            <a:ext cx="749300" cy="508000"/>
            <a:chOff x="148249" y="6245832"/>
            <a:chExt cx="761864" cy="583263"/>
          </a:xfrm>
        </p:grpSpPr>
        <p:sp>
          <p:nvSpPr>
            <p:cNvPr id="126" name="TextBox 32">
              <a:extLst>
                <a:ext uri="{FF2B5EF4-FFF2-40B4-BE49-F238E27FC236}">
                  <a16:creationId xmlns="" xmlns:a16="http://schemas.microsoft.com/office/drawing/2014/main" id="{DF4392A8-EB6F-445E-917C-964777A237E0}"/>
                </a:ext>
              </a:extLst>
            </p:cNvPr>
            <p:cNvSpPr txBox="1"/>
            <p:nvPr/>
          </p:nvSpPr>
          <p:spPr>
            <a:xfrm>
              <a:off x="148249" y="6685103"/>
              <a:ext cx="761864" cy="143992"/>
            </a:xfrm>
            <a:prstGeom prst="rect">
              <a:avLst/>
            </a:prstGeom>
            <a:noFill/>
          </p:spPr>
          <p:txBody>
            <a:bodyPr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90000"/>
                </a:lnSpc>
                <a:spcBef>
                  <a:spcPts val="0"/>
                </a:spcBef>
                <a:spcAft>
                  <a:spcPts val="618"/>
                </a:spcAft>
                <a:defRPr/>
              </a:pPr>
              <a:r>
                <a:rPr lang="en-US" sz="900" kern="0">
                  <a:solidFill>
                    <a:srgbClr val="505050">
                      <a:lumMod val="50000"/>
                    </a:srgbClr>
                  </a:solidFill>
                </a:rPr>
                <a:t>eCabinet</a:t>
              </a:r>
              <a:endParaRPr lang="en-US" sz="900" kern="0" dirty="0">
                <a:solidFill>
                  <a:srgbClr val="505050">
                    <a:lumMod val="50000"/>
                  </a:srgbClr>
                </a:solidFill>
              </a:endParaRPr>
            </a:p>
          </p:txBody>
        </p:sp>
        <p:pic>
          <p:nvPicPr>
            <p:cNvPr id="127" name="Picture 10" descr="Kết quả hình ảnh cho predictive analytics icon">
              <a:extLst>
                <a:ext uri="{FF2B5EF4-FFF2-40B4-BE49-F238E27FC236}">
                  <a16:creationId xmlns="" xmlns:a16="http://schemas.microsoft.com/office/drawing/2014/main" id="{61A89356-873D-410F-9C80-6B246E698FB8}"/>
                </a:ext>
              </a:extLst>
            </p:cNvPr>
            <p:cNvPicPr>
              <a:picLocks noChangeAspect="1" noChangeArrowheads="1"/>
            </p:cNvPicPr>
            <p:nvPr/>
          </p:nvPicPr>
          <p:blipFill>
            <a:blip r:embed="rId35" cstate="print">
              <a:duotone>
                <a:schemeClr val="accent3">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324930" y="6245832"/>
              <a:ext cx="463951" cy="386985"/>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128" name="Group 75">
            <a:extLst>
              <a:ext uri="{FF2B5EF4-FFF2-40B4-BE49-F238E27FC236}">
                <a16:creationId xmlns="" xmlns:a16="http://schemas.microsoft.com/office/drawing/2014/main" id="{90A05A17-FA81-410A-89DD-EA52C2FB00B4}"/>
              </a:ext>
            </a:extLst>
          </p:cNvPr>
          <p:cNvGrpSpPr>
            <a:grpSpLocks/>
          </p:cNvGrpSpPr>
          <p:nvPr/>
        </p:nvGrpSpPr>
        <p:grpSpPr bwMode="auto">
          <a:xfrm>
            <a:off x="9580563" y="1817688"/>
            <a:ext cx="1046162" cy="530225"/>
            <a:chOff x="1790611" y="6205139"/>
            <a:chExt cx="1120789" cy="634103"/>
          </a:xfrm>
        </p:grpSpPr>
        <p:sp>
          <p:nvSpPr>
            <p:cNvPr id="129" name="TextBox 32">
              <a:extLst>
                <a:ext uri="{FF2B5EF4-FFF2-40B4-BE49-F238E27FC236}">
                  <a16:creationId xmlns="" xmlns:a16="http://schemas.microsoft.com/office/drawing/2014/main" id="{124B0D2A-C81B-4355-9329-72F1ADE4E806}"/>
                </a:ext>
              </a:extLst>
            </p:cNvPr>
            <p:cNvSpPr txBox="1"/>
            <p:nvPr/>
          </p:nvSpPr>
          <p:spPr>
            <a:xfrm>
              <a:off x="1790611" y="6691158"/>
              <a:ext cx="1120789" cy="148084"/>
            </a:xfrm>
            <a:prstGeom prst="rect">
              <a:avLst/>
            </a:prstGeom>
            <a:noFill/>
          </p:spPr>
          <p:txBody>
            <a:bodyPr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90000"/>
                </a:lnSpc>
                <a:spcBef>
                  <a:spcPts val="0"/>
                </a:spcBef>
                <a:spcAft>
                  <a:spcPts val="618"/>
                </a:spcAft>
                <a:defRPr/>
              </a:pPr>
              <a:r>
                <a:rPr lang="en-US" sz="900" kern="0">
                  <a:solidFill>
                    <a:srgbClr val="505050">
                      <a:lumMod val="50000"/>
                    </a:srgbClr>
                  </a:solidFill>
                </a:rPr>
                <a:t>Cổng DVC QG</a:t>
              </a:r>
              <a:endParaRPr lang="en-US" sz="900" kern="0" dirty="0">
                <a:solidFill>
                  <a:srgbClr val="505050">
                    <a:lumMod val="50000"/>
                  </a:srgbClr>
                </a:solidFill>
              </a:endParaRPr>
            </a:p>
          </p:txBody>
        </p:sp>
        <p:grpSp>
          <p:nvGrpSpPr>
            <p:cNvPr id="130" name="Group 112">
              <a:extLst>
                <a:ext uri="{FF2B5EF4-FFF2-40B4-BE49-F238E27FC236}">
                  <a16:creationId xmlns="" xmlns:a16="http://schemas.microsoft.com/office/drawing/2014/main" id="{96F4FF33-E325-468A-B232-D7F5EE449141}"/>
                </a:ext>
              </a:extLst>
            </p:cNvPr>
            <p:cNvGrpSpPr>
              <a:grpSpLocks/>
            </p:cNvGrpSpPr>
            <p:nvPr/>
          </p:nvGrpSpPr>
          <p:grpSpPr bwMode="auto">
            <a:xfrm>
              <a:off x="2085169" y="6205139"/>
              <a:ext cx="558100" cy="497955"/>
              <a:chOff x="9081593" y="4663242"/>
              <a:chExt cx="577249" cy="587704"/>
            </a:xfrm>
          </p:grpSpPr>
          <p:grpSp>
            <p:nvGrpSpPr>
              <p:cNvPr id="131" name="Group 130">
                <a:extLst>
                  <a:ext uri="{FF2B5EF4-FFF2-40B4-BE49-F238E27FC236}">
                    <a16:creationId xmlns="" xmlns:a16="http://schemas.microsoft.com/office/drawing/2014/main" id="{82A54186-B9DC-44D4-A886-1DF0A10E6938}"/>
                  </a:ext>
                </a:extLst>
              </p:cNvPr>
              <p:cNvGrpSpPr>
                <a:grpSpLocks/>
              </p:cNvGrpSpPr>
              <p:nvPr/>
            </p:nvGrpSpPr>
            <p:grpSpPr>
              <a:xfrm>
                <a:off x="9120816" y="4747164"/>
                <a:ext cx="505041" cy="425672"/>
                <a:chOff x="3576277" y="1473954"/>
                <a:chExt cx="4798544" cy="4260681"/>
              </a:xfrm>
              <a:solidFill>
                <a:schemeClr val="bg1">
                  <a:lumMod val="50000"/>
                </a:schemeClr>
              </a:solidFill>
            </p:grpSpPr>
            <p:sp>
              <p:nvSpPr>
                <p:cNvPr id="153" name="Freeform 271">
                  <a:extLst>
                    <a:ext uri="{FF2B5EF4-FFF2-40B4-BE49-F238E27FC236}">
                      <a16:creationId xmlns="" xmlns:a16="http://schemas.microsoft.com/office/drawing/2014/main" id="{F8C95F78-8C79-40A9-B2BB-A1CB88545F98}"/>
                    </a:ext>
                  </a:extLst>
                </p:cNvPr>
                <p:cNvSpPr/>
                <p:nvPr/>
              </p:nvSpPr>
              <p:spPr bwMode="auto">
                <a:xfrm>
                  <a:off x="4166794" y="1473954"/>
                  <a:ext cx="1693500" cy="1116727"/>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w="9525" cap="flat" cmpd="sng" algn="ctr">
                  <a:noFill/>
                  <a:prstDash val="solid"/>
                  <a:headEnd type="none" w="med" len="med"/>
                  <a:tailEnd type="none" w="med" len="med"/>
                </a:ln>
                <a:effectLst/>
              </p:spPr>
              <p:txBody>
                <a:bodyPr rIns="45720" bIns="91440" anchor="b"/>
                <a:lstStyle/>
                <a:p>
                  <a:pPr algn="ctr" defTabSz="914099">
                    <a:defRPr/>
                  </a:pPr>
                  <a:endParaRPr lang="en-US" sz="2400" kern="0" spc="-50" dirty="0">
                    <a:ln>
                      <a:solidFill>
                        <a:srgbClr val="FFFFFF">
                          <a:alpha val="0"/>
                        </a:srgbClr>
                      </a:solidFill>
                    </a:ln>
                    <a:solidFill>
                      <a:srgbClr val="44546A"/>
                    </a:solidFill>
                    <a:ea typeface="Segoe UI" pitchFamily="34" charset="0"/>
                    <a:cs typeface="Segoe UI" pitchFamily="34" charset="0"/>
                  </a:endParaRPr>
                </a:p>
              </p:txBody>
            </p:sp>
            <p:sp>
              <p:nvSpPr>
                <p:cNvPr id="154" name="Freeform 272">
                  <a:extLst>
                    <a:ext uri="{FF2B5EF4-FFF2-40B4-BE49-F238E27FC236}">
                      <a16:creationId xmlns="" xmlns:a16="http://schemas.microsoft.com/office/drawing/2014/main" id="{89BB8567-358C-4FB8-859E-D0F43F560922}"/>
                    </a:ext>
                  </a:extLst>
                </p:cNvPr>
                <p:cNvSpPr/>
                <p:nvPr/>
              </p:nvSpPr>
              <p:spPr bwMode="auto">
                <a:xfrm flipH="1">
                  <a:off x="6100719" y="1473954"/>
                  <a:ext cx="1693500" cy="1116727"/>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w="9525" cap="flat" cmpd="sng" algn="ctr">
                  <a:noFill/>
                  <a:prstDash val="solid"/>
                  <a:headEnd type="none" w="med" len="med"/>
                  <a:tailEnd type="none" w="med" len="med"/>
                </a:ln>
                <a:effectLst/>
              </p:spPr>
              <p:txBody>
                <a:bodyPr rIns="45720" bIns="91440" anchor="b"/>
                <a:lstStyle/>
                <a:p>
                  <a:pPr algn="ctr" defTabSz="914099">
                    <a:defRPr/>
                  </a:pPr>
                  <a:endParaRPr lang="en-US" sz="2400" kern="0" spc="-50" dirty="0">
                    <a:ln>
                      <a:solidFill>
                        <a:srgbClr val="FFFFFF">
                          <a:alpha val="0"/>
                        </a:srgbClr>
                      </a:solidFill>
                    </a:ln>
                    <a:solidFill>
                      <a:srgbClr val="44546A"/>
                    </a:solidFill>
                    <a:ea typeface="Segoe UI" pitchFamily="34" charset="0"/>
                    <a:cs typeface="Segoe UI" pitchFamily="34" charset="0"/>
                  </a:endParaRPr>
                </a:p>
              </p:txBody>
            </p:sp>
            <p:sp>
              <p:nvSpPr>
                <p:cNvPr id="155" name="Freeform 273">
                  <a:extLst>
                    <a:ext uri="{FF2B5EF4-FFF2-40B4-BE49-F238E27FC236}">
                      <a16:creationId xmlns="" xmlns:a16="http://schemas.microsoft.com/office/drawing/2014/main" id="{0A16BAE5-E292-4D3F-838C-1DBFACC141E3}"/>
                    </a:ext>
                  </a:extLst>
                </p:cNvPr>
                <p:cNvSpPr/>
                <p:nvPr/>
              </p:nvSpPr>
              <p:spPr bwMode="auto">
                <a:xfrm flipV="1">
                  <a:off x="4166794" y="4617908"/>
                  <a:ext cx="1693500" cy="1116727"/>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w="9525" cap="flat" cmpd="sng" algn="ctr">
                  <a:noFill/>
                  <a:prstDash val="solid"/>
                  <a:headEnd type="none" w="med" len="med"/>
                  <a:tailEnd type="none" w="med" len="med"/>
                </a:ln>
                <a:effectLst/>
              </p:spPr>
              <p:txBody>
                <a:bodyPr rIns="45720" bIns="91440" anchor="b"/>
                <a:lstStyle/>
                <a:p>
                  <a:pPr algn="ctr" defTabSz="914099">
                    <a:defRPr/>
                  </a:pPr>
                  <a:endParaRPr lang="en-US" sz="2400" kern="0" spc="-50" dirty="0">
                    <a:ln>
                      <a:solidFill>
                        <a:srgbClr val="FFFFFF">
                          <a:alpha val="0"/>
                        </a:srgbClr>
                      </a:solidFill>
                    </a:ln>
                    <a:solidFill>
                      <a:srgbClr val="44546A"/>
                    </a:solidFill>
                    <a:ea typeface="Segoe UI" pitchFamily="34" charset="0"/>
                    <a:cs typeface="Segoe UI" pitchFamily="34" charset="0"/>
                  </a:endParaRPr>
                </a:p>
              </p:txBody>
            </p:sp>
            <p:sp>
              <p:nvSpPr>
                <p:cNvPr id="156" name="Freeform 274">
                  <a:extLst>
                    <a:ext uri="{FF2B5EF4-FFF2-40B4-BE49-F238E27FC236}">
                      <a16:creationId xmlns="" xmlns:a16="http://schemas.microsoft.com/office/drawing/2014/main" id="{7B2F93DF-861A-4354-9AEE-8C6B557D7B25}"/>
                    </a:ext>
                  </a:extLst>
                </p:cNvPr>
                <p:cNvSpPr/>
                <p:nvPr/>
              </p:nvSpPr>
              <p:spPr bwMode="auto">
                <a:xfrm flipH="1" flipV="1">
                  <a:off x="6100719" y="4617908"/>
                  <a:ext cx="1693500" cy="1116727"/>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w="9525" cap="flat" cmpd="sng" algn="ctr">
                  <a:noFill/>
                  <a:prstDash val="solid"/>
                  <a:headEnd type="none" w="med" len="med"/>
                  <a:tailEnd type="none" w="med" len="med"/>
                </a:ln>
                <a:effectLst/>
              </p:spPr>
              <p:txBody>
                <a:bodyPr rIns="45720" bIns="91440" anchor="b"/>
                <a:lstStyle/>
                <a:p>
                  <a:pPr algn="ctr" defTabSz="914099">
                    <a:defRPr/>
                  </a:pPr>
                  <a:endParaRPr lang="en-US" sz="2400" kern="0" spc="-50" dirty="0">
                    <a:ln>
                      <a:solidFill>
                        <a:srgbClr val="FFFFFF">
                          <a:alpha val="0"/>
                        </a:srgbClr>
                      </a:solidFill>
                    </a:ln>
                    <a:solidFill>
                      <a:srgbClr val="44546A"/>
                    </a:solidFill>
                    <a:ea typeface="Segoe UI" pitchFamily="34" charset="0"/>
                    <a:cs typeface="Segoe UI" pitchFamily="34" charset="0"/>
                  </a:endParaRPr>
                </a:p>
              </p:txBody>
            </p:sp>
            <p:sp>
              <p:nvSpPr>
                <p:cNvPr id="157" name="Freeform 275">
                  <a:extLst>
                    <a:ext uri="{FF2B5EF4-FFF2-40B4-BE49-F238E27FC236}">
                      <a16:creationId xmlns="" xmlns:a16="http://schemas.microsoft.com/office/drawing/2014/main" id="{C30160A3-97C1-40CF-8E9C-FE24AD8BD76F}"/>
                    </a:ext>
                  </a:extLst>
                </p:cNvPr>
                <p:cNvSpPr/>
                <p:nvPr/>
              </p:nvSpPr>
              <p:spPr bwMode="auto">
                <a:xfrm rot="17954294">
                  <a:off x="3288256" y="3068887"/>
                  <a:ext cx="1693059" cy="1117018"/>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w="9525" cap="flat" cmpd="sng" algn="ctr">
                  <a:noFill/>
                  <a:prstDash val="solid"/>
                  <a:headEnd type="none" w="med" len="med"/>
                  <a:tailEnd type="none" w="med" len="med"/>
                </a:ln>
                <a:effectLst/>
              </p:spPr>
              <p:txBody>
                <a:bodyPr rIns="45720" bIns="91440" anchor="b"/>
                <a:lstStyle/>
                <a:p>
                  <a:pPr algn="ctr" defTabSz="914099">
                    <a:defRPr/>
                  </a:pPr>
                  <a:endParaRPr lang="en-US" sz="2400" kern="0" spc="-50" dirty="0">
                    <a:ln>
                      <a:solidFill>
                        <a:srgbClr val="FFFFFF">
                          <a:alpha val="0"/>
                        </a:srgbClr>
                      </a:solidFill>
                    </a:ln>
                    <a:solidFill>
                      <a:srgbClr val="44546A"/>
                    </a:solidFill>
                    <a:ea typeface="Segoe UI" pitchFamily="34" charset="0"/>
                    <a:cs typeface="Segoe UI" pitchFamily="34" charset="0"/>
                  </a:endParaRPr>
                </a:p>
              </p:txBody>
            </p:sp>
            <p:sp>
              <p:nvSpPr>
                <p:cNvPr id="158" name="Freeform 276">
                  <a:extLst>
                    <a:ext uri="{FF2B5EF4-FFF2-40B4-BE49-F238E27FC236}">
                      <a16:creationId xmlns="" xmlns:a16="http://schemas.microsoft.com/office/drawing/2014/main" id="{5404947B-9208-4572-8379-452D23B07F53}"/>
                    </a:ext>
                  </a:extLst>
                </p:cNvPr>
                <p:cNvSpPr/>
                <p:nvPr/>
              </p:nvSpPr>
              <p:spPr bwMode="auto">
                <a:xfrm rot="3645706" flipH="1">
                  <a:off x="6969782" y="3068887"/>
                  <a:ext cx="1693059" cy="1117018"/>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w="9525" cap="flat" cmpd="sng" algn="ctr">
                  <a:noFill/>
                  <a:prstDash val="solid"/>
                  <a:headEnd type="none" w="med" len="med"/>
                  <a:tailEnd type="none" w="med" len="med"/>
                </a:ln>
                <a:effectLst/>
              </p:spPr>
              <p:txBody>
                <a:bodyPr rIns="45720" bIns="91440" anchor="b"/>
                <a:lstStyle/>
                <a:p>
                  <a:pPr algn="ctr" defTabSz="914099">
                    <a:defRPr/>
                  </a:pPr>
                  <a:endParaRPr lang="en-US" sz="2400" kern="0" spc="-50" dirty="0">
                    <a:ln>
                      <a:solidFill>
                        <a:srgbClr val="FFFFFF">
                          <a:alpha val="0"/>
                        </a:srgbClr>
                      </a:solidFill>
                    </a:ln>
                    <a:solidFill>
                      <a:srgbClr val="44546A"/>
                    </a:solidFill>
                    <a:ea typeface="Segoe UI" pitchFamily="34" charset="0"/>
                    <a:cs typeface="Segoe UI" pitchFamily="34" charset="0"/>
                  </a:endParaRPr>
                </a:p>
              </p:txBody>
            </p:sp>
          </p:grpSp>
          <p:sp>
            <p:nvSpPr>
              <p:cNvPr id="132" name="Freeform 7">
                <a:extLst>
                  <a:ext uri="{FF2B5EF4-FFF2-40B4-BE49-F238E27FC236}">
                    <a16:creationId xmlns="" xmlns:a16="http://schemas.microsoft.com/office/drawing/2014/main" id="{FCC2B8C0-509D-463E-8B39-38CDD30E9D75}"/>
                  </a:ext>
                </a:extLst>
              </p:cNvPr>
              <p:cNvSpPr>
                <a:spLocks noEditPoints="1"/>
              </p:cNvSpPr>
              <p:nvPr/>
            </p:nvSpPr>
            <p:spPr bwMode="auto">
              <a:xfrm>
                <a:off x="9524544" y="4764072"/>
                <a:ext cx="133691" cy="129960"/>
              </a:xfrm>
              <a:prstGeom prst="ellipse">
                <a:avLst/>
              </a:prstGeom>
              <a:solidFill>
                <a:sysClr val="window" lastClr="FFFFFF"/>
              </a:solidFill>
              <a:ln w="12700">
                <a:solidFill>
                  <a:schemeClr val="bg1">
                    <a:lumMod val="50000"/>
                  </a:schemeClr>
                </a:solidFill>
              </a:ln>
              <a:effectLst/>
            </p:spPr>
            <p:txBody>
              <a:bodyPr/>
              <a:lstStyle/>
              <a:p>
                <a:pPr defTabSz="1218900">
                  <a:defRPr/>
                </a:pPr>
                <a:endParaRPr lang="en-US" sz="2400" kern="0" dirty="0">
                  <a:ln>
                    <a:solidFill>
                      <a:srgbClr val="FFFFFF">
                        <a:alpha val="0"/>
                      </a:srgbClr>
                    </a:solidFill>
                  </a:ln>
                  <a:solidFill>
                    <a:srgbClr val="44546A"/>
                  </a:solidFill>
                </a:endParaRPr>
              </a:p>
            </p:txBody>
          </p:sp>
          <p:sp>
            <p:nvSpPr>
              <p:cNvPr id="133" name="Freeform 138">
                <a:extLst>
                  <a:ext uri="{FF2B5EF4-FFF2-40B4-BE49-F238E27FC236}">
                    <a16:creationId xmlns="" xmlns:a16="http://schemas.microsoft.com/office/drawing/2014/main" id="{99E71A9A-8DFA-44F4-9650-107D19401717}"/>
                  </a:ext>
                </a:extLst>
              </p:cNvPr>
              <p:cNvSpPr>
                <a:spLocks noChangeAspect="1" noEditPoints="1"/>
              </p:cNvSpPr>
              <p:nvPr/>
            </p:nvSpPr>
            <p:spPr bwMode="black">
              <a:xfrm>
                <a:off x="9554450" y="4786479"/>
                <a:ext cx="73882" cy="87388"/>
              </a:xfrm>
              <a:custGeom>
                <a:avLst/>
                <a:gdLst>
                  <a:gd name="T0" fmla="*/ 64 w 64"/>
                  <a:gd name="T1" fmla="*/ 9 h 80"/>
                  <a:gd name="T2" fmla="*/ 64 w 64"/>
                  <a:gd name="T3" fmla="*/ 32 h 80"/>
                  <a:gd name="T4" fmla="*/ 40 w 64"/>
                  <a:gd name="T5" fmla="*/ 33 h 80"/>
                  <a:gd name="T6" fmla="*/ 32 w 64"/>
                  <a:gd name="T7" fmla="*/ 25 h 80"/>
                  <a:gd name="T8" fmla="*/ 47 w 64"/>
                  <a:gd name="T9" fmla="*/ 24 h 80"/>
                  <a:gd name="T10" fmla="*/ 37 w 64"/>
                  <a:gd name="T11" fmla="*/ 18 h 80"/>
                  <a:gd name="T12" fmla="*/ 12 w 64"/>
                  <a:gd name="T13" fmla="*/ 35 h 80"/>
                  <a:gd name="T14" fmla="*/ 0 w 64"/>
                  <a:gd name="T15" fmla="*/ 35 h 80"/>
                  <a:gd name="T16" fmla="*/ 39 w 64"/>
                  <a:gd name="T17" fmla="*/ 7 h 80"/>
                  <a:gd name="T18" fmla="*/ 55 w 64"/>
                  <a:gd name="T19" fmla="*/ 15 h 80"/>
                  <a:gd name="T20" fmla="*/ 56 w 64"/>
                  <a:gd name="T21" fmla="*/ 0 h 80"/>
                  <a:gd name="T22" fmla="*/ 64 w 64"/>
                  <a:gd name="T23" fmla="*/ 9 h 80"/>
                  <a:gd name="T24" fmla="*/ 26 w 64"/>
                  <a:gd name="T25" fmla="*/ 62 h 80"/>
                  <a:gd name="T26" fmla="*/ 15 w 64"/>
                  <a:gd name="T27" fmla="*/ 56 h 80"/>
                  <a:gd name="T28" fmla="*/ 32 w 64"/>
                  <a:gd name="T29" fmla="*/ 56 h 80"/>
                  <a:gd name="T30" fmla="*/ 24 w 64"/>
                  <a:gd name="T31" fmla="*/ 47 h 80"/>
                  <a:gd name="T32" fmla="*/ 0 w 64"/>
                  <a:gd name="T33" fmla="*/ 48 h 80"/>
                  <a:gd name="T34" fmla="*/ 0 w 64"/>
                  <a:gd name="T35" fmla="*/ 72 h 80"/>
                  <a:gd name="T36" fmla="*/ 8 w 64"/>
                  <a:gd name="T37" fmla="*/ 80 h 80"/>
                  <a:gd name="T38" fmla="*/ 9 w 64"/>
                  <a:gd name="T39" fmla="*/ 66 h 80"/>
                  <a:gd name="T40" fmla="*/ 24 w 64"/>
                  <a:gd name="T41" fmla="*/ 73 h 80"/>
                  <a:gd name="T42" fmla="*/ 64 w 64"/>
                  <a:gd name="T43" fmla="*/ 45 h 80"/>
                  <a:gd name="T44" fmla="*/ 51 w 64"/>
                  <a:gd name="T45" fmla="*/ 45 h 80"/>
                  <a:gd name="T46" fmla="*/ 26 w 64"/>
                  <a:gd name="T47" fmla="*/ 6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80">
                    <a:moveTo>
                      <a:pt x="64" y="9"/>
                    </a:moveTo>
                    <a:cubicBezTo>
                      <a:pt x="64" y="32"/>
                      <a:pt x="64" y="32"/>
                      <a:pt x="64" y="32"/>
                    </a:cubicBezTo>
                    <a:cubicBezTo>
                      <a:pt x="40" y="33"/>
                      <a:pt x="40" y="33"/>
                      <a:pt x="40" y="33"/>
                    </a:cubicBezTo>
                    <a:cubicBezTo>
                      <a:pt x="32" y="25"/>
                      <a:pt x="32" y="25"/>
                      <a:pt x="32" y="25"/>
                    </a:cubicBezTo>
                    <a:cubicBezTo>
                      <a:pt x="47" y="24"/>
                      <a:pt x="47" y="24"/>
                      <a:pt x="47" y="24"/>
                    </a:cubicBezTo>
                    <a:cubicBezTo>
                      <a:pt x="45" y="21"/>
                      <a:pt x="41" y="19"/>
                      <a:pt x="37" y="18"/>
                    </a:cubicBezTo>
                    <a:cubicBezTo>
                      <a:pt x="26" y="16"/>
                      <a:pt x="14" y="24"/>
                      <a:pt x="12" y="35"/>
                    </a:cubicBezTo>
                    <a:cubicBezTo>
                      <a:pt x="0" y="35"/>
                      <a:pt x="0" y="35"/>
                      <a:pt x="0" y="35"/>
                    </a:cubicBezTo>
                    <a:cubicBezTo>
                      <a:pt x="4" y="14"/>
                      <a:pt x="22" y="4"/>
                      <a:pt x="39" y="7"/>
                    </a:cubicBezTo>
                    <a:cubicBezTo>
                      <a:pt x="45" y="8"/>
                      <a:pt x="51" y="11"/>
                      <a:pt x="55" y="15"/>
                    </a:cubicBezTo>
                    <a:cubicBezTo>
                      <a:pt x="56" y="0"/>
                      <a:pt x="56" y="0"/>
                      <a:pt x="56" y="0"/>
                    </a:cubicBezTo>
                    <a:lnTo>
                      <a:pt x="64" y="9"/>
                    </a:lnTo>
                    <a:close/>
                    <a:moveTo>
                      <a:pt x="26" y="62"/>
                    </a:moveTo>
                    <a:cubicBezTo>
                      <a:pt x="22" y="61"/>
                      <a:pt x="18" y="59"/>
                      <a:pt x="15" y="56"/>
                    </a:cubicBezTo>
                    <a:cubicBezTo>
                      <a:pt x="32" y="56"/>
                      <a:pt x="32" y="56"/>
                      <a:pt x="32" y="56"/>
                    </a:cubicBezTo>
                    <a:cubicBezTo>
                      <a:pt x="24" y="47"/>
                      <a:pt x="24" y="47"/>
                      <a:pt x="24" y="47"/>
                    </a:cubicBezTo>
                    <a:cubicBezTo>
                      <a:pt x="0" y="48"/>
                      <a:pt x="0" y="48"/>
                      <a:pt x="0" y="48"/>
                    </a:cubicBezTo>
                    <a:cubicBezTo>
                      <a:pt x="0" y="72"/>
                      <a:pt x="0" y="72"/>
                      <a:pt x="0" y="72"/>
                    </a:cubicBezTo>
                    <a:cubicBezTo>
                      <a:pt x="8" y="80"/>
                      <a:pt x="8" y="80"/>
                      <a:pt x="8" y="80"/>
                    </a:cubicBezTo>
                    <a:cubicBezTo>
                      <a:pt x="9" y="66"/>
                      <a:pt x="9" y="66"/>
                      <a:pt x="9" y="66"/>
                    </a:cubicBezTo>
                    <a:cubicBezTo>
                      <a:pt x="13" y="70"/>
                      <a:pt x="18" y="72"/>
                      <a:pt x="24" y="73"/>
                    </a:cubicBezTo>
                    <a:cubicBezTo>
                      <a:pt x="42" y="77"/>
                      <a:pt x="60" y="66"/>
                      <a:pt x="64" y="45"/>
                    </a:cubicBezTo>
                    <a:cubicBezTo>
                      <a:pt x="51" y="45"/>
                      <a:pt x="51" y="45"/>
                      <a:pt x="51" y="45"/>
                    </a:cubicBezTo>
                    <a:cubicBezTo>
                      <a:pt x="49" y="57"/>
                      <a:pt x="38" y="64"/>
                      <a:pt x="26" y="62"/>
                    </a:cubicBezTo>
                    <a:close/>
                  </a:path>
                </a:pathLst>
              </a:custGeom>
              <a:solidFill>
                <a:sysClr val="window" lastClr="FFFFFF">
                  <a:lumMod val="50000"/>
                </a:sysClr>
              </a:solidFill>
              <a:ln>
                <a:noFill/>
              </a:ln>
            </p:spPr>
            <p:txBody>
              <a:bodyPr/>
              <a:lstStyle/>
              <a:p>
                <a:pPr defTabSz="914241">
                  <a:defRPr/>
                </a:pPr>
                <a:endParaRPr lang="en-US" sz="2000" kern="0">
                  <a:ln>
                    <a:solidFill>
                      <a:srgbClr val="FFFFFF">
                        <a:alpha val="0"/>
                      </a:srgbClr>
                    </a:solidFill>
                  </a:ln>
                  <a:solidFill>
                    <a:srgbClr val="44546A"/>
                  </a:solidFill>
                </a:endParaRPr>
              </a:p>
            </p:txBody>
          </p:sp>
          <p:sp>
            <p:nvSpPr>
              <p:cNvPr id="134" name="Freeform 7">
                <a:extLst>
                  <a:ext uri="{FF2B5EF4-FFF2-40B4-BE49-F238E27FC236}">
                    <a16:creationId xmlns="" xmlns:a16="http://schemas.microsoft.com/office/drawing/2014/main" id="{8D73A1CC-9D2F-44B3-A248-8D9264DF8633}"/>
                  </a:ext>
                </a:extLst>
              </p:cNvPr>
              <p:cNvSpPr>
                <a:spLocks noEditPoints="1"/>
              </p:cNvSpPr>
              <p:nvPr/>
            </p:nvSpPr>
            <p:spPr bwMode="auto">
              <a:xfrm>
                <a:off x="9522786" y="5003827"/>
                <a:ext cx="133691" cy="120997"/>
              </a:xfrm>
              <a:prstGeom prst="ellipse">
                <a:avLst/>
              </a:prstGeom>
              <a:solidFill>
                <a:sysClr val="window" lastClr="FFFFFF"/>
              </a:solidFill>
              <a:ln w="12700">
                <a:solidFill>
                  <a:schemeClr val="bg1">
                    <a:lumMod val="50000"/>
                  </a:schemeClr>
                </a:solidFill>
              </a:ln>
              <a:effectLst/>
            </p:spPr>
            <p:txBody>
              <a:bodyPr/>
              <a:lstStyle/>
              <a:p>
                <a:pPr defTabSz="1218900">
                  <a:defRPr/>
                </a:pPr>
                <a:endParaRPr lang="en-US" sz="2400" kern="0" dirty="0">
                  <a:ln>
                    <a:solidFill>
                      <a:srgbClr val="FFFFFF">
                        <a:alpha val="0"/>
                      </a:srgbClr>
                    </a:solidFill>
                  </a:ln>
                  <a:solidFill>
                    <a:srgbClr val="44546A"/>
                  </a:solidFill>
                </a:endParaRPr>
              </a:p>
            </p:txBody>
          </p:sp>
          <p:sp>
            <p:nvSpPr>
              <p:cNvPr id="135" name="Freeform 7">
                <a:extLst>
                  <a:ext uri="{FF2B5EF4-FFF2-40B4-BE49-F238E27FC236}">
                    <a16:creationId xmlns="" xmlns:a16="http://schemas.microsoft.com/office/drawing/2014/main" id="{D04473E6-A956-4828-9292-B4E1B185AD33}"/>
                  </a:ext>
                </a:extLst>
              </p:cNvPr>
              <p:cNvSpPr>
                <a:spLocks noEditPoints="1"/>
              </p:cNvSpPr>
              <p:nvPr/>
            </p:nvSpPr>
            <p:spPr bwMode="auto">
              <a:xfrm>
                <a:off x="9084770" y="5017271"/>
                <a:ext cx="133691" cy="118756"/>
              </a:xfrm>
              <a:prstGeom prst="ellipse">
                <a:avLst/>
              </a:prstGeom>
              <a:solidFill>
                <a:sysClr val="window" lastClr="FFFFFF"/>
              </a:solidFill>
              <a:ln w="12700">
                <a:solidFill>
                  <a:schemeClr val="bg1">
                    <a:lumMod val="50000"/>
                  </a:schemeClr>
                </a:solidFill>
              </a:ln>
              <a:effectLst/>
            </p:spPr>
            <p:txBody>
              <a:bodyPr/>
              <a:lstStyle/>
              <a:p>
                <a:pPr defTabSz="1218900">
                  <a:defRPr/>
                </a:pPr>
                <a:endParaRPr lang="en-US" sz="2400" kern="0" dirty="0">
                  <a:ln>
                    <a:solidFill>
                      <a:srgbClr val="FFFFFF">
                        <a:alpha val="0"/>
                      </a:srgbClr>
                    </a:solidFill>
                  </a:ln>
                  <a:solidFill>
                    <a:srgbClr val="44546A"/>
                  </a:solidFill>
                </a:endParaRPr>
              </a:p>
            </p:txBody>
          </p:sp>
          <p:sp>
            <p:nvSpPr>
              <p:cNvPr id="136" name="Freeform 7">
                <a:extLst>
                  <a:ext uri="{FF2B5EF4-FFF2-40B4-BE49-F238E27FC236}">
                    <a16:creationId xmlns="" xmlns:a16="http://schemas.microsoft.com/office/drawing/2014/main" id="{CCDFE464-ED2D-45EC-A186-EDD74E3E170E}"/>
                  </a:ext>
                </a:extLst>
              </p:cNvPr>
              <p:cNvSpPr>
                <a:spLocks noEditPoints="1"/>
              </p:cNvSpPr>
              <p:nvPr/>
            </p:nvSpPr>
            <p:spPr bwMode="auto">
              <a:xfrm>
                <a:off x="9081252" y="4770795"/>
                <a:ext cx="133691" cy="129960"/>
              </a:xfrm>
              <a:prstGeom prst="ellipse">
                <a:avLst/>
              </a:prstGeom>
              <a:solidFill>
                <a:sysClr val="window" lastClr="FFFFFF"/>
              </a:solidFill>
              <a:ln w="12700">
                <a:solidFill>
                  <a:schemeClr val="bg1">
                    <a:lumMod val="50000"/>
                  </a:schemeClr>
                </a:solidFill>
              </a:ln>
              <a:effectLst/>
            </p:spPr>
            <p:txBody>
              <a:bodyPr/>
              <a:lstStyle/>
              <a:p>
                <a:pPr defTabSz="1218900">
                  <a:defRPr/>
                </a:pPr>
                <a:endParaRPr lang="en-US" sz="2400" kern="0" dirty="0">
                  <a:ln>
                    <a:solidFill>
                      <a:srgbClr val="FFFFFF">
                        <a:alpha val="0"/>
                      </a:srgbClr>
                    </a:solidFill>
                  </a:ln>
                  <a:solidFill>
                    <a:srgbClr val="44546A"/>
                  </a:solidFill>
                </a:endParaRPr>
              </a:p>
            </p:txBody>
          </p:sp>
          <p:sp>
            <p:nvSpPr>
              <p:cNvPr id="137" name="Freeform 7">
                <a:extLst>
                  <a:ext uri="{FF2B5EF4-FFF2-40B4-BE49-F238E27FC236}">
                    <a16:creationId xmlns="" xmlns:a16="http://schemas.microsoft.com/office/drawing/2014/main" id="{01D4506C-D775-446B-B13C-61D1CDBE301E}"/>
                  </a:ext>
                </a:extLst>
              </p:cNvPr>
              <p:cNvSpPr>
                <a:spLocks noEditPoints="1"/>
              </p:cNvSpPr>
              <p:nvPr/>
            </p:nvSpPr>
            <p:spPr bwMode="auto">
              <a:xfrm>
                <a:off x="9306416" y="4663242"/>
                <a:ext cx="133691" cy="127719"/>
              </a:xfrm>
              <a:prstGeom prst="ellipse">
                <a:avLst/>
              </a:prstGeom>
              <a:solidFill>
                <a:sysClr val="window" lastClr="FFFFFF"/>
              </a:solidFill>
              <a:ln w="12700">
                <a:solidFill>
                  <a:schemeClr val="bg1">
                    <a:lumMod val="50000"/>
                  </a:schemeClr>
                </a:solidFill>
              </a:ln>
              <a:effectLst/>
            </p:spPr>
            <p:txBody>
              <a:bodyPr/>
              <a:lstStyle/>
              <a:p>
                <a:pPr defTabSz="1218900">
                  <a:defRPr/>
                </a:pPr>
                <a:endParaRPr lang="en-US" sz="2400" kern="0" dirty="0">
                  <a:ln>
                    <a:solidFill>
                      <a:srgbClr val="FFFFFF">
                        <a:alpha val="0"/>
                      </a:srgbClr>
                    </a:solidFill>
                  </a:ln>
                  <a:solidFill>
                    <a:srgbClr val="44546A"/>
                  </a:solidFill>
                </a:endParaRPr>
              </a:p>
            </p:txBody>
          </p:sp>
          <p:sp>
            <p:nvSpPr>
              <p:cNvPr id="138" name="original cloud">
                <a:extLst>
                  <a:ext uri="{FF2B5EF4-FFF2-40B4-BE49-F238E27FC236}">
                    <a16:creationId xmlns="" xmlns:a16="http://schemas.microsoft.com/office/drawing/2014/main" id="{B3B57A0F-6CD6-46F3-A7F0-8952E50936C7}"/>
                  </a:ext>
                </a:extLst>
              </p:cNvPr>
              <p:cNvSpPr>
                <a:spLocks noChangeAspect="1"/>
              </p:cNvSpPr>
              <p:nvPr/>
            </p:nvSpPr>
            <p:spPr bwMode="black">
              <a:xfrm>
                <a:off x="9327525" y="4701333"/>
                <a:ext cx="89715" cy="53777"/>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bg1">
                  <a:lumMod val="50000"/>
                </a:schemeClr>
              </a:solidFill>
              <a:ln>
                <a:noFill/>
              </a:ln>
            </p:spPr>
            <p:txBody>
              <a:bodyPr lIns="121920" tIns="60960" rIns="121920" bIns="60960"/>
              <a:lstStyle/>
              <a:p>
                <a:pPr defTabSz="776791">
                  <a:defRPr/>
                </a:pPr>
                <a:endParaRPr lang="en-US" sz="2000" kern="0" dirty="0">
                  <a:ln>
                    <a:solidFill>
                      <a:srgbClr val="FFFFFF">
                        <a:alpha val="0"/>
                      </a:srgbClr>
                    </a:solidFill>
                  </a:ln>
                  <a:solidFill>
                    <a:srgbClr val="44546A"/>
                  </a:solidFill>
                </a:endParaRPr>
              </a:p>
            </p:txBody>
          </p:sp>
          <p:sp>
            <p:nvSpPr>
              <p:cNvPr id="139" name="Freeform 7">
                <a:extLst>
                  <a:ext uri="{FF2B5EF4-FFF2-40B4-BE49-F238E27FC236}">
                    <a16:creationId xmlns="" xmlns:a16="http://schemas.microsoft.com/office/drawing/2014/main" id="{E970C544-A360-402B-85F0-FB2C888591AB}"/>
                  </a:ext>
                </a:extLst>
              </p:cNvPr>
              <p:cNvSpPr>
                <a:spLocks noEditPoints="1"/>
              </p:cNvSpPr>
              <p:nvPr/>
            </p:nvSpPr>
            <p:spPr bwMode="auto">
              <a:xfrm>
                <a:off x="9306416" y="5111380"/>
                <a:ext cx="133691" cy="129960"/>
              </a:xfrm>
              <a:prstGeom prst="ellipse">
                <a:avLst/>
              </a:prstGeom>
              <a:solidFill>
                <a:sysClr val="window" lastClr="FFFFFF"/>
              </a:solidFill>
              <a:ln w="12700">
                <a:solidFill>
                  <a:schemeClr val="bg1">
                    <a:lumMod val="50000"/>
                  </a:schemeClr>
                </a:solidFill>
              </a:ln>
              <a:effectLst/>
            </p:spPr>
            <p:txBody>
              <a:bodyPr/>
              <a:lstStyle/>
              <a:p>
                <a:pPr defTabSz="1218900">
                  <a:defRPr/>
                </a:pPr>
                <a:endParaRPr lang="en-US" sz="2400" kern="0" dirty="0">
                  <a:ln>
                    <a:solidFill>
                      <a:srgbClr val="FFFFFF">
                        <a:alpha val="0"/>
                      </a:srgbClr>
                    </a:solidFill>
                  </a:ln>
                  <a:solidFill>
                    <a:srgbClr val="44546A"/>
                  </a:solidFill>
                </a:endParaRPr>
              </a:p>
            </p:txBody>
          </p:sp>
          <p:grpSp>
            <p:nvGrpSpPr>
              <p:cNvPr id="140" name="Group 139">
                <a:extLst>
                  <a:ext uri="{FF2B5EF4-FFF2-40B4-BE49-F238E27FC236}">
                    <a16:creationId xmlns="" xmlns:a16="http://schemas.microsoft.com/office/drawing/2014/main" id="{3DA19C02-6A53-45CE-8252-525120393EED}"/>
                  </a:ext>
                </a:extLst>
              </p:cNvPr>
              <p:cNvGrpSpPr/>
              <p:nvPr/>
            </p:nvGrpSpPr>
            <p:grpSpPr>
              <a:xfrm>
                <a:off x="9316299" y="5172607"/>
                <a:ext cx="114076" cy="34010"/>
                <a:chOff x="4888707" y="5496501"/>
                <a:chExt cx="2071733" cy="650674"/>
              </a:xfrm>
              <a:solidFill>
                <a:srgbClr val="7F7F7F"/>
              </a:solidFill>
            </p:grpSpPr>
            <p:sp>
              <p:nvSpPr>
                <p:cNvPr id="149" name="Freeform 61">
                  <a:extLst>
                    <a:ext uri="{FF2B5EF4-FFF2-40B4-BE49-F238E27FC236}">
                      <a16:creationId xmlns="" xmlns:a16="http://schemas.microsoft.com/office/drawing/2014/main" id="{0F6D4B1E-E39B-4BCF-B907-3DCEE8BDD258}"/>
                    </a:ext>
                  </a:extLst>
                </p:cNvPr>
                <p:cNvSpPr>
                  <a:spLocks/>
                </p:cNvSpPr>
                <p:nvPr/>
              </p:nvSpPr>
              <p:spPr bwMode="black">
                <a:xfrm rot="10800000">
                  <a:off x="5227783" y="5496501"/>
                  <a:ext cx="411263" cy="594652"/>
                </a:xfrm>
                <a:custGeom>
                  <a:avLst/>
                  <a:gdLst/>
                  <a:ahLst/>
                  <a:cxnLst>
                    <a:cxn ang="0">
                      <a:pos x="251" y="363"/>
                    </a:cxn>
                    <a:cxn ang="0">
                      <a:pos x="243" y="372"/>
                    </a:cxn>
                    <a:cxn ang="0">
                      <a:pos x="35" y="372"/>
                    </a:cxn>
                    <a:cxn ang="0">
                      <a:pos x="27" y="363"/>
                    </a:cxn>
                    <a:cxn ang="0">
                      <a:pos x="27" y="36"/>
                    </a:cxn>
                    <a:cxn ang="0">
                      <a:pos x="35" y="27"/>
                    </a:cxn>
                    <a:cxn ang="0">
                      <a:pos x="243" y="27"/>
                    </a:cxn>
                    <a:cxn ang="0">
                      <a:pos x="251" y="36"/>
                    </a:cxn>
                    <a:cxn ang="0">
                      <a:pos x="251" y="108"/>
                    </a:cxn>
                    <a:cxn ang="0">
                      <a:pos x="277" y="84"/>
                    </a:cxn>
                    <a:cxn ang="0">
                      <a:pos x="277" y="10"/>
                    </a:cxn>
                    <a:cxn ang="0">
                      <a:pos x="267" y="0"/>
                    </a:cxn>
                    <a:cxn ang="0">
                      <a:pos x="11" y="0"/>
                    </a:cxn>
                    <a:cxn ang="0">
                      <a:pos x="0" y="10"/>
                    </a:cxn>
                    <a:cxn ang="0">
                      <a:pos x="0" y="389"/>
                    </a:cxn>
                    <a:cxn ang="0">
                      <a:pos x="11" y="399"/>
                    </a:cxn>
                    <a:cxn ang="0">
                      <a:pos x="267" y="399"/>
                    </a:cxn>
                    <a:cxn ang="0">
                      <a:pos x="277" y="389"/>
                    </a:cxn>
                    <a:cxn ang="0">
                      <a:pos x="277" y="168"/>
                    </a:cxn>
                    <a:cxn ang="0">
                      <a:pos x="251" y="191"/>
                    </a:cxn>
                    <a:cxn ang="0">
                      <a:pos x="251" y="363"/>
                    </a:cxn>
                  </a:cxnLst>
                  <a:rect l="0" t="0" r="r" b="b"/>
                  <a:pathLst>
                    <a:path w="277" h="399">
                      <a:moveTo>
                        <a:pt x="251" y="363"/>
                      </a:moveTo>
                      <a:cubicBezTo>
                        <a:pt x="251" y="368"/>
                        <a:pt x="247" y="372"/>
                        <a:pt x="243" y="372"/>
                      </a:cubicBezTo>
                      <a:cubicBezTo>
                        <a:pt x="35" y="372"/>
                        <a:pt x="35" y="372"/>
                        <a:pt x="35" y="372"/>
                      </a:cubicBezTo>
                      <a:cubicBezTo>
                        <a:pt x="31" y="372"/>
                        <a:pt x="27" y="368"/>
                        <a:pt x="27" y="363"/>
                      </a:cubicBezTo>
                      <a:cubicBezTo>
                        <a:pt x="27" y="36"/>
                        <a:pt x="27" y="36"/>
                        <a:pt x="27" y="36"/>
                      </a:cubicBezTo>
                      <a:cubicBezTo>
                        <a:pt x="27" y="31"/>
                        <a:pt x="31" y="27"/>
                        <a:pt x="35" y="27"/>
                      </a:cubicBezTo>
                      <a:cubicBezTo>
                        <a:pt x="243" y="27"/>
                        <a:pt x="243" y="27"/>
                        <a:pt x="243" y="27"/>
                      </a:cubicBezTo>
                      <a:cubicBezTo>
                        <a:pt x="247" y="27"/>
                        <a:pt x="251" y="31"/>
                        <a:pt x="251" y="36"/>
                      </a:cubicBezTo>
                      <a:cubicBezTo>
                        <a:pt x="251" y="108"/>
                        <a:pt x="251" y="108"/>
                        <a:pt x="251" y="108"/>
                      </a:cubicBezTo>
                      <a:cubicBezTo>
                        <a:pt x="277" y="84"/>
                        <a:pt x="277" y="84"/>
                        <a:pt x="277" y="84"/>
                      </a:cubicBezTo>
                      <a:cubicBezTo>
                        <a:pt x="277" y="10"/>
                        <a:pt x="277" y="10"/>
                        <a:pt x="277" y="10"/>
                      </a:cubicBezTo>
                      <a:cubicBezTo>
                        <a:pt x="277" y="4"/>
                        <a:pt x="273" y="0"/>
                        <a:pt x="267" y="0"/>
                      </a:cubicBezTo>
                      <a:cubicBezTo>
                        <a:pt x="11" y="0"/>
                        <a:pt x="11" y="0"/>
                        <a:pt x="11" y="0"/>
                      </a:cubicBezTo>
                      <a:cubicBezTo>
                        <a:pt x="5" y="0"/>
                        <a:pt x="0" y="4"/>
                        <a:pt x="0" y="10"/>
                      </a:cubicBezTo>
                      <a:cubicBezTo>
                        <a:pt x="0" y="389"/>
                        <a:pt x="0" y="389"/>
                        <a:pt x="0" y="389"/>
                      </a:cubicBezTo>
                      <a:cubicBezTo>
                        <a:pt x="0" y="395"/>
                        <a:pt x="5" y="399"/>
                        <a:pt x="11" y="399"/>
                      </a:cubicBezTo>
                      <a:cubicBezTo>
                        <a:pt x="267" y="399"/>
                        <a:pt x="267" y="399"/>
                        <a:pt x="267" y="399"/>
                      </a:cubicBezTo>
                      <a:cubicBezTo>
                        <a:pt x="273" y="399"/>
                        <a:pt x="277" y="395"/>
                        <a:pt x="277" y="389"/>
                      </a:cubicBezTo>
                      <a:cubicBezTo>
                        <a:pt x="277" y="168"/>
                        <a:pt x="277" y="168"/>
                        <a:pt x="277" y="168"/>
                      </a:cubicBezTo>
                      <a:cubicBezTo>
                        <a:pt x="251" y="191"/>
                        <a:pt x="251" y="191"/>
                        <a:pt x="251" y="191"/>
                      </a:cubicBezTo>
                      <a:lnTo>
                        <a:pt x="251" y="363"/>
                      </a:lnTo>
                      <a:close/>
                    </a:path>
                  </a:pathLst>
                </a:custGeom>
                <a:grpFill/>
                <a:ln w="12700">
                  <a:noFill/>
                </a:ln>
              </p:spPr>
              <p:txBody>
                <a:bodyPr/>
                <a:lstStyle/>
                <a:p>
                  <a:pPr defTabSz="914241">
                    <a:defRPr/>
                  </a:pPr>
                  <a:endParaRPr lang="en-US" sz="900" kern="0" dirty="0">
                    <a:ln>
                      <a:solidFill>
                        <a:srgbClr val="FFFFFF">
                          <a:alpha val="0"/>
                        </a:srgbClr>
                      </a:solidFill>
                    </a:ln>
                    <a:solidFill>
                      <a:srgbClr val="44546A"/>
                    </a:solidFill>
                  </a:endParaRPr>
                </a:p>
              </p:txBody>
            </p:sp>
            <p:sp>
              <p:nvSpPr>
                <p:cNvPr id="150" name="Freeform 20">
                  <a:extLst>
                    <a:ext uri="{FF2B5EF4-FFF2-40B4-BE49-F238E27FC236}">
                      <a16:creationId xmlns="" xmlns:a16="http://schemas.microsoft.com/office/drawing/2014/main" id="{BCAFDA3B-740F-4890-B50B-37FAFC923462}"/>
                    </a:ext>
                  </a:extLst>
                </p:cNvPr>
                <p:cNvSpPr>
                  <a:spLocks noEditPoints="1"/>
                </p:cNvSpPr>
                <p:nvPr/>
              </p:nvSpPr>
              <p:spPr bwMode="black">
                <a:xfrm>
                  <a:off x="5734595" y="5507339"/>
                  <a:ext cx="839742" cy="583817"/>
                </a:xfrm>
                <a:custGeom>
                  <a:avLst/>
                  <a:gdLst/>
                  <a:ahLst/>
                  <a:cxnLst>
                    <a:cxn ang="0">
                      <a:pos x="774" y="456"/>
                    </a:cxn>
                    <a:cxn ang="0">
                      <a:pos x="774" y="36"/>
                    </a:cxn>
                    <a:cxn ang="0">
                      <a:pos x="737" y="0"/>
                    </a:cxn>
                    <a:cxn ang="0">
                      <a:pos x="107" y="0"/>
                    </a:cxn>
                    <a:cxn ang="0">
                      <a:pos x="71" y="36"/>
                    </a:cxn>
                    <a:cxn ang="0">
                      <a:pos x="71" y="456"/>
                    </a:cxn>
                    <a:cxn ang="0">
                      <a:pos x="0" y="544"/>
                    </a:cxn>
                    <a:cxn ang="0">
                      <a:pos x="44" y="588"/>
                    </a:cxn>
                    <a:cxn ang="0">
                      <a:pos x="800" y="588"/>
                    </a:cxn>
                    <a:cxn ang="0">
                      <a:pos x="844" y="544"/>
                    </a:cxn>
                    <a:cxn ang="0">
                      <a:pos x="774" y="456"/>
                    </a:cxn>
                    <a:cxn ang="0">
                      <a:pos x="481" y="554"/>
                    </a:cxn>
                    <a:cxn ang="0">
                      <a:pos x="350" y="554"/>
                    </a:cxn>
                    <a:cxn ang="0">
                      <a:pos x="337" y="547"/>
                    </a:cxn>
                    <a:cxn ang="0">
                      <a:pos x="352" y="519"/>
                    </a:cxn>
                    <a:cxn ang="0">
                      <a:pos x="363" y="514"/>
                    </a:cxn>
                    <a:cxn ang="0">
                      <a:pos x="468" y="514"/>
                    </a:cxn>
                    <a:cxn ang="0">
                      <a:pos x="478" y="519"/>
                    </a:cxn>
                    <a:cxn ang="0">
                      <a:pos x="494" y="547"/>
                    </a:cxn>
                    <a:cxn ang="0">
                      <a:pos x="481" y="554"/>
                    </a:cxn>
                    <a:cxn ang="0">
                      <a:pos x="748" y="456"/>
                    </a:cxn>
                    <a:cxn ang="0">
                      <a:pos x="99" y="456"/>
                    </a:cxn>
                    <a:cxn ang="0">
                      <a:pos x="99" y="42"/>
                    </a:cxn>
                    <a:cxn ang="0">
                      <a:pos x="117" y="24"/>
                    </a:cxn>
                    <a:cxn ang="0">
                      <a:pos x="730" y="24"/>
                    </a:cxn>
                    <a:cxn ang="0">
                      <a:pos x="748" y="42"/>
                    </a:cxn>
                    <a:cxn ang="0">
                      <a:pos x="748" y="456"/>
                    </a:cxn>
                  </a:cxnLst>
                  <a:rect l="0" t="0" r="r" b="b"/>
                  <a:pathLst>
                    <a:path w="844" h="588">
                      <a:moveTo>
                        <a:pt x="774" y="456"/>
                      </a:moveTo>
                      <a:cubicBezTo>
                        <a:pt x="774" y="36"/>
                        <a:pt x="774" y="36"/>
                        <a:pt x="774" y="36"/>
                      </a:cubicBezTo>
                      <a:cubicBezTo>
                        <a:pt x="774" y="16"/>
                        <a:pt x="757" y="0"/>
                        <a:pt x="737" y="0"/>
                      </a:cubicBezTo>
                      <a:cubicBezTo>
                        <a:pt x="107" y="0"/>
                        <a:pt x="107" y="0"/>
                        <a:pt x="107" y="0"/>
                      </a:cubicBezTo>
                      <a:cubicBezTo>
                        <a:pt x="87" y="0"/>
                        <a:pt x="71" y="16"/>
                        <a:pt x="71" y="36"/>
                      </a:cubicBezTo>
                      <a:cubicBezTo>
                        <a:pt x="71" y="456"/>
                        <a:pt x="71" y="456"/>
                        <a:pt x="71" y="456"/>
                      </a:cubicBezTo>
                      <a:cubicBezTo>
                        <a:pt x="0" y="544"/>
                        <a:pt x="0" y="544"/>
                        <a:pt x="0" y="544"/>
                      </a:cubicBezTo>
                      <a:cubicBezTo>
                        <a:pt x="0" y="568"/>
                        <a:pt x="20" y="588"/>
                        <a:pt x="44" y="588"/>
                      </a:cubicBezTo>
                      <a:cubicBezTo>
                        <a:pt x="800" y="588"/>
                        <a:pt x="800" y="588"/>
                        <a:pt x="800" y="588"/>
                      </a:cubicBezTo>
                      <a:cubicBezTo>
                        <a:pt x="824" y="588"/>
                        <a:pt x="844" y="568"/>
                        <a:pt x="844" y="544"/>
                      </a:cubicBezTo>
                      <a:lnTo>
                        <a:pt x="774" y="456"/>
                      </a:lnTo>
                      <a:close/>
                      <a:moveTo>
                        <a:pt x="481" y="554"/>
                      </a:moveTo>
                      <a:cubicBezTo>
                        <a:pt x="350" y="554"/>
                        <a:pt x="350" y="554"/>
                        <a:pt x="350" y="554"/>
                      </a:cubicBezTo>
                      <a:cubicBezTo>
                        <a:pt x="343" y="554"/>
                        <a:pt x="337" y="551"/>
                        <a:pt x="337" y="547"/>
                      </a:cubicBezTo>
                      <a:cubicBezTo>
                        <a:pt x="352" y="519"/>
                        <a:pt x="352" y="519"/>
                        <a:pt x="352" y="519"/>
                      </a:cubicBezTo>
                      <a:cubicBezTo>
                        <a:pt x="352" y="516"/>
                        <a:pt x="357" y="514"/>
                        <a:pt x="363" y="514"/>
                      </a:cubicBezTo>
                      <a:cubicBezTo>
                        <a:pt x="468" y="514"/>
                        <a:pt x="468" y="514"/>
                        <a:pt x="468" y="514"/>
                      </a:cubicBezTo>
                      <a:cubicBezTo>
                        <a:pt x="473" y="514"/>
                        <a:pt x="478" y="516"/>
                        <a:pt x="478" y="519"/>
                      </a:cubicBezTo>
                      <a:cubicBezTo>
                        <a:pt x="494" y="547"/>
                        <a:pt x="494" y="547"/>
                        <a:pt x="494" y="547"/>
                      </a:cubicBezTo>
                      <a:cubicBezTo>
                        <a:pt x="494" y="551"/>
                        <a:pt x="488" y="554"/>
                        <a:pt x="481" y="554"/>
                      </a:cubicBezTo>
                      <a:close/>
                      <a:moveTo>
                        <a:pt x="748" y="456"/>
                      </a:moveTo>
                      <a:cubicBezTo>
                        <a:pt x="99" y="456"/>
                        <a:pt x="99" y="456"/>
                        <a:pt x="99" y="456"/>
                      </a:cubicBezTo>
                      <a:cubicBezTo>
                        <a:pt x="99" y="42"/>
                        <a:pt x="99" y="42"/>
                        <a:pt x="99" y="42"/>
                      </a:cubicBezTo>
                      <a:cubicBezTo>
                        <a:pt x="99" y="32"/>
                        <a:pt x="107" y="24"/>
                        <a:pt x="117" y="24"/>
                      </a:cubicBezTo>
                      <a:cubicBezTo>
                        <a:pt x="730" y="24"/>
                        <a:pt x="730" y="24"/>
                        <a:pt x="730" y="24"/>
                      </a:cubicBezTo>
                      <a:cubicBezTo>
                        <a:pt x="740" y="24"/>
                        <a:pt x="748" y="32"/>
                        <a:pt x="748" y="42"/>
                      </a:cubicBezTo>
                      <a:lnTo>
                        <a:pt x="748" y="456"/>
                      </a:lnTo>
                      <a:close/>
                    </a:path>
                  </a:pathLst>
                </a:custGeom>
                <a:grpFill/>
                <a:ln w="12700">
                  <a:noFill/>
                </a:ln>
              </p:spPr>
              <p:txBody>
                <a:bodyPr lIns="82305" tIns="41153" rIns="82305" bIns="41153"/>
                <a:lstStyle/>
                <a:p>
                  <a:pPr defTabSz="914241">
                    <a:defRPr/>
                  </a:pPr>
                  <a:endParaRPr lang="en-US" sz="900" kern="0" dirty="0">
                    <a:ln>
                      <a:solidFill>
                        <a:srgbClr val="FFFFFF">
                          <a:alpha val="0"/>
                        </a:srgbClr>
                      </a:solidFill>
                    </a:ln>
                    <a:solidFill>
                      <a:srgbClr val="44546A"/>
                    </a:solidFill>
                  </a:endParaRPr>
                </a:p>
              </p:txBody>
            </p:sp>
            <p:sp>
              <p:nvSpPr>
                <p:cNvPr id="151" name="Rounded Rectangle 4">
                  <a:extLst>
                    <a:ext uri="{FF2B5EF4-FFF2-40B4-BE49-F238E27FC236}">
                      <a16:creationId xmlns="" xmlns:a16="http://schemas.microsoft.com/office/drawing/2014/main" id="{8BE1218A-08F2-4B91-84E3-696B65335700}"/>
                    </a:ext>
                  </a:extLst>
                </p:cNvPr>
                <p:cNvSpPr/>
                <p:nvPr/>
              </p:nvSpPr>
              <p:spPr bwMode="auto">
                <a:xfrm>
                  <a:off x="6657183" y="5507336"/>
                  <a:ext cx="303257" cy="582786"/>
                </a:xfrm>
                <a:custGeom>
                  <a:avLst/>
                  <a:gdLst/>
                  <a:ahLst/>
                  <a:cxnLst/>
                  <a:rect l="l" t="t" r="r" b="b"/>
                  <a:pathLst>
                    <a:path w="742940" h="1427748">
                      <a:moveTo>
                        <a:pt x="373146" y="1302513"/>
                      </a:moveTo>
                      <a:lnTo>
                        <a:pt x="367271" y="1323564"/>
                      </a:lnTo>
                      <a:cubicBezTo>
                        <a:pt x="376464" y="1333192"/>
                        <a:pt x="386636" y="1327970"/>
                        <a:pt x="389465" y="1326502"/>
                      </a:cubicBezTo>
                      <a:lnTo>
                        <a:pt x="394687" y="1304471"/>
                      </a:lnTo>
                      <a:cubicBezTo>
                        <a:pt x="388486" y="1304798"/>
                        <a:pt x="385875" y="1310183"/>
                        <a:pt x="373146" y="1302513"/>
                      </a:cubicBezTo>
                      <a:close/>
                      <a:moveTo>
                        <a:pt x="359764" y="1295659"/>
                      </a:moveTo>
                      <a:cubicBezTo>
                        <a:pt x="356120" y="1295360"/>
                        <a:pt x="353726" y="1296529"/>
                        <a:pt x="348178" y="1298270"/>
                      </a:cubicBezTo>
                      <a:lnTo>
                        <a:pt x="342140" y="1319811"/>
                      </a:lnTo>
                      <a:cubicBezTo>
                        <a:pt x="360852" y="1314208"/>
                        <a:pt x="360009" y="1321144"/>
                        <a:pt x="364497" y="1322422"/>
                      </a:cubicBezTo>
                      <a:lnTo>
                        <a:pt x="370045" y="1300065"/>
                      </a:lnTo>
                      <a:cubicBezTo>
                        <a:pt x="365830" y="1297073"/>
                        <a:pt x="363409" y="1295958"/>
                        <a:pt x="359764" y="1295659"/>
                      </a:cubicBezTo>
                      <a:close/>
                      <a:moveTo>
                        <a:pt x="379258" y="1276606"/>
                      </a:moveTo>
                      <a:lnTo>
                        <a:pt x="373383" y="1297657"/>
                      </a:lnTo>
                      <a:cubicBezTo>
                        <a:pt x="382576" y="1307285"/>
                        <a:pt x="392748" y="1302063"/>
                        <a:pt x="395577" y="1300595"/>
                      </a:cubicBezTo>
                      <a:lnTo>
                        <a:pt x="400799" y="1278564"/>
                      </a:lnTo>
                      <a:cubicBezTo>
                        <a:pt x="394598" y="1278891"/>
                        <a:pt x="391987" y="1284276"/>
                        <a:pt x="379258" y="1276606"/>
                      </a:cubicBezTo>
                      <a:close/>
                      <a:moveTo>
                        <a:pt x="605722" y="1274595"/>
                      </a:moveTo>
                      <a:cubicBezTo>
                        <a:pt x="615575" y="1274595"/>
                        <a:pt x="623563" y="1283423"/>
                        <a:pt x="623563" y="1294314"/>
                      </a:cubicBezTo>
                      <a:cubicBezTo>
                        <a:pt x="623563" y="1305205"/>
                        <a:pt x="615575" y="1314033"/>
                        <a:pt x="605722" y="1314033"/>
                      </a:cubicBezTo>
                      <a:cubicBezTo>
                        <a:pt x="595868" y="1314033"/>
                        <a:pt x="587880" y="1305205"/>
                        <a:pt x="587881" y="1294314"/>
                      </a:cubicBezTo>
                      <a:cubicBezTo>
                        <a:pt x="587881" y="1283424"/>
                        <a:pt x="595868" y="1274595"/>
                        <a:pt x="605722" y="1274595"/>
                      </a:cubicBezTo>
                      <a:close/>
                      <a:moveTo>
                        <a:pt x="144944" y="1272087"/>
                      </a:moveTo>
                      <a:lnTo>
                        <a:pt x="122084" y="1300662"/>
                      </a:lnTo>
                      <a:lnTo>
                        <a:pt x="144944" y="1329237"/>
                      </a:lnTo>
                      <a:lnTo>
                        <a:pt x="144944" y="1314950"/>
                      </a:lnTo>
                      <a:lnTo>
                        <a:pt x="167803" y="1314950"/>
                      </a:lnTo>
                      <a:lnTo>
                        <a:pt x="167803" y="1286375"/>
                      </a:lnTo>
                      <a:lnTo>
                        <a:pt x="144944" y="1286375"/>
                      </a:lnTo>
                      <a:close/>
                      <a:moveTo>
                        <a:pt x="365877" y="1269752"/>
                      </a:moveTo>
                      <a:cubicBezTo>
                        <a:pt x="362232" y="1269453"/>
                        <a:pt x="359839" y="1270622"/>
                        <a:pt x="354290" y="1272363"/>
                      </a:cubicBezTo>
                      <a:lnTo>
                        <a:pt x="348252" y="1293904"/>
                      </a:lnTo>
                      <a:cubicBezTo>
                        <a:pt x="366965" y="1288301"/>
                        <a:pt x="366121" y="1295236"/>
                        <a:pt x="370609" y="1296515"/>
                      </a:cubicBezTo>
                      <a:lnTo>
                        <a:pt x="376158" y="1274158"/>
                      </a:lnTo>
                      <a:cubicBezTo>
                        <a:pt x="371942" y="1271166"/>
                        <a:pt x="369521" y="1270051"/>
                        <a:pt x="365877" y="1269752"/>
                      </a:cubicBezTo>
                      <a:close/>
                      <a:moveTo>
                        <a:pt x="605721" y="1256754"/>
                      </a:moveTo>
                      <a:cubicBezTo>
                        <a:pt x="586015" y="1256754"/>
                        <a:pt x="570039" y="1273571"/>
                        <a:pt x="570039" y="1294314"/>
                      </a:cubicBezTo>
                      <a:cubicBezTo>
                        <a:pt x="570039" y="1299760"/>
                        <a:pt x="571140" y="1304936"/>
                        <a:pt x="573241" y="1309556"/>
                      </a:cubicBezTo>
                      <a:lnTo>
                        <a:pt x="557252" y="1321874"/>
                      </a:lnTo>
                      <a:cubicBezTo>
                        <a:pt x="556086" y="1322772"/>
                        <a:pt x="555869" y="1324446"/>
                        <a:pt x="556767" y="1325612"/>
                      </a:cubicBezTo>
                      <a:lnTo>
                        <a:pt x="563275" y="1334059"/>
                      </a:lnTo>
                      <a:cubicBezTo>
                        <a:pt x="564173" y="1335226"/>
                        <a:pt x="565847" y="1335443"/>
                        <a:pt x="567014" y="1334544"/>
                      </a:cubicBezTo>
                      <a:lnTo>
                        <a:pt x="582712" y="1322450"/>
                      </a:lnTo>
                      <a:cubicBezTo>
                        <a:pt x="588676" y="1328442"/>
                        <a:pt x="596818" y="1331874"/>
                        <a:pt x="605721" y="1331874"/>
                      </a:cubicBezTo>
                      <a:cubicBezTo>
                        <a:pt x="625428" y="1331874"/>
                        <a:pt x="641404" y="1315058"/>
                        <a:pt x="641403" y="1294314"/>
                      </a:cubicBezTo>
                      <a:cubicBezTo>
                        <a:pt x="641404" y="1273570"/>
                        <a:pt x="625428" y="1256754"/>
                        <a:pt x="605721" y="1256754"/>
                      </a:cubicBezTo>
                      <a:close/>
                      <a:moveTo>
                        <a:pt x="93734" y="94956"/>
                      </a:moveTo>
                      <a:cubicBezTo>
                        <a:pt x="80540" y="94956"/>
                        <a:pt x="69845" y="105651"/>
                        <a:pt x="69845" y="118845"/>
                      </a:cubicBezTo>
                      <a:lnTo>
                        <a:pt x="69845" y="1112467"/>
                      </a:lnTo>
                      <a:cubicBezTo>
                        <a:pt x="69845" y="1125661"/>
                        <a:pt x="80540" y="1136356"/>
                        <a:pt x="93734" y="1136356"/>
                      </a:cubicBezTo>
                      <a:lnTo>
                        <a:pt x="649206" y="1136356"/>
                      </a:lnTo>
                      <a:cubicBezTo>
                        <a:pt x="662400" y="1136356"/>
                        <a:pt x="673095" y="1125661"/>
                        <a:pt x="673095" y="1112467"/>
                      </a:cubicBezTo>
                      <a:lnTo>
                        <a:pt x="673095" y="118845"/>
                      </a:lnTo>
                      <a:cubicBezTo>
                        <a:pt x="673095" y="105651"/>
                        <a:pt x="662400" y="94956"/>
                        <a:pt x="649206" y="94956"/>
                      </a:cubicBezTo>
                      <a:close/>
                      <a:moveTo>
                        <a:pt x="40483" y="0"/>
                      </a:moveTo>
                      <a:lnTo>
                        <a:pt x="702457" y="0"/>
                      </a:lnTo>
                      <a:cubicBezTo>
                        <a:pt x="724815" y="0"/>
                        <a:pt x="742940" y="18125"/>
                        <a:pt x="742940" y="40483"/>
                      </a:cubicBezTo>
                      <a:lnTo>
                        <a:pt x="742940" y="1387265"/>
                      </a:lnTo>
                      <a:cubicBezTo>
                        <a:pt x="742940" y="1409623"/>
                        <a:pt x="724815" y="1427748"/>
                        <a:pt x="702457" y="1427748"/>
                      </a:cubicBezTo>
                      <a:lnTo>
                        <a:pt x="40483" y="1427748"/>
                      </a:lnTo>
                      <a:cubicBezTo>
                        <a:pt x="18125" y="1427748"/>
                        <a:pt x="0" y="1409623"/>
                        <a:pt x="0" y="1387265"/>
                      </a:cubicBezTo>
                      <a:lnTo>
                        <a:pt x="0" y="40483"/>
                      </a:lnTo>
                      <a:cubicBezTo>
                        <a:pt x="0" y="18125"/>
                        <a:pt x="18125" y="0"/>
                        <a:pt x="40483" y="0"/>
                      </a:cubicBezTo>
                      <a:close/>
                    </a:path>
                  </a:pathLst>
                </a:custGeom>
                <a:grpFill/>
                <a:ln w="12700">
                  <a:noFill/>
                </a:ln>
              </p:spPr>
              <p:txBody>
                <a:bodyPr/>
                <a:lstStyle/>
                <a:p>
                  <a:pPr algn="ctr" defTabSz="914241">
                    <a:defRPr/>
                  </a:pPr>
                  <a:endParaRPr lang="en-US" sz="1900" kern="0">
                    <a:ln>
                      <a:solidFill>
                        <a:srgbClr val="FFFFFF">
                          <a:alpha val="0"/>
                        </a:srgbClr>
                      </a:solidFill>
                    </a:ln>
                    <a:solidFill>
                      <a:srgbClr val="44546A"/>
                    </a:solidFill>
                  </a:endParaRPr>
                </a:p>
              </p:txBody>
            </p:sp>
            <p:sp>
              <p:nvSpPr>
                <p:cNvPr id="152" name="Freeform 270">
                  <a:extLst>
                    <a:ext uri="{FF2B5EF4-FFF2-40B4-BE49-F238E27FC236}">
                      <a16:creationId xmlns="" xmlns:a16="http://schemas.microsoft.com/office/drawing/2014/main" id="{80DF6BC0-F90F-484A-A8E1-E5FF8641E04D}"/>
                    </a:ext>
                  </a:extLst>
                </p:cNvPr>
                <p:cNvSpPr/>
                <p:nvPr/>
              </p:nvSpPr>
              <p:spPr>
                <a:xfrm>
                  <a:off x="4888707" y="5854458"/>
                  <a:ext cx="388142" cy="292717"/>
                </a:xfrm>
                <a:custGeom>
                  <a:avLst/>
                  <a:gdLst>
                    <a:gd name="connsiteX0" fmla="*/ 0 w 392906"/>
                    <a:gd name="connsiteY0" fmla="*/ 176213 h 300038"/>
                    <a:gd name="connsiteX1" fmla="*/ 126206 w 392906"/>
                    <a:gd name="connsiteY1" fmla="*/ 300038 h 300038"/>
                    <a:gd name="connsiteX2" fmla="*/ 157163 w 392906"/>
                    <a:gd name="connsiteY2" fmla="*/ 288131 h 300038"/>
                    <a:gd name="connsiteX3" fmla="*/ 211931 w 392906"/>
                    <a:gd name="connsiteY3" fmla="*/ 292894 h 300038"/>
                    <a:gd name="connsiteX4" fmla="*/ 295275 w 392906"/>
                    <a:gd name="connsiteY4" fmla="*/ 247650 h 300038"/>
                    <a:gd name="connsiteX5" fmla="*/ 319088 w 392906"/>
                    <a:gd name="connsiteY5" fmla="*/ 180975 h 300038"/>
                    <a:gd name="connsiteX6" fmla="*/ 300038 w 392906"/>
                    <a:gd name="connsiteY6" fmla="*/ 164306 h 300038"/>
                    <a:gd name="connsiteX7" fmla="*/ 223838 w 392906"/>
                    <a:gd name="connsiteY7" fmla="*/ 226219 h 300038"/>
                    <a:gd name="connsiteX8" fmla="*/ 392906 w 392906"/>
                    <a:gd name="connsiteY8" fmla="*/ 26194 h 300038"/>
                    <a:gd name="connsiteX9" fmla="*/ 376238 w 392906"/>
                    <a:gd name="connsiteY9" fmla="*/ 4763 h 300038"/>
                    <a:gd name="connsiteX10" fmla="*/ 230981 w 392906"/>
                    <a:gd name="connsiteY10" fmla="*/ 130969 h 300038"/>
                    <a:gd name="connsiteX11" fmla="*/ 264319 w 392906"/>
                    <a:gd name="connsiteY11" fmla="*/ 83344 h 300038"/>
                    <a:gd name="connsiteX12" fmla="*/ 242888 w 392906"/>
                    <a:gd name="connsiteY12" fmla="*/ 54769 h 300038"/>
                    <a:gd name="connsiteX13" fmla="*/ 192881 w 392906"/>
                    <a:gd name="connsiteY13" fmla="*/ 95250 h 300038"/>
                    <a:gd name="connsiteX14" fmla="*/ 216694 w 392906"/>
                    <a:gd name="connsiteY14" fmla="*/ 47625 h 300038"/>
                    <a:gd name="connsiteX15" fmla="*/ 202406 w 392906"/>
                    <a:gd name="connsiteY15" fmla="*/ 23813 h 300038"/>
                    <a:gd name="connsiteX16" fmla="*/ 145256 w 392906"/>
                    <a:gd name="connsiteY16" fmla="*/ 66675 h 300038"/>
                    <a:gd name="connsiteX17" fmla="*/ 166688 w 392906"/>
                    <a:gd name="connsiteY17" fmla="*/ 19050 h 300038"/>
                    <a:gd name="connsiteX18" fmla="*/ 147638 w 392906"/>
                    <a:gd name="connsiteY18" fmla="*/ 0 h 300038"/>
                    <a:gd name="connsiteX19" fmla="*/ 0 w 392906"/>
                    <a:gd name="connsiteY19" fmla="*/ 176213 h 300038"/>
                    <a:gd name="connsiteX0" fmla="*/ 0 w 392906"/>
                    <a:gd name="connsiteY0" fmla="*/ 176213 h 300038"/>
                    <a:gd name="connsiteX1" fmla="*/ 126206 w 392906"/>
                    <a:gd name="connsiteY1" fmla="*/ 300038 h 300038"/>
                    <a:gd name="connsiteX2" fmla="*/ 157163 w 392906"/>
                    <a:gd name="connsiteY2" fmla="*/ 288131 h 300038"/>
                    <a:gd name="connsiteX3" fmla="*/ 211931 w 392906"/>
                    <a:gd name="connsiteY3" fmla="*/ 292894 h 300038"/>
                    <a:gd name="connsiteX4" fmla="*/ 295275 w 392906"/>
                    <a:gd name="connsiteY4" fmla="*/ 247650 h 300038"/>
                    <a:gd name="connsiteX5" fmla="*/ 319088 w 392906"/>
                    <a:gd name="connsiteY5" fmla="*/ 180975 h 300038"/>
                    <a:gd name="connsiteX6" fmla="*/ 300038 w 392906"/>
                    <a:gd name="connsiteY6" fmla="*/ 164306 h 300038"/>
                    <a:gd name="connsiteX7" fmla="*/ 223838 w 392906"/>
                    <a:gd name="connsiteY7" fmla="*/ 226219 h 300038"/>
                    <a:gd name="connsiteX8" fmla="*/ 392906 w 392906"/>
                    <a:gd name="connsiteY8" fmla="*/ 26194 h 300038"/>
                    <a:gd name="connsiteX9" fmla="*/ 376238 w 392906"/>
                    <a:gd name="connsiteY9" fmla="*/ 4763 h 300038"/>
                    <a:gd name="connsiteX10" fmla="*/ 230981 w 392906"/>
                    <a:gd name="connsiteY10" fmla="*/ 130969 h 300038"/>
                    <a:gd name="connsiteX11" fmla="*/ 264319 w 392906"/>
                    <a:gd name="connsiteY11" fmla="*/ 83344 h 300038"/>
                    <a:gd name="connsiteX12" fmla="*/ 242888 w 392906"/>
                    <a:gd name="connsiteY12" fmla="*/ 54769 h 300038"/>
                    <a:gd name="connsiteX13" fmla="*/ 192881 w 392906"/>
                    <a:gd name="connsiteY13" fmla="*/ 95250 h 300038"/>
                    <a:gd name="connsiteX14" fmla="*/ 216694 w 392906"/>
                    <a:gd name="connsiteY14" fmla="*/ 47625 h 300038"/>
                    <a:gd name="connsiteX15" fmla="*/ 202406 w 392906"/>
                    <a:gd name="connsiteY15" fmla="*/ 23813 h 300038"/>
                    <a:gd name="connsiteX16" fmla="*/ 145256 w 392906"/>
                    <a:gd name="connsiteY16" fmla="*/ 66675 h 300038"/>
                    <a:gd name="connsiteX17" fmla="*/ 166688 w 392906"/>
                    <a:gd name="connsiteY17" fmla="*/ 19050 h 300038"/>
                    <a:gd name="connsiteX18" fmla="*/ 147638 w 392906"/>
                    <a:gd name="connsiteY18" fmla="*/ 0 h 300038"/>
                    <a:gd name="connsiteX19" fmla="*/ 4763 w 392906"/>
                    <a:gd name="connsiteY19" fmla="*/ 140494 h 300038"/>
                    <a:gd name="connsiteX20" fmla="*/ 0 w 392906"/>
                    <a:gd name="connsiteY20" fmla="*/ 176213 h 300038"/>
                    <a:gd name="connsiteX0" fmla="*/ 0 w 392906"/>
                    <a:gd name="connsiteY0" fmla="*/ 176213 h 300038"/>
                    <a:gd name="connsiteX1" fmla="*/ 126206 w 392906"/>
                    <a:gd name="connsiteY1" fmla="*/ 300038 h 300038"/>
                    <a:gd name="connsiteX2" fmla="*/ 157163 w 392906"/>
                    <a:gd name="connsiteY2" fmla="*/ 288131 h 300038"/>
                    <a:gd name="connsiteX3" fmla="*/ 211931 w 392906"/>
                    <a:gd name="connsiteY3" fmla="*/ 292894 h 300038"/>
                    <a:gd name="connsiteX4" fmla="*/ 295275 w 392906"/>
                    <a:gd name="connsiteY4" fmla="*/ 247650 h 300038"/>
                    <a:gd name="connsiteX5" fmla="*/ 319088 w 392906"/>
                    <a:gd name="connsiteY5" fmla="*/ 180975 h 300038"/>
                    <a:gd name="connsiteX6" fmla="*/ 300038 w 392906"/>
                    <a:gd name="connsiteY6" fmla="*/ 164306 h 300038"/>
                    <a:gd name="connsiteX7" fmla="*/ 223838 w 392906"/>
                    <a:gd name="connsiteY7" fmla="*/ 226219 h 300038"/>
                    <a:gd name="connsiteX8" fmla="*/ 392906 w 392906"/>
                    <a:gd name="connsiteY8" fmla="*/ 26194 h 300038"/>
                    <a:gd name="connsiteX9" fmla="*/ 376238 w 392906"/>
                    <a:gd name="connsiteY9" fmla="*/ 4763 h 300038"/>
                    <a:gd name="connsiteX10" fmla="*/ 230981 w 392906"/>
                    <a:gd name="connsiteY10" fmla="*/ 130969 h 300038"/>
                    <a:gd name="connsiteX11" fmla="*/ 264319 w 392906"/>
                    <a:gd name="connsiteY11" fmla="*/ 83344 h 300038"/>
                    <a:gd name="connsiteX12" fmla="*/ 242888 w 392906"/>
                    <a:gd name="connsiteY12" fmla="*/ 54769 h 300038"/>
                    <a:gd name="connsiteX13" fmla="*/ 192881 w 392906"/>
                    <a:gd name="connsiteY13" fmla="*/ 95250 h 300038"/>
                    <a:gd name="connsiteX14" fmla="*/ 216694 w 392906"/>
                    <a:gd name="connsiteY14" fmla="*/ 47625 h 300038"/>
                    <a:gd name="connsiteX15" fmla="*/ 202406 w 392906"/>
                    <a:gd name="connsiteY15" fmla="*/ 23813 h 300038"/>
                    <a:gd name="connsiteX16" fmla="*/ 145256 w 392906"/>
                    <a:gd name="connsiteY16" fmla="*/ 66675 h 300038"/>
                    <a:gd name="connsiteX17" fmla="*/ 166688 w 392906"/>
                    <a:gd name="connsiteY17" fmla="*/ 19050 h 300038"/>
                    <a:gd name="connsiteX18" fmla="*/ 147638 w 392906"/>
                    <a:gd name="connsiteY18" fmla="*/ 0 h 300038"/>
                    <a:gd name="connsiteX19" fmla="*/ 7890 w 392906"/>
                    <a:gd name="connsiteY19" fmla="*/ 142057 h 300038"/>
                    <a:gd name="connsiteX20" fmla="*/ 0 w 392906"/>
                    <a:gd name="connsiteY20" fmla="*/ 176213 h 300038"/>
                    <a:gd name="connsiteX0" fmla="*/ 0 w 392906"/>
                    <a:gd name="connsiteY0" fmla="*/ 173868 h 297693"/>
                    <a:gd name="connsiteX1" fmla="*/ 126206 w 392906"/>
                    <a:gd name="connsiteY1" fmla="*/ 297693 h 297693"/>
                    <a:gd name="connsiteX2" fmla="*/ 157163 w 392906"/>
                    <a:gd name="connsiteY2" fmla="*/ 285786 h 297693"/>
                    <a:gd name="connsiteX3" fmla="*/ 211931 w 392906"/>
                    <a:gd name="connsiteY3" fmla="*/ 290549 h 297693"/>
                    <a:gd name="connsiteX4" fmla="*/ 295275 w 392906"/>
                    <a:gd name="connsiteY4" fmla="*/ 245305 h 297693"/>
                    <a:gd name="connsiteX5" fmla="*/ 319088 w 392906"/>
                    <a:gd name="connsiteY5" fmla="*/ 178630 h 297693"/>
                    <a:gd name="connsiteX6" fmla="*/ 300038 w 392906"/>
                    <a:gd name="connsiteY6" fmla="*/ 161961 h 297693"/>
                    <a:gd name="connsiteX7" fmla="*/ 223838 w 392906"/>
                    <a:gd name="connsiteY7" fmla="*/ 223874 h 297693"/>
                    <a:gd name="connsiteX8" fmla="*/ 392906 w 392906"/>
                    <a:gd name="connsiteY8" fmla="*/ 23849 h 297693"/>
                    <a:gd name="connsiteX9" fmla="*/ 376238 w 392906"/>
                    <a:gd name="connsiteY9" fmla="*/ 2418 h 297693"/>
                    <a:gd name="connsiteX10" fmla="*/ 230981 w 392906"/>
                    <a:gd name="connsiteY10" fmla="*/ 128624 h 297693"/>
                    <a:gd name="connsiteX11" fmla="*/ 264319 w 392906"/>
                    <a:gd name="connsiteY11" fmla="*/ 80999 h 297693"/>
                    <a:gd name="connsiteX12" fmla="*/ 242888 w 392906"/>
                    <a:gd name="connsiteY12" fmla="*/ 52424 h 297693"/>
                    <a:gd name="connsiteX13" fmla="*/ 192881 w 392906"/>
                    <a:gd name="connsiteY13" fmla="*/ 92905 h 297693"/>
                    <a:gd name="connsiteX14" fmla="*/ 216694 w 392906"/>
                    <a:gd name="connsiteY14" fmla="*/ 45280 h 297693"/>
                    <a:gd name="connsiteX15" fmla="*/ 202406 w 392906"/>
                    <a:gd name="connsiteY15" fmla="*/ 21468 h 297693"/>
                    <a:gd name="connsiteX16" fmla="*/ 145256 w 392906"/>
                    <a:gd name="connsiteY16" fmla="*/ 64330 h 297693"/>
                    <a:gd name="connsiteX17" fmla="*/ 166688 w 392906"/>
                    <a:gd name="connsiteY17" fmla="*/ 16705 h 297693"/>
                    <a:gd name="connsiteX18" fmla="*/ 135913 w 392906"/>
                    <a:gd name="connsiteY18" fmla="*/ 0 h 297693"/>
                    <a:gd name="connsiteX19" fmla="*/ 7890 w 392906"/>
                    <a:gd name="connsiteY19" fmla="*/ 139712 h 297693"/>
                    <a:gd name="connsiteX20" fmla="*/ 0 w 392906"/>
                    <a:gd name="connsiteY20" fmla="*/ 173868 h 297693"/>
                    <a:gd name="connsiteX0" fmla="*/ 0 w 392906"/>
                    <a:gd name="connsiteY0" fmla="*/ 173868 h 297693"/>
                    <a:gd name="connsiteX1" fmla="*/ 126206 w 392906"/>
                    <a:gd name="connsiteY1" fmla="*/ 297693 h 297693"/>
                    <a:gd name="connsiteX2" fmla="*/ 157163 w 392906"/>
                    <a:gd name="connsiteY2" fmla="*/ 285786 h 297693"/>
                    <a:gd name="connsiteX3" fmla="*/ 211931 w 392906"/>
                    <a:gd name="connsiteY3" fmla="*/ 290549 h 297693"/>
                    <a:gd name="connsiteX4" fmla="*/ 295275 w 392906"/>
                    <a:gd name="connsiteY4" fmla="*/ 245305 h 297693"/>
                    <a:gd name="connsiteX5" fmla="*/ 319088 w 392906"/>
                    <a:gd name="connsiteY5" fmla="*/ 178630 h 297693"/>
                    <a:gd name="connsiteX6" fmla="*/ 300038 w 392906"/>
                    <a:gd name="connsiteY6" fmla="*/ 161961 h 297693"/>
                    <a:gd name="connsiteX7" fmla="*/ 223838 w 392906"/>
                    <a:gd name="connsiteY7" fmla="*/ 223874 h 297693"/>
                    <a:gd name="connsiteX8" fmla="*/ 392906 w 392906"/>
                    <a:gd name="connsiteY8" fmla="*/ 23849 h 297693"/>
                    <a:gd name="connsiteX9" fmla="*/ 376238 w 392906"/>
                    <a:gd name="connsiteY9" fmla="*/ 2418 h 297693"/>
                    <a:gd name="connsiteX10" fmla="*/ 230981 w 392906"/>
                    <a:gd name="connsiteY10" fmla="*/ 128624 h 297693"/>
                    <a:gd name="connsiteX11" fmla="*/ 264319 w 392906"/>
                    <a:gd name="connsiteY11" fmla="*/ 80999 h 297693"/>
                    <a:gd name="connsiteX12" fmla="*/ 242888 w 392906"/>
                    <a:gd name="connsiteY12" fmla="*/ 52424 h 297693"/>
                    <a:gd name="connsiteX13" fmla="*/ 192881 w 392906"/>
                    <a:gd name="connsiteY13" fmla="*/ 92905 h 297693"/>
                    <a:gd name="connsiteX14" fmla="*/ 216694 w 392906"/>
                    <a:gd name="connsiteY14" fmla="*/ 45280 h 297693"/>
                    <a:gd name="connsiteX15" fmla="*/ 202406 w 392906"/>
                    <a:gd name="connsiteY15" fmla="*/ 21468 h 297693"/>
                    <a:gd name="connsiteX16" fmla="*/ 145256 w 392906"/>
                    <a:gd name="connsiteY16" fmla="*/ 64330 h 297693"/>
                    <a:gd name="connsiteX17" fmla="*/ 166688 w 392906"/>
                    <a:gd name="connsiteY17" fmla="*/ 16705 h 297693"/>
                    <a:gd name="connsiteX18" fmla="*/ 135913 w 392906"/>
                    <a:gd name="connsiteY18" fmla="*/ 0 h 297693"/>
                    <a:gd name="connsiteX19" fmla="*/ 7890 w 392906"/>
                    <a:gd name="connsiteY19" fmla="*/ 139712 h 297693"/>
                    <a:gd name="connsiteX20" fmla="*/ 0 w 392906"/>
                    <a:gd name="connsiteY20" fmla="*/ 173868 h 297693"/>
                    <a:gd name="connsiteX0" fmla="*/ 0 w 392906"/>
                    <a:gd name="connsiteY0" fmla="*/ 173868 h 297693"/>
                    <a:gd name="connsiteX1" fmla="*/ 126206 w 392906"/>
                    <a:gd name="connsiteY1" fmla="*/ 297693 h 297693"/>
                    <a:gd name="connsiteX2" fmla="*/ 157163 w 392906"/>
                    <a:gd name="connsiteY2" fmla="*/ 285786 h 297693"/>
                    <a:gd name="connsiteX3" fmla="*/ 211931 w 392906"/>
                    <a:gd name="connsiteY3" fmla="*/ 290549 h 297693"/>
                    <a:gd name="connsiteX4" fmla="*/ 295275 w 392906"/>
                    <a:gd name="connsiteY4" fmla="*/ 245305 h 297693"/>
                    <a:gd name="connsiteX5" fmla="*/ 319088 w 392906"/>
                    <a:gd name="connsiteY5" fmla="*/ 178630 h 297693"/>
                    <a:gd name="connsiteX6" fmla="*/ 300038 w 392906"/>
                    <a:gd name="connsiteY6" fmla="*/ 161961 h 297693"/>
                    <a:gd name="connsiteX7" fmla="*/ 223838 w 392906"/>
                    <a:gd name="connsiteY7" fmla="*/ 223874 h 297693"/>
                    <a:gd name="connsiteX8" fmla="*/ 392906 w 392906"/>
                    <a:gd name="connsiteY8" fmla="*/ 23849 h 297693"/>
                    <a:gd name="connsiteX9" fmla="*/ 376238 w 392906"/>
                    <a:gd name="connsiteY9" fmla="*/ 2418 h 297693"/>
                    <a:gd name="connsiteX10" fmla="*/ 230981 w 392906"/>
                    <a:gd name="connsiteY10" fmla="*/ 128624 h 297693"/>
                    <a:gd name="connsiteX11" fmla="*/ 264319 w 392906"/>
                    <a:gd name="connsiteY11" fmla="*/ 80999 h 297693"/>
                    <a:gd name="connsiteX12" fmla="*/ 242888 w 392906"/>
                    <a:gd name="connsiteY12" fmla="*/ 52424 h 297693"/>
                    <a:gd name="connsiteX13" fmla="*/ 192881 w 392906"/>
                    <a:gd name="connsiteY13" fmla="*/ 92905 h 297693"/>
                    <a:gd name="connsiteX14" fmla="*/ 216694 w 392906"/>
                    <a:gd name="connsiteY14" fmla="*/ 45280 h 297693"/>
                    <a:gd name="connsiteX15" fmla="*/ 202406 w 392906"/>
                    <a:gd name="connsiteY15" fmla="*/ 21468 h 297693"/>
                    <a:gd name="connsiteX16" fmla="*/ 145256 w 392906"/>
                    <a:gd name="connsiteY16" fmla="*/ 64330 h 297693"/>
                    <a:gd name="connsiteX17" fmla="*/ 166688 w 392906"/>
                    <a:gd name="connsiteY17" fmla="*/ 16705 h 297693"/>
                    <a:gd name="connsiteX18" fmla="*/ 135913 w 392906"/>
                    <a:gd name="connsiteY18" fmla="*/ 0 h 297693"/>
                    <a:gd name="connsiteX19" fmla="*/ 7890 w 392906"/>
                    <a:gd name="connsiteY19" fmla="*/ 139712 h 297693"/>
                    <a:gd name="connsiteX20" fmla="*/ 0 w 392906"/>
                    <a:gd name="connsiteY20" fmla="*/ 173868 h 297693"/>
                    <a:gd name="connsiteX0" fmla="*/ 0 w 392906"/>
                    <a:gd name="connsiteY0" fmla="*/ 173868 h 297693"/>
                    <a:gd name="connsiteX1" fmla="*/ 126206 w 392906"/>
                    <a:gd name="connsiteY1" fmla="*/ 297693 h 297693"/>
                    <a:gd name="connsiteX2" fmla="*/ 157163 w 392906"/>
                    <a:gd name="connsiteY2" fmla="*/ 285786 h 297693"/>
                    <a:gd name="connsiteX3" fmla="*/ 211931 w 392906"/>
                    <a:gd name="connsiteY3" fmla="*/ 290549 h 297693"/>
                    <a:gd name="connsiteX4" fmla="*/ 295275 w 392906"/>
                    <a:gd name="connsiteY4" fmla="*/ 245305 h 297693"/>
                    <a:gd name="connsiteX5" fmla="*/ 319088 w 392906"/>
                    <a:gd name="connsiteY5" fmla="*/ 178630 h 297693"/>
                    <a:gd name="connsiteX6" fmla="*/ 300038 w 392906"/>
                    <a:gd name="connsiteY6" fmla="*/ 161961 h 297693"/>
                    <a:gd name="connsiteX7" fmla="*/ 223838 w 392906"/>
                    <a:gd name="connsiteY7" fmla="*/ 223874 h 297693"/>
                    <a:gd name="connsiteX8" fmla="*/ 392906 w 392906"/>
                    <a:gd name="connsiteY8" fmla="*/ 23849 h 297693"/>
                    <a:gd name="connsiteX9" fmla="*/ 376238 w 392906"/>
                    <a:gd name="connsiteY9" fmla="*/ 2418 h 297693"/>
                    <a:gd name="connsiteX10" fmla="*/ 230981 w 392906"/>
                    <a:gd name="connsiteY10" fmla="*/ 128624 h 297693"/>
                    <a:gd name="connsiteX11" fmla="*/ 264319 w 392906"/>
                    <a:gd name="connsiteY11" fmla="*/ 80999 h 297693"/>
                    <a:gd name="connsiteX12" fmla="*/ 242888 w 392906"/>
                    <a:gd name="connsiteY12" fmla="*/ 52424 h 297693"/>
                    <a:gd name="connsiteX13" fmla="*/ 192881 w 392906"/>
                    <a:gd name="connsiteY13" fmla="*/ 92905 h 297693"/>
                    <a:gd name="connsiteX14" fmla="*/ 216694 w 392906"/>
                    <a:gd name="connsiteY14" fmla="*/ 45280 h 297693"/>
                    <a:gd name="connsiteX15" fmla="*/ 202406 w 392906"/>
                    <a:gd name="connsiteY15" fmla="*/ 21468 h 297693"/>
                    <a:gd name="connsiteX16" fmla="*/ 145256 w 392906"/>
                    <a:gd name="connsiteY16" fmla="*/ 64330 h 297693"/>
                    <a:gd name="connsiteX17" fmla="*/ 167470 w 392906"/>
                    <a:gd name="connsiteY17" fmla="*/ 27648 h 297693"/>
                    <a:gd name="connsiteX18" fmla="*/ 135913 w 392906"/>
                    <a:gd name="connsiteY18" fmla="*/ 0 h 297693"/>
                    <a:gd name="connsiteX19" fmla="*/ 7890 w 392906"/>
                    <a:gd name="connsiteY19" fmla="*/ 139712 h 297693"/>
                    <a:gd name="connsiteX20" fmla="*/ 0 w 392906"/>
                    <a:gd name="connsiteY20" fmla="*/ 173868 h 297693"/>
                    <a:gd name="connsiteX0" fmla="*/ 0 w 392906"/>
                    <a:gd name="connsiteY0" fmla="*/ 173868 h 297693"/>
                    <a:gd name="connsiteX1" fmla="*/ 126206 w 392906"/>
                    <a:gd name="connsiteY1" fmla="*/ 297693 h 297693"/>
                    <a:gd name="connsiteX2" fmla="*/ 157163 w 392906"/>
                    <a:gd name="connsiteY2" fmla="*/ 285786 h 297693"/>
                    <a:gd name="connsiteX3" fmla="*/ 211931 w 392906"/>
                    <a:gd name="connsiteY3" fmla="*/ 290549 h 297693"/>
                    <a:gd name="connsiteX4" fmla="*/ 295275 w 392906"/>
                    <a:gd name="connsiteY4" fmla="*/ 245305 h 297693"/>
                    <a:gd name="connsiteX5" fmla="*/ 319088 w 392906"/>
                    <a:gd name="connsiteY5" fmla="*/ 178630 h 297693"/>
                    <a:gd name="connsiteX6" fmla="*/ 300038 w 392906"/>
                    <a:gd name="connsiteY6" fmla="*/ 161961 h 297693"/>
                    <a:gd name="connsiteX7" fmla="*/ 223838 w 392906"/>
                    <a:gd name="connsiteY7" fmla="*/ 223874 h 297693"/>
                    <a:gd name="connsiteX8" fmla="*/ 392906 w 392906"/>
                    <a:gd name="connsiteY8" fmla="*/ 23849 h 297693"/>
                    <a:gd name="connsiteX9" fmla="*/ 376238 w 392906"/>
                    <a:gd name="connsiteY9" fmla="*/ 2418 h 297693"/>
                    <a:gd name="connsiteX10" fmla="*/ 230981 w 392906"/>
                    <a:gd name="connsiteY10" fmla="*/ 128624 h 297693"/>
                    <a:gd name="connsiteX11" fmla="*/ 264319 w 392906"/>
                    <a:gd name="connsiteY11" fmla="*/ 80999 h 297693"/>
                    <a:gd name="connsiteX12" fmla="*/ 242888 w 392906"/>
                    <a:gd name="connsiteY12" fmla="*/ 52424 h 297693"/>
                    <a:gd name="connsiteX13" fmla="*/ 192881 w 392906"/>
                    <a:gd name="connsiteY13" fmla="*/ 92905 h 297693"/>
                    <a:gd name="connsiteX14" fmla="*/ 216694 w 392906"/>
                    <a:gd name="connsiteY14" fmla="*/ 45280 h 297693"/>
                    <a:gd name="connsiteX15" fmla="*/ 202406 w 392906"/>
                    <a:gd name="connsiteY15" fmla="*/ 21468 h 297693"/>
                    <a:gd name="connsiteX16" fmla="*/ 145256 w 392906"/>
                    <a:gd name="connsiteY16" fmla="*/ 64330 h 297693"/>
                    <a:gd name="connsiteX17" fmla="*/ 167470 w 392906"/>
                    <a:gd name="connsiteY17" fmla="*/ 27648 h 297693"/>
                    <a:gd name="connsiteX18" fmla="*/ 135913 w 392906"/>
                    <a:gd name="connsiteY18" fmla="*/ 0 h 297693"/>
                    <a:gd name="connsiteX19" fmla="*/ 7890 w 392906"/>
                    <a:gd name="connsiteY19" fmla="*/ 139712 h 297693"/>
                    <a:gd name="connsiteX20" fmla="*/ 0 w 392906"/>
                    <a:gd name="connsiteY20" fmla="*/ 173868 h 297693"/>
                    <a:gd name="connsiteX0" fmla="*/ 0 w 392906"/>
                    <a:gd name="connsiteY0" fmla="*/ 173868 h 297693"/>
                    <a:gd name="connsiteX1" fmla="*/ 126206 w 392906"/>
                    <a:gd name="connsiteY1" fmla="*/ 297693 h 297693"/>
                    <a:gd name="connsiteX2" fmla="*/ 157163 w 392906"/>
                    <a:gd name="connsiteY2" fmla="*/ 285786 h 297693"/>
                    <a:gd name="connsiteX3" fmla="*/ 211931 w 392906"/>
                    <a:gd name="connsiteY3" fmla="*/ 290549 h 297693"/>
                    <a:gd name="connsiteX4" fmla="*/ 295275 w 392906"/>
                    <a:gd name="connsiteY4" fmla="*/ 245305 h 297693"/>
                    <a:gd name="connsiteX5" fmla="*/ 319088 w 392906"/>
                    <a:gd name="connsiteY5" fmla="*/ 178630 h 297693"/>
                    <a:gd name="connsiteX6" fmla="*/ 300038 w 392906"/>
                    <a:gd name="connsiteY6" fmla="*/ 161961 h 297693"/>
                    <a:gd name="connsiteX7" fmla="*/ 223838 w 392906"/>
                    <a:gd name="connsiteY7" fmla="*/ 223874 h 297693"/>
                    <a:gd name="connsiteX8" fmla="*/ 392906 w 392906"/>
                    <a:gd name="connsiteY8" fmla="*/ 23849 h 297693"/>
                    <a:gd name="connsiteX9" fmla="*/ 376238 w 392906"/>
                    <a:gd name="connsiteY9" fmla="*/ 2418 h 297693"/>
                    <a:gd name="connsiteX10" fmla="*/ 230981 w 392906"/>
                    <a:gd name="connsiteY10" fmla="*/ 128624 h 297693"/>
                    <a:gd name="connsiteX11" fmla="*/ 264319 w 392906"/>
                    <a:gd name="connsiteY11" fmla="*/ 80999 h 297693"/>
                    <a:gd name="connsiteX12" fmla="*/ 242888 w 392906"/>
                    <a:gd name="connsiteY12" fmla="*/ 52424 h 297693"/>
                    <a:gd name="connsiteX13" fmla="*/ 192881 w 392906"/>
                    <a:gd name="connsiteY13" fmla="*/ 92905 h 297693"/>
                    <a:gd name="connsiteX14" fmla="*/ 216694 w 392906"/>
                    <a:gd name="connsiteY14" fmla="*/ 45280 h 297693"/>
                    <a:gd name="connsiteX15" fmla="*/ 202406 w 392906"/>
                    <a:gd name="connsiteY15" fmla="*/ 21468 h 297693"/>
                    <a:gd name="connsiteX16" fmla="*/ 145256 w 392906"/>
                    <a:gd name="connsiteY16" fmla="*/ 64330 h 297693"/>
                    <a:gd name="connsiteX17" fmla="*/ 167470 w 392906"/>
                    <a:gd name="connsiteY17" fmla="*/ 27648 h 297693"/>
                    <a:gd name="connsiteX18" fmla="*/ 135913 w 392906"/>
                    <a:gd name="connsiteY18" fmla="*/ 0 h 297693"/>
                    <a:gd name="connsiteX19" fmla="*/ 7890 w 392906"/>
                    <a:gd name="connsiteY19" fmla="*/ 139712 h 297693"/>
                    <a:gd name="connsiteX20" fmla="*/ 0 w 392906"/>
                    <a:gd name="connsiteY20" fmla="*/ 173868 h 297693"/>
                    <a:gd name="connsiteX0" fmla="*/ 0 w 392906"/>
                    <a:gd name="connsiteY0" fmla="*/ 173868 h 297693"/>
                    <a:gd name="connsiteX1" fmla="*/ 126206 w 392906"/>
                    <a:gd name="connsiteY1" fmla="*/ 297693 h 297693"/>
                    <a:gd name="connsiteX2" fmla="*/ 157163 w 392906"/>
                    <a:gd name="connsiteY2" fmla="*/ 285786 h 297693"/>
                    <a:gd name="connsiteX3" fmla="*/ 211931 w 392906"/>
                    <a:gd name="connsiteY3" fmla="*/ 290549 h 297693"/>
                    <a:gd name="connsiteX4" fmla="*/ 295275 w 392906"/>
                    <a:gd name="connsiteY4" fmla="*/ 245305 h 297693"/>
                    <a:gd name="connsiteX5" fmla="*/ 319088 w 392906"/>
                    <a:gd name="connsiteY5" fmla="*/ 178630 h 297693"/>
                    <a:gd name="connsiteX6" fmla="*/ 300038 w 392906"/>
                    <a:gd name="connsiteY6" fmla="*/ 161961 h 297693"/>
                    <a:gd name="connsiteX7" fmla="*/ 223838 w 392906"/>
                    <a:gd name="connsiteY7" fmla="*/ 223874 h 297693"/>
                    <a:gd name="connsiteX8" fmla="*/ 392906 w 392906"/>
                    <a:gd name="connsiteY8" fmla="*/ 23849 h 297693"/>
                    <a:gd name="connsiteX9" fmla="*/ 376238 w 392906"/>
                    <a:gd name="connsiteY9" fmla="*/ 2418 h 297693"/>
                    <a:gd name="connsiteX10" fmla="*/ 230981 w 392906"/>
                    <a:gd name="connsiteY10" fmla="*/ 128624 h 297693"/>
                    <a:gd name="connsiteX11" fmla="*/ 264319 w 392906"/>
                    <a:gd name="connsiteY11" fmla="*/ 80999 h 297693"/>
                    <a:gd name="connsiteX12" fmla="*/ 242888 w 392906"/>
                    <a:gd name="connsiteY12" fmla="*/ 52424 h 297693"/>
                    <a:gd name="connsiteX13" fmla="*/ 192881 w 392906"/>
                    <a:gd name="connsiteY13" fmla="*/ 92905 h 297693"/>
                    <a:gd name="connsiteX14" fmla="*/ 216694 w 392906"/>
                    <a:gd name="connsiteY14" fmla="*/ 45280 h 297693"/>
                    <a:gd name="connsiteX15" fmla="*/ 202406 w 392906"/>
                    <a:gd name="connsiteY15" fmla="*/ 21468 h 297693"/>
                    <a:gd name="connsiteX16" fmla="*/ 145256 w 392906"/>
                    <a:gd name="connsiteY16" fmla="*/ 64330 h 297693"/>
                    <a:gd name="connsiteX17" fmla="*/ 167470 w 392906"/>
                    <a:gd name="connsiteY17" fmla="*/ 27648 h 297693"/>
                    <a:gd name="connsiteX18" fmla="*/ 135913 w 392906"/>
                    <a:gd name="connsiteY18" fmla="*/ 0 h 297693"/>
                    <a:gd name="connsiteX19" fmla="*/ 7890 w 392906"/>
                    <a:gd name="connsiteY19" fmla="*/ 139712 h 297693"/>
                    <a:gd name="connsiteX20" fmla="*/ 0 w 392906"/>
                    <a:gd name="connsiteY20" fmla="*/ 173868 h 297693"/>
                    <a:gd name="connsiteX0" fmla="*/ 0 w 392906"/>
                    <a:gd name="connsiteY0" fmla="*/ 173868 h 297693"/>
                    <a:gd name="connsiteX1" fmla="*/ 126206 w 392906"/>
                    <a:gd name="connsiteY1" fmla="*/ 297693 h 297693"/>
                    <a:gd name="connsiteX2" fmla="*/ 157163 w 392906"/>
                    <a:gd name="connsiteY2" fmla="*/ 285786 h 297693"/>
                    <a:gd name="connsiteX3" fmla="*/ 211931 w 392906"/>
                    <a:gd name="connsiteY3" fmla="*/ 290549 h 297693"/>
                    <a:gd name="connsiteX4" fmla="*/ 295275 w 392906"/>
                    <a:gd name="connsiteY4" fmla="*/ 245305 h 297693"/>
                    <a:gd name="connsiteX5" fmla="*/ 319088 w 392906"/>
                    <a:gd name="connsiteY5" fmla="*/ 178630 h 297693"/>
                    <a:gd name="connsiteX6" fmla="*/ 300038 w 392906"/>
                    <a:gd name="connsiteY6" fmla="*/ 161961 h 297693"/>
                    <a:gd name="connsiteX7" fmla="*/ 223838 w 392906"/>
                    <a:gd name="connsiteY7" fmla="*/ 223874 h 297693"/>
                    <a:gd name="connsiteX8" fmla="*/ 392906 w 392906"/>
                    <a:gd name="connsiteY8" fmla="*/ 23849 h 297693"/>
                    <a:gd name="connsiteX9" fmla="*/ 376238 w 392906"/>
                    <a:gd name="connsiteY9" fmla="*/ 2418 h 297693"/>
                    <a:gd name="connsiteX10" fmla="*/ 230981 w 392906"/>
                    <a:gd name="connsiteY10" fmla="*/ 128624 h 297693"/>
                    <a:gd name="connsiteX11" fmla="*/ 264319 w 392906"/>
                    <a:gd name="connsiteY11" fmla="*/ 80999 h 297693"/>
                    <a:gd name="connsiteX12" fmla="*/ 242888 w 392906"/>
                    <a:gd name="connsiteY12" fmla="*/ 52424 h 297693"/>
                    <a:gd name="connsiteX13" fmla="*/ 192881 w 392906"/>
                    <a:gd name="connsiteY13" fmla="*/ 92905 h 297693"/>
                    <a:gd name="connsiteX14" fmla="*/ 216694 w 392906"/>
                    <a:gd name="connsiteY14" fmla="*/ 45280 h 297693"/>
                    <a:gd name="connsiteX15" fmla="*/ 202406 w 392906"/>
                    <a:gd name="connsiteY15" fmla="*/ 21468 h 297693"/>
                    <a:gd name="connsiteX16" fmla="*/ 145256 w 392906"/>
                    <a:gd name="connsiteY16" fmla="*/ 64330 h 297693"/>
                    <a:gd name="connsiteX17" fmla="*/ 167470 w 392906"/>
                    <a:gd name="connsiteY17" fmla="*/ 27648 h 297693"/>
                    <a:gd name="connsiteX18" fmla="*/ 135913 w 392906"/>
                    <a:gd name="connsiteY18" fmla="*/ 0 h 297693"/>
                    <a:gd name="connsiteX19" fmla="*/ 7890 w 392906"/>
                    <a:gd name="connsiteY19" fmla="*/ 139712 h 297693"/>
                    <a:gd name="connsiteX20" fmla="*/ 0 w 392906"/>
                    <a:gd name="connsiteY20" fmla="*/ 173868 h 297693"/>
                    <a:gd name="connsiteX0" fmla="*/ 0 w 392906"/>
                    <a:gd name="connsiteY0" fmla="*/ 173868 h 297693"/>
                    <a:gd name="connsiteX1" fmla="*/ 126206 w 392906"/>
                    <a:gd name="connsiteY1" fmla="*/ 297693 h 297693"/>
                    <a:gd name="connsiteX2" fmla="*/ 157163 w 392906"/>
                    <a:gd name="connsiteY2" fmla="*/ 285786 h 297693"/>
                    <a:gd name="connsiteX3" fmla="*/ 211931 w 392906"/>
                    <a:gd name="connsiteY3" fmla="*/ 290549 h 297693"/>
                    <a:gd name="connsiteX4" fmla="*/ 295275 w 392906"/>
                    <a:gd name="connsiteY4" fmla="*/ 245305 h 297693"/>
                    <a:gd name="connsiteX5" fmla="*/ 319088 w 392906"/>
                    <a:gd name="connsiteY5" fmla="*/ 178630 h 297693"/>
                    <a:gd name="connsiteX6" fmla="*/ 300038 w 392906"/>
                    <a:gd name="connsiteY6" fmla="*/ 161961 h 297693"/>
                    <a:gd name="connsiteX7" fmla="*/ 223838 w 392906"/>
                    <a:gd name="connsiteY7" fmla="*/ 223874 h 297693"/>
                    <a:gd name="connsiteX8" fmla="*/ 392906 w 392906"/>
                    <a:gd name="connsiteY8" fmla="*/ 23849 h 297693"/>
                    <a:gd name="connsiteX9" fmla="*/ 376238 w 392906"/>
                    <a:gd name="connsiteY9" fmla="*/ 2418 h 297693"/>
                    <a:gd name="connsiteX10" fmla="*/ 230981 w 392906"/>
                    <a:gd name="connsiteY10" fmla="*/ 128624 h 297693"/>
                    <a:gd name="connsiteX11" fmla="*/ 264319 w 392906"/>
                    <a:gd name="connsiteY11" fmla="*/ 80999 h 297693"/>
                    <a:gd name="connsiteX12" fmla="*/ 242888 w 392906"/>
                    <a:gd name="connsiteY12" fmla="*/ 52424 h 297693"/>
                    <a:gd name="connsiteX13" fmla="*/ 192881 w 392906"/>
                    <a:gd name="connsiteY13" fmla="*/ 92905 h 297693"/>
                    <a:gd name="connsiteX14" fmla="*/ 216694 w 392906"/>
                    <a:gd name="connsiteY14" fmla="*/ 45280 h 297693"/>
                    <a:gd name="connsiteX15" fmla="*/ 202406 w 392906"/>
                    <a:gd name="connsiteY15" fmla="*/ 21468 h 297693"/>
                    <a:gd name="connsiteX16" fmla="*/ 145256 w 392906"/>
                    <a:gd name="connsiteY16" fmla="*/ 64330 h 297693"/>
                    <a:gd name="connsiteX17" fmla="*/ 167470 w 392906"/>
                    <a:gd name="connsiteY17" fmla="*/ 27648 h 297693"/>
                    <a:gd name="connsiteX18" fmla="*/ 135913 w 392906"/>
                    <a:gd name="connsiteY18" fmla="*/ 0 h 297693"/>
                    <a:gd name="connsiteX19" fmla="*/ 7890 w 392906"/>
                    <a:gd name="connsiteY19" fmla="*/ 139712 h 297693"/>
                    <a:gd name="connsiteX20" fmla="*/ 0 w 392906"/>
                    <a:gd name="connsiteY20" fmla="*/ 173868 h 297693"/>
                    <a:gd name="connsiteX0" fmla="*/ 0 w 392906"/>
                    <a:gd name="connsiteY0" fmla="*/ 173868 h 297693"/>
                    <a:gd name="connsiteX1" fmla="*/ 126206 w 392906"/>
                    <a:gd name="connsiteY1" fmla="*/ 297693 h 297693"/>
                    <a:gd name="connsiteX2" fmla="*/ 157163 w 392906"/>
                    <a:gd name="connsiteY2" fmla="*/ 285786 h 297693"/>
                    <a:gd name="connsiteX3" fmla="*/ 211931 w 392906"/>
                    <a:gd name="connsiteY3" fmla="*/ 290549 h 297693"/>
                    <a:gd name="connsiteX4" fmla="*/ 295275 w 392906"/>
                    <a:gd name="connsiteY4" fmla="*/ 245305 h 297693"/>
                    <a:gd name="connsiteX5" fmla="*/ 319088 w 392906"/>
                    <a:gd name="connsiteY5" fmla="*/ 178630 h 297693"/>
                    <a:gd name="connsiteX6" fmla="*/ 300038 w 392906"/>
                    <a:gd name="connsiteY6" fmla="*/ 161961 h 297693"/>
                    <a:gd name="connsiteX7" fmla="*/ 223838 w 392906"/>
                    <a:gd name="connsiteY7" fmla="*/ 223874 h 297693"/>
                    <a:gd name="connsiteX8" fmla="*/ 392906 w 392906"/>
                    <a:gd name="connsiteY8" fmla="*/ 23849 h 297693"/>
                    <a:gd name="connsiteX9" fmla="*/ 376238 w 392906"/>
                    <a:gd name="connsiteY9" fmla="*/ 2418 h 297693"/>
                    <a:gd name="connsiteX10" fmla="*/ 230981 w 392906"/>
                    <a:gd name="connsiteY10" fmla="*/ 128624 h 297693"/>
                    <a:gd name="connsiteX11" fmla="*/ 264319 w 392906"/>
                    <a:gd name="connsiteY11" fmla="*/ 80999 h 297693"/>
                    <a:gd name="connsiteX12" fmla="*/ 242888 w 392906"/>
                    <a:gd name="connsiteY12" fmla="*/ 52424 h 297693"/>
                    <a:gd name="connsiteX13" fmla="*/ 192881 w 392906"/>
                    <a:gd name="connsiteY13" fmla="*/ 92905 h 297693"/>
                    <a:gd name="connsiteX14" fmla="*/ 216694 w 392906"/>
                    <a:gd name="connsiteY14" fmla="*/ 45280 h 297693"/>
                    <a:gd name="connsiteX15" fmla="*/ 202406 w 392906"/>
                    <a:gd name="connsiteY15" fmla="*/ 21468 h 297693"/>
                    <a:gd name="connsiteX16" fmla="*/ 145256 w 392906"/>
                    <a:gd name="connsiteY16" fmla="*/ 64330 h 297693"/>
                    <a:gd name="connsiteX17" fmla="*/ 167470 w 392906"/>
                    <a:gd name="connsiteY17" fmla="*/ 27648 h 297693"/>
                    <a:gd name="connsiteX18" fmla="*/ 135913 w 392906"/>
                    <a:gd name="connsiteY18" fmla="*/ 0 h 297693"/>
                    <a:gd name="connsiteX19" fmla="*/ 7890 w 392906"/>
                    <a:gd name="connsiteY19" fmla="*/ 139712 h 297693"/>
                    <a:gd name="connsiteX20" fmla="*/ 0 w 392906"/>
                    <a:gd name="connsiteY20" fmla="*/ 173868 h 297693"/>
                    <a:gd name="connsiteX0" fmla="*/ 0 w 392906"/>
                    <a:gd name="connsiteY0" fmla="*/ 173868 h 299256"/>
                    <a:gd name="connsiteX1" fmla="*/ 132459 w 392906"/>
                    <a:gd name="connsiteY1" fmla="*/ 299256 h 299256"/>
                    <a:gd name="connsiteX2" fmla="*/ 157163 w 392906"/>
                    <a:gd name="connsiteY2" fmla="*/ 285786 h 299256"/>
                    <a:gd name="connsiteX3" fmla="*/ 211931 w 392906"/>
                    <a:gd name="connsiteY3" fmla="*/ 290549 h 299256"/>
                    <a:gd name="connsiteX4" fmla="*/ 295275 w 392906"/>
                    <a:gd name="connsiteY4" fmla="*/ 245305 h 299256"/>
                    <a:gd name="connsiteX5" fmla="*/ 319088 w 392906"/>
                    <a:gd name="connsiteY5" fmla="*/ 178630 h 299256"/>
                    <a:gd name="connsiteX6" fmla="*/ 300038 w 392906"/>
                    <a:gd name="connsiteY6" fmla="*/ 161961 h 299256"/>
                    <a:gd name="connsiteX7" fmla="*/ 223838 w 392906"/>
                    <a:gd name="connsiteY7" fmla="*/ 223874 h 299256"/>
                    <a:gd name="connsiteX8" fmla="*/ 392906 w 392906"/>
                    <a:gd name="connsiteY8" fmla="*/ 23849 h 299256"/>
                    <a:gd name="connsiteX9" fmla="*/ 376238 w 392906"/>
                    <a:gd name="connsiteY9" fmla="*/ 2418 h 299256"/>
                    <a:gd name="connsiteX10" fmla="*/ 230981 w 392906"/>
                    <a:gd name="connsiteY10" fmla="*/ 128624 h 299256"/>
                    <a:gd name="connsiteX11" fmla="*/ 264319 w 392906"/>
                    <a:gd name="connsiteY11" fmla="*/ 80999 h 299256"/>
                    <a:gd name="connsiteX12" fmla="*/ 242888 w 392906"/>
                    <a:gd name="connsiteY12" fmla="*/ 52424 h 299256"/>
                    <a:gd name="connsiteX13" fmla="*/ 192881 w 392906"/>
                    <a:gd name="connsiteY13" fmla="*/ 92905 h 299256"/>
                    <a:gd name="connsiteX14" fmla="*/ 216694 w 392906"/>
                    <a:gd name="connsiteY14" fmla="*/ 45280 h 299256"/>
                    <a:gd name="connsiteX15" fmla="*/ 202406 w 392906"/>
                    <a:gd name="connsiteY15" fmla="*/ 21468 h 299256"/>
                    <a:gd name="connsiteX16" fmla="*/ 145256 w 392906"/>
                    <a:gd name="connsiteY16" fmla="*/ 64330 h 299256"/>
                    <a:gd name="connsiteX17" fmla="*/ 167470 w 392906"/>
                    <a:gd name="connsiteY17" fmla="*/ 27648 h 299256"/>
                    <a:gd name="connsiteX18" fmla="*/ 135913 w 392906"/>
                    <a:gd name="connsiteY18" fmla="*/ 0 h 299256"/>
                    <a:gd name="connsiteX19" fmla="*/ 7890 w 392906"/>
                    <a:gd name="connsiteY19" fmla="*/ 139712 h 299256"/>
                    <a:gd name="connsiteX20" fmla="*/ 0 w 392906"/>
                    <a:gd name="connsiteY20" fmla="*/ 173868 h 299256"/>
                    <a:gd name="connsiteX0" fmla="*/ 0 w 392906"/>
                    <a:gd name="connsiteY0" fmla="*/ 173868 h 299256"/>
                    <a:gd name="connsiteX1" fmla="*/ 132459 w 392906"/>
                    <a:gd name="connsiteY1" fmla="*/ 299256 h 299256"/>
                    <a:gd name="connsiteX2" fmla="*/ 157945 w 392906"/>
                    <a:gd name="connsiteY2" fmla="*/ 288913 h 299256"/>
                    <a:gd name="connsiteX3" fmla="*/ 211931 w 392906"/>
                    <a:gd name="connsiteY3" fmla="*/ 290549 h 299256"/>
                    <a:gd name="connsiteX4" fmla="*/ 295275 w 392906"/>
                    <a:gd name="connsiteY4" fmla="*/ 245305 h 299256"/>
                    <a:gd name="connsiteX5" fmla="*/ 319088 w 392906"/>
                    <a:gd name="connsiteY5" fmla="*/ 178630 h 299256"/>
                    <a:gd name="connsiteX6" fmla="*/ 300038 w 392906"/>
                    <a:gd name="connsiteY6" fmla="*/ 161961 h 299256"/>
                    <a:gd name="connsiteX7" fmla="*/ 223838 w 392906"/>
                    <a:gd name="connsiteY7" fmla="*/ 223874 h 299256"/>
                    <a:gd name="connsiteX8" fmla="*/ 392906 w 392906"/>
                    <a:gd name="connsiteY8" fmla="*/ 23849 h 299256"/>
                    <a:gd name="connsiteX9" fmla="*/ 376238 w 392906"/>
                    <a:gd name="connsiteY9" fmla="*/ 2418 h 299256"/>
                    <a:gd name="connsiteX10" fmla="*/ 230981 w 392906"/>
                    <a:gd name="connsiteY10" fmla="*/ 128624 h 299256"/>
                    <a:gd name="connsiteX11" fmla="*/ 264319 w 392906"/>
                    <a:gd name="connsiteY11" fmla="*/ 80999 h 299256"/>
                    <a:gd name="connsiteX12" fmla="*/ 242888 w 392906"/>
                    <a:gd name="connsiteY12" fmla="*/ 52424 h 299256"/>
                    <a:gd name="connsiteX13" fmla="*/ 192881 w 392906"/>
                    <a:gd name="connsiteY13" fmla="*/ 92905 h 299256"/>
                    <a:gd name="connsiteX14" fmla="*/ 216694 w 392906"/>
                    <a:gd name="connsiteY14" fmla="*/ 45280 h 299256"/>
                    <a:gd name="connsiteX15" fmla="*/ 202406 w 392906"/>
                    <a:gd name="connsiteY15" fmla="*/ 21468 h 299256"/>
                    <a:gd name="connsiteX16" fmla="*/ 145256 w 392906"/>
                    <a:gd name="connsiteY16" fmla="*/ 64330 h 299256"/>
                    <a:gd name="connsiteX17" fmla="*/ 167470 w 392906"/>
                    <a:gd name="connsiteY17" fmla="*/ 27648 h 299256"/>
                    <a:gd name="connsiteX18" fmla="*/ 135913 w 392906"/>
                    <a:gd name="connsiteY18" fmla="*/ 0 h 299256"/>
                    <a:gd name="connsiteX19" fmla="*/ 7890 w 392906"/>
                    <a:gd name="connsiteY19" fmla="*/ 139712 h 299256"/>
                    <a:gd name="connsiteX20" fmla="*/ 0 w 392906"/>
                    <a:gd name="connsiteY20" fmla="*/ 173868 h 299256"/>
                    <a:gd name="connsiteX0" fmla="*/ 0 w 392906"/>
                    <a:gd name="connsiteY0" fmla="*/ 173868 h 299256"/>
                    <a:gd name="connsiteX1" fmla="*/ 132459 w 392906"/>
                    <a:gd name="connsiteY1" fmla="*/ 299256 h 299256"/>
                    <a:gd name="connsiteX2" fmla="*/ 157945 w 392906"/>
                    <a:gd name="connsiteY2" fmla="*/ 288913 h 299256"/>
                    <a:gd name="connsiteX3" fmla="*/ 211931 w 392906"/>
                    <a:gd name="connsiteY3" fmla="*/ 290549 h 299256"/>
                    <a:gd name="connsiteX4" fmla="*/ 295275 w 392906"/>
                    <a:gd name="connsiteY4" fmla="*/ 245305 h 299256"/>
                    <a:gd name="connsiteX5" fmla="*/ 319088 w 392906"/>
                    <a:gd name="connsiteY5" fmla="*/ 178630 h 299256"/>
                    <a:gd name="connsiteX6" fmla="*/ 300038 w 392906"/>
                    <a:gd name="connsiteY6" fmla="*/ 161961 h 299256"/>
                    <a:gd name="connsiteX7" fmla="*/ 223838 w 392906"/>
                    <a:gd name="connsiteY7" fmla="*/ 223874 h 299256"/>
                    <a:gd name="connsiteX8" fmla="*/ 392906 w 392906"/>
                    <a:gd name="connsiteY8" fmla="*/ 23849 h 299256"/>
                    <a:gd name="connsiteX9" fmla="*/ 376238 w 392906"/>
                    <a:gd name="connsiteY9" fmla="*/ 2418 h 299256"/>
                    <a:gd name="connsiteX10" fmla="*/ 230981 w 392906"/>
                    <a:gd name="connsiteY10" fmla="*/ 128624 h 299256"/>
                    <a:gd name="connsiteX11" fmla="*/ 264319 w 392906"/>
                    <a:gd name="connsiteY11" fmla="*/ 80999 h 299256"/>
                    <a:gd name="connsiteX12" fmla="*/ 242888 w 392906"/>
                    <a:gd name="connsiteY12" fmla="*/ 52424 h 299256"/>
                    <a:gd name="connsiteX13" fmla="*/ 192881 w 392906"/>
                    <a:gd name="connsiteY13" fmla="*/ 92905 h 299256"/>
                    <a:gd name="connsiteX14" fmla="*/ 216694 w 392906"/>
                    <a:gd name="connsiteY14" fmla="*/ 45280 h 299256"/>
                    <a:gd name="connsiteX15" fmla="*/ 202406 w 392906"/>
                    <a:gd name="connsiteY15" fmla="*/ 21468 h 299256"/>
                    <a:gd name="connsiteX16" fmla="*/ 145256 w 392906"/>
                    <a:gd name="connsiteY16" fmla="*/ 64330 h 299256"/>
                    <a:gd name="connsiteX17" fmla="*/ 167470 w 392906"/>
                    <a:gd name="connsiteY17" fmla="*/ 27648 h 299256"/>
                    <a:gd name="connsiteX18" fmla="*/ 135913 w 392906"/>
                    <a:gd name="connsiteY18" fmla="*/ 0 h 299256"/>
                    <a:gd name="connsiteX19" fmla="*/ 7890 w 392906"/>
                    <a:gd name="connsiteY19" fmla="*/ 139712 h 299256"/>
                    <a:gd name="connsiteX20" fmla="*/ 0 w 392906"/>
                    <a:gd name="connsiteY20" fmla="*/ 173868 h 299256"/>
                    <a:gd name="connsiteX0" fmla="*/ 0 w 392906"/>
                    <a:gd name="connsiteY0" fmla="*/ 173868 h 299256"/>
                    <a:gd name="connsiteX1" fmla="*/ 132459 w 392906"/>
                    <a:gd name="connsiteY1" fmla="*/ 299256 h 299256"/>
                    <a:gd name="connsiteX2" fmla="*/ 157945 w 392906"/>
                    <a:gd name="connsiteY2" fmla="*/ 288913 h 299256"/>
                    <a:gd name="connsiteX3" fmla="*/ 211931 w 392906"/>
                    <a:gd name="connsiteY3" fmla="*/ 290549 h 299256"/>
                    <a:gd name="connsiteX4" fmla="*/ 295275 w 392906"/>
                    <a:gd name="connsiteY4" fmla="*/ 245305 h 299256"/>
                    <a:gd name="connsiteX5" fmla="*/ 319088 w 392906"/>
                    <a:gd name="connsiteY5" fmla="*/ 178630 h 299256"/>
                    <a:gd name="connsiteX6" fmla="*/ 300038 w 392906"/>
                    <a:gd name="connsiteY6" fmla="*/ 161961 h 299256"/>
                    <a:gd name="connsiteX7" fmla="*/ 223838 w 392906"/>
                    <a:gd name="connsiteY7" fmla="*/ 223874 h 299256"/>
                    <a:gd name="connsiteX8" fmla="*/ 392906 w 392906"/>
                    <a:gd name="connsiteY8" fmla="*/ 23849 h 299256"/>
                    <a:gd name="connsiteX9" fmla="*/ 376238 w 392906"/>
                    <a:gd name="connsiteY9" fmla="*/ 2418 h 299256"/>
                    <a:gd name="connsiteX10" fmla="*/ 230981 w 392906"/>
                    <a:gd name="connsiteY10" fmla="*/ 128624 h 299256"/>
                    <a:gd name="connsiteX11" fmla="*/ 264319 w 392906"/>
                    <a:gd name="connsiteY11" fmla="*/ 80999 h 299256"/>
                    <a:gd name="connsiteX12" fmla="*/ 242888 w 392906"/>
                    <a:gd name="connsiteY12" fmla="*/ 52424 h 299256"/>
                    <a:gd name="connsiteX13" fmla="*/ 192881 w 392906"/>
                    <a:gd name="connsiteY13" fmla="*/ 92905 h 299256"/>
                    <a:gd name="connsiteX14" fmla="*/ 216694 w 392906"/>
                    <a:gd name="connsiteY14" fmla="*/ 45280 h 299256"/>
                    <a:gd name="connsiteX15" fmla="*/ 202406 w 392906"/>
                    <a:gd name="connsiteY15" fmla="*/ 21468 h 299256"/>
                    <a:gd name="connsiteX16" fmla="*/ 145256 w 392906"/>
                    <a:gd name="connsiteY16" fmla="*/ 64330 h 299256"/>
                    <a:gd name="connsiteX17" fmla="*/ 167470 w 392906"/>
                    <a:gd name="connsiteY17" fmla="*/ 27648 h 299256"/>
                    <a:gd name="connsiteX18" fmla="*/ 135913 w 392906"/>
                    <a:gd name="connsiteY18" fmla="*/ 0 h 299256"/>
                    <a:gd name="connsiteX19" fmla="*/ 7890 w 392906"/>
                    <a:gd name="connsiteY19" fmla="*/ 139712 h 299256"/>
                    <a:gd name="connsiteX20" fmla="*/ 0 w 392906"/>
                    <a:gd name="connsiteY20" fmla="*/ 173868 h 299256"/>
                    <a:gd name="connsiteX0" fmla="*/ 0 w 392906"/>
                    <a:gd name="connsiteY0" fmla="*/ 173868 h 299256"/>
                    <a:gd name="connsiteX1" fmla="*/ 132459 w 392906"/>
                    <a:gd name="connsiteY1" fmla="*/ 299256 h 299256"/>
                    <a:gd name="connsiteX2" fmla="*/ 157945 w 392906"/>
                    <a:gd name="connsiteY2" fmla="*/ 288913 h 299256"/>
                    <a:gd name="connsiteX3" fmla="*/ 211931 w 392906"/>
                    <a:gd name="connsiteY3" fmla="*/ 290549 h 299256"/>
                    <a:gd name="connsiteX4" fmla="*/ 295275 w 392906"/>
                    <a:gd name="connsiteY4" fmla="*/ 245305 h 299256"/>
                    <a:gd name="connsiteX5" fmla="*/ 319088 w 392906"/>
                    <a:gd name="connsiteY5" fmla="*/ 178630 h 299256"/>
                    <a:gd name="connsiteX6" fmla="*/ 300038 w 392906"/>
                    <a:gd name="connsiteY6" fmla="*/ 161961 h 299256"/>
                    <a:gd name="connsiteX7" fmla="*/ 223838 w 392906"/>
                    <a:gd name="connsiteY7" fmla="*/ 223874 h 299256"/>
                    <a:gd name="connsiteX8" fmla="*/ 392906 w 392906"/>
                    <a:gd name="connsiteY8" fmla="*/ 23849 h 299256"/>
                    <a:gd name="connsiteX9" fmla="*/ 376238 w 392906"/>
                    <a:gd name="connsiteY9" fmla="*/ 2418 h 299256"/>
                    <a:gd name="connsiteX10" fmla="*/ 230981 w 392906"/>
                    <a:gd name="connsiteY10" fmla="*/ 128624 h 299256"/>
                    <a:gd name="connsiteX11" fmla="*/ 264319 w 392906"/>
                    <a:gd name="connsiteY11" fmla="*/ 80999 h 299256"/>
                    <a:gd name="connsiteX12" fmla="*/ 242888 w 392906"/>
                    <a:gd name="connsiteY12" fmla="*/ 52424 h 299256"/>
                    <a:gd name="connsiteX13" fmla="*/ 192881 w 392906"/>
                    <a:gd name="connsiteY13" fmla="*/ 92905 h 299256"/>
                    <a:gd name="connsiteX14" fmla="*/ 216694 w 392906"/>
                    <a:gd name="connsiteY14" fmla="*/ 45280 h 299256"/>
                    <a:gd name="connsiteX15" fmla="*/ 202406 w 392906"/>
                    <a:gd name="connsiteY15" fmla="*/ 21468 h 299256"/>
                    <a:gd name="connsiteX16" fmla="*/ 145256 w 392906"/>
                    <a:gd name="connsiteY16" fmla="*/ 64330 h 299256"/>
                    <a:gd name="connsiteX17" fmla="*/ 167470 w 392906"/>
                    <a:gd name="connsiteY17" fmla="*/ 27648 h 299256"/>
                    <a:gd name="connsiteX18" fmla="*/ 135913 w 392906"/>
                    <a:gd name="connsiteY18" fmla="*/ 0 h 299256"/>
                    <a:gd name="connsiteX19" fmla="*/ 7890 w 392906"/>
                    <a:gd name="connsiteY19" fmla="*/ 139712 h 299256"/>
                    <a:gd name="connsiteX20" fmla="*/ 0 w 392906"/>
                    <a:gd name="connsiteY20" fmla="*/ 173868 h 299256"/>
                    <a:gd name="connsiteX0" fmla="*/ 0 w 392906"/>
                    <a:gd name="connsiteY0" fmla="*/ 173868 h 299256"/>
                    <a:gd name="connsiteX1" fmla="*/ 132459 w 392906"/>
                    <a:gd name="connsiteY1" fmla="*/ 299256 h 299256"/>
                    <a:gd name="connsiteX2" fmla="*/ 157945 w 392906"/>
                    <a:gd name="connsiteY2" fmla="*/ 288913 h 299256"/>
                    <a:gd name="connsiteX3" fmla="*/ 211931 w 392906"/>
                    <a:gd name="connsiteY3" fmla="*/ 290549 h 299256"/>
                    <a:gd name="connsiteX4" fmla="*/ 295275 w 392906"/>
                    <a:gd name="connsiteY4" fmla="*/ 245305 h 299256"/>
                    <a:gd name="connsiteX5" fmla="*/ 324560 w 392906"/>
                    <a:gd name="connsiteY5" fmla="*/ 179412 h 299256"/>
                    <a:gd name="connsiteX6" fmla="*/ 300038 w 392906"/>
                    <a:gd name="connsiteY6" fmla="*/ 161961 h 299256"/>
                    <a:gd name="connsiteX7" fmla="*/ 223838 w 392906"/>
                    <a:gd name="connsiteY7" fmla="*/ 223874 h 299256"/>
                    <a:gd name="connsiteX8" fmla="*/ 392906 w 392906"/>
                    <a:gd name="connsiteY8" fmla="*/ 23849 h 299256"/>
                    <a:gd name="connsiteX9" fmla="*/ 376238 w 392906"/>
                    <a:gd name="connsiteY9" fmla="*/ 2418 h 299256"/>
                    <a:gd name="connsiteX10" fmla="*/ 230981 w 392906"/>
                    <a:gd name="connsiteY10" fmla="*/ 128624 h 299256"/>
                    <a:gd name="connsiteX11" fmla="*/ 264319 w 392906"/>
                    <a:gd name="connsiteY11" fmla="*/ 80999 h 299256"/>
                    <a:gd name="connsiteX12" fmla="*/ 242888 w 392906"/>
                    <a:gd name="connsiteY12" fmla="*/ 52424 h 299256"/>
                    <a:gd name="connsiteX13" fmla="*/ 192881 w 392906"/>
                    <a:gd name="connsiteY13" fmla="*/ 92905 h 299256"/>
                    <a:gd name="connsiteX14" fmla="*/ 216694 w 392906"/>
                    <a:gd name="connsiteY14" fmla="*/ 45280 h 299256"/>
                    <a:gd name="connsiteX15" fmla="*/ 202406 w 392906"/>
                    <a:gd name="connsiteY15" fmla="*/ 21468 h 299256"/>
                    <a:gd name="connsiteX16" fmla="*/ 145256 w 392906"/>
                    <a:gd name="connsiteY16" fmla="*/ 64330 h 299256"/>
                    <a:gd name="connsiteX17" fmla="*/ 167470 w 392906"/>
                    <a:gd name="connsiteY17" fmla="*/ 27648 h 299256"/>
                    <a:gd name="connsiteX18" fmla="*/ 135913 w 392906"/>
                    <a:gd name="connsiteY18" fmla="*/ 0 h 299256"/>
                    <a:gd name="connsiteX19" fmla="*/ 7890 w 392906"/>
                    <a:gd name="connsiteY19" fmla="*/ 139712 h 299256"/>
                    <a:gd name="connsiteX20" fmla="*/ 0 w 392906"/>
                    <a:gd name="connsiteY20" fmla="*/ 173868 h 299256"/>
                    <a:gd name="connsiteX0" fmla="*/ 0 w 392906"/>
                    <a:gd name="connsiteY0" fmla="*/ 173868 h 299256"/>
                    <a:gd name="connsiteX1" fmla="*/ 132459 w 392906"/>
                    <a:gd name="connsiteY1" fmla="*/ 299256 h 299256"/>
                    <a:gd name="connsiteX2" fmla="*/ 157945 w 392906"/>
                    <a:gd name="connsiteY2" fmla="*/ 288913 h 299256"/>
                    <a:gd name="connsiteX3" fmla="*/ 211931 w 392906"/>
                    <a:gd name="connsiteY3" fmla="*/ 290549 h 299256"/>
                    <a:gd name="connsiteX4" fmla="*/ 295275 w 392906"/>
                    <a:gd name="connsiteY4" fmla="*/ 245305 h 299256"/>
                    <a:gd name="connsiteX5" fmla="*/ 324560 w 392906"/>
                    <a:gd name="connsiteY5" fmla="*/ 179412 h 299256"/>
                    <a:gd name="connsiteX6" fmla="*/ 300038 w 392906"/>
                    <a:gd name="connsiteY6" fmla="*/ 161961 h 299256"/>
                    <a:gd name="connsiteX7" fmla="*/ 223838 w 392906"/>
                    <a:gd name="connsiteY7" fmla="*/ 223874 h 299256"/>
                    <a:gd name="connsiteX8" fmla="*/ 392906 w 392906"/>
                    <a:gd name="connsiteY8" fmla="*/ 23849 h 299256"/>
                    <a:gd name="connsiteX9" fmla="*/ 376238 w 392906"/>
                    <a:gd name="connsiteY9" fmla="*/ 2418 h 299256"/>
                    <a:gd name="connsiteX10" fmla="*/ 230981 w 392906"/>
                    <a:gd name="connsiteY10" fmla="*/ 128624 h 299256"/>
                    <a:gd name="connsiteX11" fmla="*/ 264319 w 392906"/>
                    <a:gd name="connsiteY11" fmla="*/ 80999 h 299256"/>
                    <a:gd name="connsiteX12" fmla="*/ 242888 w 392906"/>
                    <a:gd name="connsiteY12" fmla="*/ 52424 h 299256"/>
                    <a:gd name="connsiteX13" fmla="*/ 192881 w 392906"/>
                    <a:gd name="connsiteY13" fmla="*/ 92905 h 299256"/>
                    <a:gd name="connsiteX14" fmla="*/ 216694 w 392906"/>
                    <a:gd name="connsiteY14" fmla="*/ 45280 h 299256"/>
                    <a:gd name="connsiteX15" fmla="*/ 202406 w 392906"/>
                    <a:gd name="connsiteY15" fmla="*/ 21468 h 299256"/>
                    <a:gd name="connsiteX16" fmla="*/ 145256 w 392906"/>
                    <a:gd name="connsiteY16" fmla="*/ 64330 h 299256"/>
                    <a:gd name="connsiteX17" fmla="*/ 167470 w 392906"/>
                    <a:gd name="connsiteY17" fmla="*/ 27648 h 299256"/>
                    <a:gd name="connsiteX18" fmla="*/ 135913 w 392906"/>
                    <a:gd name="connsiteY18" fmla="*/ 0 h 299256"/>
                    <a:gd name="connsiteX19" fmla="*/ 7890 w 392906"/>
                    <a:gd name="connsiteY19" fmla="*/ 139712 h 299256"/>
                    <a:gd name="connsiteX20" fmla="*/ 0 w 392906"/>
                    <a:gd name="connsiteY20" fmla="*/ 173868 h 299256"/>
                    <a:gd name="connsiteX0" fmla="*/ 0 w 392906"/>
                    <a:gd name="connsiteY0" fmla="*/ 173868 h 299256"/>
                    <a:gd name="connsiteX1" fmla="*/ 132459 w 392906"/>
                    <a:gd name="connsiteY1" fmla="*/ 299256 h 299256"/>
                    <a:gd name="connsiteX2" fmla="*/ 157945 w 392906"/>
                    <a:gd name="connsiteY2" fmla="*/ 288913 h 299256"/>
                    <a:gd name="connsiteX3" fmla="*/ 211931 w 392906"/>
                    <a:gd name="connsiteY3" fmla="*/ 290549 h 299256"/>
                    <a:gd name="connsiteX4" fmla="*/ 295275 w 392906"/>
                    <a:gd name="connsiteY4" fmla="*/ 245305 h 299256"/>
                    <a:gd name="connsiteX5" fmla="*/ 324560 w 392906"/>
                    <a:gd name="connsiteY5" fmla="*/ 179412 h 299256"/>
                    <a:gd name="connsiteX6" fmla="*/ 300038 w 392906"/>
                    <a:gd name="connsiteY6" fmla="*/ 161961 h 299256"/>
                    <a:gd name="connsiteX7" fmla="*/ 223838 w 392906"/>
                    <a:gd name="connsiteY7" fmla="*/ 223874 h 299256"/>
                    <a:gd name="connsiteX8" fmla="*/ 392906 w 392906"/>
                    <a:gd name="connsiteY8" fmla="*/ 23849 h 299256"/>
                    <a:gd name="connsiteX9" fmla="*/ 376238 w 392906"/>
                    <a:gd name="connsiteY9" fmla="*/ 2418 h 299256"/>
                    <a:gd name="connsiteX10" fmla="*/ 230981 w 392906"/>
                    <a:gd name="connsiteY10" fmla="*/ 128624 h 299256"/>
                    <a:gd name="connsiteX11" fmla="*/ 264319 w 392906"/>
                    <a:gd name="connsiteY11" fmla="*/ 80999 h 299256"/>
                    <a:gd name="connsiteX12" fmla="*/ 242888 w 392906"/>
                    <a:gd name="connsiteY12" fmla="*/ 52424 h 299256"/>
                    <a:gd name="connsiteX13" fmla="*/ 192881 w 392906"/>
                    <a:gd name="connsiteY13" fmla="*/ 92905 h 299256"/>
                    <a:gd name="connsiteX14" fmla="*/ 216694 w 392906"/>
                    <a:gd name="connsiteY14" fmla="*/ 45280 h 299256"/>
                    <a:gd name="connsiteX15" fmla="*/ 202406 w 392906"/>
                    <a:gd name="connsiteY15" fmla="*/ 21468 h 299256"/>
                    <a:gd name="connsiteX16" fmla="*/ 145256 w 392906"/>
                    <a:gd name="connsiteY16" fmla="*/ 64330 h 299256"/>
                    <a:gd name="connsiteX17" fmla="*/ 167470 w 392906"/>
                    <a:gd name="connsiteY17" fmla="*/ 27648 h 299256"/>
                    <a:gd name="connsiteX18" fmla="*/ 135913 w 392906"/>
                    <a:gd name="connsiteY18" fmla="*/ 0 h 299256"/>
                    <a:gd name="connsiteX19" fmla="*/ 7890 w 392906"/>
                    <a:gd name="connsiteY19" fmla="*/ 139712 h 299256"/>
                    <a:gd name="connsiteX20" fmla="*/ 0 w 392906"/>
                    <a:gd name="connsiteY20" fmla="*/ 173868 h 299256"/>
                    <a:gd name="connsiteX0" fmla="*/ 0 w 392906"/>
                    <a:gd name="connsiteY0" fmla="*/ 173868 h 299256"/>
                    <a:gd name="connsiteX1" fmla="*/ 132459 w 392906"/>
                    <a:gd name="connsiteY1" fmla="*/ 299256 h 299256"/>
                    <a:gd name="connsiteX2" fmla="*/ 157945 w 392906"/>
                    <a:gd name="connsiteY2" fmla="*/ 288913 h 299256"/>
                    <a:gd name="connsiteX3" fmla="*/ 211931 w 392906"/>
                    <a:gd name="connsiteY3" fmla="*/ 290549 h 299256"/>
                    <a:gd name="connsiteX4" fmla="*/ 295275 w 392906"/>
                    <a:gd name="connsiteY4" fmla="*/ 245305 h 299256"/>
                    <a:gd name="connsiteX5" fmla="*/ 324560 w 392906"/>
                    <a:gd name="connsiteY5" fmla="*/ 179412 h 299256"/>
                    <a:gd name="connsiteX6" fmla="*/ 300038 w 392906"/>
                    <a:gd name="connsiteY6" fmla="*/ 161961 h 299256"/>
                    <a:gd name="connsiteX7" fmla="*/ 223838 w 392906"/>
                    <a:gd name="connsiteY7" fmla="*/ 223874 h 299256"/>
                    <a:gd name="connsiteX8" fmla="*/ 392906 w 392906"/>
                    <a:gd name="connsiteY8" fmla="*/ 23849 h 299256"/>
                    <a:gd name="connsiteX9" fmla="*/ 376238 w 392906"/>
                    <a:gd name="connsiteY9" fmla="*/ 2418 h 299256"/>
                    <a:gd name="connsiteX10" fmla="*/ 230981 w 392906"/>
                    <a:gd name="connsiteY10" fmla="*/ 128624 h 299256"/>
                    <a:gd name="connsiteX11" fmla="*/ 264319 w 392906"/>
                    <a:gd name="connsiteY11" fmla="*/ 80999 h 299256"/>
                    <a:gd name="connsiteX12" fmla="*/ 242888 w 392906"/>
                    <a:gd name="connsiteY12" fmla="*/ 52424 h 299256"/>
                    <a:gd name="connsiteX13" fmla="*/ 192881 w 392906"/>
                    <a:gd name="connsiteY13" fmla="*/ 92905 h 299256"/>
                    <a:gd name="connsiteX14" fmla="*/ 216694 w 392906"/>
                    <a:gd name="connsiteY14" fmla="*/ 45280 h 299256"/>
                    <a:gd name="connsiteX15" fmla="*/ 202406 w 392906"/>
                    <a:gd name="connsiteY15" fmla="*/ 21468 h 299256"/>
                    <a:gd name="connsiteX16" fmla="*/ 145256 w 392906"/>
                    <a:gd name="connsiteY16" fmla="*/ 64330 h 299256"/>
                    <a:gd name="connsiteX17" fmla="*/ 167470 w 392906"/>
                    <a:gd name="connsiteY17" fmla="*/ 27648 h 299256"/>
                    <a:gd name="connsiteX18" fmla="*/ 135913 w 392906"/>
                    <a:gd name="connsiteY18" fmla="*/ 0 h 299256"/>
                    <a:gd name="connsiteX19" fmla="*/ 7890 w 392906"/>
                    <a:gd name="connsiteY19" fmla="*/ 139712 h 299256"/>
                    <a:gd name="connsiteX20" fmla="*/ 0 w 392906"/>
                    <a:gd name="connsiteY20" fmla="*/ 173868 h 299256"/>
                    <a:gd name="connsiteX0" fmla="*/ 0 w 392906"/>
                    <a:gd name="connsiteY0" fmla="*/ 173868 h 299256"/>
                    <a:gd name="connsiteX1" fmla="*/ 132459 w 392906"/>
                    <a:gd name="connsiteY1" fmla="*/ 299256 h 299256"/>
                    <a:gd name="connsiteX2" fmla="*/ 157945 w 392906"/>
                    <a:gd name="connsiteY2" fmla="*/ 288913 h 299256"/>
                    <a:gd name="connsiteX3" fmla="*/ 211931 w 392906"/>
                    <a:gd name="connsiteY3" fmla="*/ 290549 h 299256"/>
                    <a:gd name="connsiteX4" fmla="*/ 295275 w 392906"/>
                    <a:gd name="connsiteY4" fmla="*/ 245305 h 299256"/>
                    <a:gd name="connsiteX5" fmla="*/ 324560 w 392906"/>
                    <a:gd name="connsiteY5" fmla="*/ 179412 h 299256"/>
                    <a:gd name="connsiteX6" fmla="*/ 300038 w 392906"/>
                    <a:gd name="connsiteY6" fmla="*/ 161961 h 299256"/>
                    <a:gd name="connsiteX7" fmla="*/ 223838 w 392906"/>
                    <a:gd name="connsiteY7" fmla="*/ 223874 h 299256"/>
                    <a:gd name="connsiteX8" fmla="*/ 392906 w 392906"/>
                    <a:gd name="connsiteY8" fmla="*/ 23849 h 299256"/>
                    <a:gd name="connsiteX9" fmla="*/ 376238 w 392906"/>
                    <a:gd name="connsiteY9" fmla="*/ 2418 h 299256"/>
                    <a:gd name="connsiteX10" fmla="*/ 230981 w 392906"/>
                    <a:gd name="connsiteY10" fmla="*/ 128624 h 299256"/>
                    <a:gd name="connsiteX11" fmla="*/ 264319 w 392906"/>
                    <a:gd name="connsiteY11" fmla="*/ 80999 h 299256"/>
                    <a:gd name="connsiteX12" fmla="*/ 242888 w 392906"/>
                    <a:gd name="connsiteY12" fmla="*/ 52424 h 299256"/>
                    <a:gd name="connsiteX13" fmla="*/ 192881 w 392906"/>
                    <a:gd name="connsiteY13" fmla="*/ 92905 h 299256"/>
                    <a:gd name="connsiteX14" fmla="*/ 216694 w 392906"/>
                    <a:gd name="connsiteY14" fmla="*/ 45280 h 299256"/>
                    <a:gd name="connsiteX15" fmla="*/ 202406 w 392906"/>
                    <a:gd name="connsiteY15" fmla="*/ 21468 h 299256"/>
                    <a:gd name="connsiteX16" fmla="*/ 145256 w 392906"/>
                    <a:gd name="connsiteY16" fmla="*/ 64330 h 299256"/>
                    <a:gd name="connsiteX17" fmla="*/ 167470 w 392906"/>
                    <a:gd name="connsiteY17" fmla="*/ 27648 h 299256"/>
                    <a:gd name="connsiteX18" fmla="*/ 135913 w 392906"/>
                    <a:gd name="connsiteY18" fmla="*/ 0 h 299256"/>
                    <a:gd name="connsiteX19" fmla="*/ 7890 w 392906"/>
                    <a:gd name="connsiteY19" fmla="*/ 139712 h 299256"/>
                    <a:gd name="connsiteX20" fmla="*/ 0 w 392906"/>
                    <a:gd name="connsiteY20" fmla="*/ 173868 h 299256"/>
                    <a:gd name="connsiteX0" fmla="*/ 0 w 392906"/>
                    <a:gd name="connsiteY0" fmla="*/ 173868 h 299256"/>
                    <a:gd name="connsiteX1" fmla="*/ 132459 w 392906"/>
                    <a:gd name="connsiteY1" fmla="*/ 299256 h 299256"/>
                    <a:gd name="connsiteX2" fmla="*/ 157945 w 392906"/>
                    <a:gd name="connsiteY2" fmla="*/ 288913 h 299256"/>
                    <a:gd name="connsiteX3" fmla="*/ 211931 w 392906"/>
                    <a:gd name="connsiteY3" fmla="*/ 290549 h 299256"/>
                    <a:gd name="connsiteX4" fmla="*/ 295275 w 392906"/>
                    <a:gd name="connsiteY4" fmla="*/ 245305 h 299256"/>
                    <a:gd name="connsiteX5" fmla="*/ 324560 w 392906"/>
                    <a:gd name="connsiteY5" fmla="*/ 179412 h 299256"/>
                    <a:gd name="connsiteX6" fmla="*/ 300038 w 392906"/>
                    <a:gd name="connsiteY6" fmla="*/ 161961 h 299256"/>
                    <a:gd name="connsiteX7" fmla="*/ 223838 w 392906"/>
                    <a:gd name="connsiteY7" fmla="*/ 223874 h 299256"/>
                    <a:gd name="connsiteX8" fmla="*/ 392906 w 392906"/>
                    <a:gd name="connsiteY8" fmla="*/ 23849 h 299256"/>
                    <a:gd name="connsiteX9" fmla="*/ 376238 w 392906"/>
                    <a:gd name="connsiteY9" fmla="*/ 2418 h 299256"/>
                    <a:gd name="connsiteX10" fmla="*/ 230981 w 392906"/>
                    <a:gd name="connsiteY10" fmla="*/ 128624 h 299256"/>
                    <a:gd name="connsiteX11" fmla="*/ 264319 w 392906"/>
                    <a:gd name="connsiteY11" fmla="*/ 80999 h 299256"/>
                    <a:gd name="connsiteX12" fmla="*/ 242888 w 392906"/>
                    <a:gd name="connsiteY12" fmla="*/ 52424 h 299256"/>
                    <a:gd name="connsiteX13" fmla="*/ 192881 w 392906"/>
                    <a:gd name="connsiteY13" fmla="*/ 92905 h 299256"/>
                    <a:gd name="connsiteX14" fmla="*/ 216694 w 392906"/>
                    <a:gd name="connsiteY14" fmla="*/ 45280 h 299256"/>
                    <a:gd name="connsiteX15" fmla="*/ 202406 w 392906"/>
                    <a:gd name="connsiteY15" fmla="*/ 21468 h 299256"/>
                    <a:gd name="connsiteX16" fmla="*/ 145256 w 392906"/>
                    <a:gd name="connsiteY16" fmla="*/ 64330 h 299256"/>
                    <a:gd name="connsiteX17" fmla="*/ 167470 w 392906"/>
                    <a:gd name="connsiteY17" fmla="*/ 27648 h 299256"/>
                    <a:gd name="connsiteX18" fmla="*/ 135913 w 392906"/>
                    <a:gd name="connsiteY18" fmla="*/ 0 h 299256"/>
                    <a:gd name="connsiteX19" fmla="*/ 7890 w 392906"/>
                    <a:gd name="connsiteY19" fmla="*/ 139712 h 299256"/>
                    <a:gd name="connsiteX20" fmla="*/ 0 w 392906"/>
                    <a:gd name="connsiteY20" fmla="*/ 173868 h 299256"/>
                    <a:gd name="connsiteX0" fmla="*/ 0 w 392906"/>
                    <a:gd name="connsiteY0" fmla="*/ 173868 h 299256"/>
                    <a:gd name="connsiteX1" fmla="*/ 132459 w 392906"/>
                    <a:gd name="connsiteY1" fmla="*/ 299256 h 299256"/>
                    <a:gd name="connsiteX2" fmla="*/ 157945 w 392906"/>
                    <a:gd name="connsiteY2" fmla="*/ 288913 h 299256"/>
                    <a:gd name="connsiteX3" fmla="*/ 211931 w 392906"/>
                    <a:gd name="connsiteY3" fmla="*/ 290549 h 299256"/>
                    <a:gd name="connsiteX4" fmla="*/ 295275 w 392906"/>
                    <a:gd name="connsiteY4" fmla="*/ 245305 h 299256"/>
                    <a:gd name="connsiteX5" fmla="*/ 324560 w 392906"/>
                    <a:gd name="connsiteY5" fmla="*/ 179412 h 299256"/>
                    <a:gd name="connsiteX6" fmla="*/ 300038 w 392906"/>
                    <a:gd name="connsiteY6" fmla="*/ 161961 h 299256"/>
                    <a:gd name="connsiteX7" fmla="*/ 223838 w 392906"/>
                    <a:gd name="connsiteY7" fmla="*/ 223874 h 299256"/>
                    <a:gd name="connsiteX8" fmla="*/ 392906 w 392906"/>
                    <a:gd name="connsiteY8" fmla="*/ 23849 h 299256"/>
                    <a:gd name="connsiteX9" fmla="*/ 376238 w 392906"/>
                    <a:gd name="connsiteY9" fmla="*/ 2418 h 299256"/>
                    <a:gd name="connsiteX10" fmla="*/ 230981 w 392906"/>
                    <a:gd name="connsiteY10" fmla="*/ 128624 h 299256"/>
                    <a:gd name="connsiteX11" fmla="*/ 264319 w 392906"/>
                    <a:gd name="connsiteY11" fmla="*/ 80999 h 299256"/>
                    <a:gd name="connsiteX12" fmla="*/ 242888 w 392906"/>
                    <a:gd name="connsiteY12" fmla="*/ 52424 h 299256"/>
                    <a:gd name="connsiteX13" fmla="*/ 192881 w 392906"/>
                    <a:gd name="connsiteY13" fmla="*/ 92905 h 299256"/>
                    <a:gd name="connsiteX14" fmla="*/ 216694 w 392906"/>
                    <a:gd name="connsiteY14" fmla="*/ 45280 h 299256"/>
                    <a:gd name="connsiteX15" fmla="*/ 202406 w 392906"/>
                    <a:gd name="connsiteY15" fmla="*/ 21468 h 299256"/>
                    <a:gd name="connsiteX16" fmla="*/ 145256 w 392906"/>
                    <a:gd name="connsiteY16" fmla="*/ 64330 h 299256"/>
                    <a:gd name="connsiteX17" fmla="*/ 167470 w 392906"/>
                    <a:gd name="connsiteY17" fmla="*/ 27648 h 299256"/>
                    <a:gd name="connsiteX18" fmla="*/ 135913 w 392906"/>
                    <a:gd name="connsiteY18" fmla="*/ 0 h 299256"/>
                    <a:gd name="connsiteX19" fmla="*/ 7890 w 392906"/>
                    <a:gd name="connsiteY19" fmla="*/ 139712 h 299256"/>
                    <a:gd name="connsiteX20" fmla="*/ 0 w 392906"/>
                    <a:gd name="connsiteY20" fmla="*/ 173868 h 299256"/>
                    <a:gd name="connsiteX0" fmla="*/ 0 w 392906"/>
                    <a:gd name="connsiteY0" fmla="*/ 173868 h 299256"/>
                    <a:gd name="connsiteX1" fmla="*/ 132459 w 392906"/>
                    <a:gd name="connsiteY1" fmla="*/ 299256 h 299256"/>
                    <a:gd name="connsiteX2" fmla="*/ 157945 w 392906"/>
                    <a:gd name="connsiteY2" fmla="*/ 288913 h 299256"/>
                    <a:gd name="connsiteX3" fmla="*/ 211931 w 392906"/>
                    <a:gd name="connsiteY3" fmla="*/ 290549 h 299256"/>
                    <a:gd name="connsiteX4" fmla="*/ 295275 w 392906"/>
                    <a:gd name="connsiteY4" fmla="*/ 245305 h 299256"/>
                    <a:gd name="connsiteX5" fmla="*/ 324560 w 392906"/>
                    <a:gd name="connsiteY5" fmla="*/ 179412 h 299256"/>
                    <a:gd name="connsiteX6" fmla="*/ 300038 w 392906"/>
                    <a:gd name="connsiteY6" fmla="*/ 161961 h 299256"/>
                    <a:gd name="connsiteX7" fmla="*/ 223838 w 392906"/>
                    <a:gd name="connsiteY7" fmla="*/ 223874 h 299256"/>
                    <a:gd name="connsiteX8" fmla="*/ 392906 w 392906"/>
                    <a:gd name="connsiteY8" fmla="*/ 23849 h 299256"/>
                    <a:gd name="connsiteX9" fmla="*/ 376238 w 392906"/>
                    <a:gd name="connsiteY9" fmla="*/ 2418 h 299256"/>
                    <a:gd name="connsiteX10" fmla="*/ 230981 w 392906"/>
                    <a:gd name="connsiteY10" fmla="*/ 128624 h 299256"/>
                    <a:gd name="connsiteX11" fmla="*/ 264319 w 392906"/>
                    <a:gd name="connsiteY11" fmla="*/ 80999 h 299256"/>
                    <a:gd name="connsiteX12" fmla="*/ 242888 w 392906"/>
                    <a:gd name="connsiteY12" fmla="*/ 52424 h 299256"/>
                    <a:gd name="connsiteX13" fmla="*/ 192881 w 392906"/>
                    <a:gd name="connsiteY13" fmla="*/ 92905 h 299256"/>
                    <a:gd name="connsiteX14" fmla="*/ 216694 w 392906"/>
                    <a:gd name="connsiteY14" fmla="*/ 45280 h 299256"/>
                    <a:gd name="connsiteX15" fmla="*/ 202406 w 392906"/>
                    <a:gd name="connsiteY15" fmla="*/ 21468 h 299256"/>
                    <a:gd name="connsiteX16" fmla="*/ 145256 w 392906"/>
                    <a:gd name="connsiteY16" fmla="*/ 64330 h 299256"/>
                    <a:gd name="connsiteX17" fmla="*/ 167470 w 392906"/>
                    <a:gd name="connsiteY17" fmla="*/ 27648 h 299256"/>
                    <a:gd name="connsiteX18" fmla="*/ 135913 w 392906"/>
                    <a:gd name="connsiteY18" fmla="*/ 0 h 299256"/>
                    <a:gd name="connsiteX19" fmla="*/ 7890 w 392906"/>
                    <a:gd name="connsiteY19" fmla="*/ 139712 h 299256"/>
                    <a:gd name="connsiteX20" fmla="*/ 0 w 392906"/>
                    <a:gd name="connsiteY20" fmla="*/ 173868 h 299256"/>
                    <a:gd name="connsiteX0" fmla="*/ 0 w 392906"/>
                    <a:gd name="connsiteY0" fmla="*/ 173868 h 299256"/>
                    <a:gd name="connsiteX1" fmla="*/ 132459 w 392906"/>
                    <a:gd name="connsiteY1" fmla="*/ 299256 h 299256"/>
                    <a:gd name="connsiteX2" fmla="*/ 157945 w 392906"/>
                    <a:gd name="connsiteY2" fmla="*/ 288913 h 299256"/>
                    <a:gd name="connsiteX3" fmla="*/ 211931 w 392906"/>
                    <a:gd name="connsiteY3" fmla="*/ 290549 h 299256"/>
                    <a:gd name="connsiteX4" fmla="*/ 295275 w 392906"/>
                    <a:gd name="connsiteY4" fmla="*/ 245305 h 299256"/>
                    <a:gd name="connsiteX5" fmla="*/ 324560 w 392906"/>
                    <a:gd name="connsiteY5" fmla="*/ 179412 h 299256"/>
                    <a:gd name="connsiteX6" fmla="*/ 300038 w 392906"/>
                    <a:gd name="connsiteY6" fmla="*/ 161961 h 299256"/>
                    <a:gd name="connsiteX7" fmla="*/ 223838 w 392906"/>
                    <a:gd name="connsiteY7" fmla="*/ 223874 h 299256"/>
                    <a:gd name="connsiteX8" fmla="*/ 392906 w 392906"/>
                    <a:gd name="connsiteY8" fmla="*/ 23849 h 299256"/>
                    <a:gd name="connsiteX9" fmla="*/ 376238 w 392906"/>
                    <a:gd name="connsiteY9" fmla="*/ 2418 h 299256"/>
                    <a:gd name="connsiteX10" fmla="*/ 230981 w 392906"/>
                    <a:gd name="connsiteY10" fmla="*/ 128624 h 299256"/>
                    <a:gd name="connsiteX11" fmla="*/ 264319 w 392906"/>
                    <a:gd name="connsiteY11" fmla="*/ 80999 h 299256"/>
                    <a:gd name="connsiteX12" fmla="*/ 242888 w 392906"/>
                    <a:gd name="connsiteY12" fmla="*/ 52424 h 299256"/>
                    <a:gd name="connsiteX13" fmla="*/ 192881 w 392906"/>
                    <a:gd name="connsiteY13" fmla="*/ 92905 h 299256"/>
                    <a:gd name="connsiteX14" fmla="*/ 216694 w 392906"/>
                    <a:gd name="connsiteY14" fmla="*/ 45280 h 299256"/>
                    <a:gd name="connsiteX15" fmla="*/ 202406 w 392906"/>
                    <a:gd name="connsiteY15" fmla="*/ 21468 h 299256"/>
                    <a:gd name="connsiteX16" fmla="*/ 145256 w 392906"/>
                    <a:gd name="connsiteY16" fmla="*/ 64330 h 299256"/>
                    <a:gd name="connsiteX17" fmla="*/ 167470 w 392906"/>
                    <a:gd name="connsiteY17" fmla="*/ 27648 h 299256"/>
                    <a:gd name="connsiteX18" fmla="*/ 135913 w 392906"/>
                    <a:gd name="connsiteY18" fmla="*/ 0 h 299256"/>
                    <a:gd name="connsiteX19" fmla="*/ 7890 w 392906"/>
                    <a:gd name="connsiteY19" fmla="*/ 139712 h 299256"/>
                    <a:gd name="connsiteX20" fmla="*/ 0 w 392906"/>
                    <a:gd name="connsiteY20" fmla="*/ 173868 h 299256"/>
                    <a:gd name="connsiteX0" fmla="*/ 0 w 392906"/>
                    <a:gd name="connsiteY0" fmla="*/ 173868 h 299256"/>
                    <a:gd name="connsiteX1" fmla="*/ 132459 w 392906"/>
                    <a:gd name="connsiteY1" fmla="*/ 299256 h 299256"/>
                    <a:gd name="connsiteX2" fmla="*/ 157945 w 392906"/>
                    <a:gd name="connsiteY2" fmla="*/ 288913 h 299256"/>
                    <a:gd name="connsiteX3" fmla="*/ 211931 w 392906"/>
                    <a:gd name="connsiteY3" fmla="*/ 290549 h 299256"/>
                    <a:gd name="connsiteX4" fmla="*/ 295275 w 392906"/>
                    <a:gd name="connsiteY4" fmla="*/ 245305 h 299256"/>
                    <a:gd name="connsiteX5" fmla="*/ 324560 w 392906"/>
                    <a:gd name="connsiteY5" fmla="*/ 179412 h 299256"/>
                    <a:gd name="connsiteX6" fmla="*/ 300038 w 392906"/>
                    <a:gd name="connsiteY6" fmla="*/ 161961 h 299256"/>
                    <a:gd name="connsiteX7" fmla="*/ 223838 w 392906"/>
                    <a:gd name="connsiteY7" fmla="*/ 223874 h 299256"/>
                    <a:gd name="connsiteX8" fmla="*/ 392906 w 392906"/>
                    <a:gd name="connsiteY8" fmla="*/ 23849 h 299256"/>
                    <a:gd name="connsiteX9" fmla="*/ 376238 w 392906"/>
                    <a:gd name="connsiteY9" fmla="*/ 2418 h 299256"/>
                    <a:gd name="connsiteX10" fmla="*/ 230981 w 392906"/>
                    <a:gd name="connsiteY10" fmla="*/ 128624 h 299256"/>
                    <a:gd name="connsiteX11" fmla="*/ 264319 w 392906"/>
                    <a:gd name="connsiteY11" fmla="*/ 80999 h 299256"/>
                    <a:gd name="connsiteX12" fmla="*/ 242888 w 392906"/>
                    <a:gd name="connsiteY12" fmla="*/ 52424 h 299256"/>
                    <a:gd name="connsiteX13" fmla="*/ 192881 w 392906"/>
                    <a:gd name="connsiteY13" fmla="*/ 92905 h 299256"/>
                    <a:gd name="connsiteX14" fmla="*/ 216694 w 392906"/>
                    <a:gd name="connsiteY14" fmla="*/ 45280 h 299256"/>
                    <a:gd name="connsiteX15" fmla="*/ 202406 w 392906"/>
                    <a:gd name="connsiteY15" fmla="*/ 21468 h 299256"/>
                    <a:gd name="connsiteX16" fmla="*/ 145256 w 392906"/>
                    <a:gd name="connsiteY16" fmla="*/ 64330 h 299256"/>
                    <a:gd name="connsiteX17" fmla="*/ 167470 w 392906"/>
                    <a:gd name="connsiteY17" fmla="*/ 27648 h 299256"/>
                    <a:gd name="connsiteX18" fmla="*/ 135913 w 392906"/>
                    <a:gd name="connsiteY18" fmla="*/ 0 h 299256"/>
                    <a:gd name="connsiteX19" fmla="*/ 7890 w 392906"/>
                    <a:gd name="connsiteY19" fmla="*/ 139712 h 299256"/>
                    <a:gd name="connsiteX20" fmla="*/ 0 w 392906"/>
                    <a:gd name="connsiteY20" fmla="*/ 173868 h 299256"/>
                    <a:gd name="connsiteX0" fmla="*/ 0 w 392906"/>
                    <a:gd name="connsiteY0" fmla="*/ 173868 h 299256"/>
                    <a:gd name="connsiteX1" fmla="*/ 132459 w 392906"/>
                    <a:gd name="connsiteY1" fmla="*/ 299256 h 299256"/>
                    <a:gd name="connsiteX2" fmla="*/ 157945 w 392906"/>
                    <a:gd name="connsiteY2" fmla="*/ 288913 h 299256"/>
                    <a:gd name="connsiteX3" fmla="*/ 211931 w 392906"/>
                    <a:gd name="connsiteY3" fmla="*/ 290549 h 299256"/>
                    <a:gd name="connsiteX4" fmla="*/ 295275 w 392906"/>
                    <a:gd name="connsiteY4" fmla="*/ 245305 h 299256"/>
                    <a:gd name="connsiteX5" fmla="*/ 324560 w 392906"/>
                    <a:gd name="connsiteY5" fmla="*/ 179412 h 299256"/>
                    <a:gd name="connsiteX6" fmla="*/ 300038 w 392906"/>
                    <a:gd name="connsiteY6" fmla="*/ 161961 h 299256"/>
                    <a:gd name="connsiteX7" fmla="*/ 223838 w 392906"/>
                    <a:gd name="connsiteY7" fmla="*/ 223874 h 299256"/>
                    <a:gd name="connsiteX8" fmla="*/ 392906 w 392906"/>
                    <a:gd name="connsiteY8" fmla="*/ 23849 h 299256"/>
                    <a:gd name="connsiteX9" fmla="*/ 376238 w 392906"/>
                    <a:gd name="connsiteY9" fmla="*/ 2418 h 299256"/>
                    <a:gd name="connsiteX10" fmla="*/ 230981 w 392906"/>
                    <a:gd name="connsiteY10" fmla="*/ 128624 h 299256"/>
                    <a:gd name="connsiteX11" fmla="*/ 264319 w 392906"/>
                    <a:gd name="connsiteY11" fmla="*/ 80999 h 299256"/>
                    <a:gd name="connsiteX12" fmla="*/ 242888 w 392906"/>
                    <a:gd name="connsiteY12" fmla="*/ 52424 h 299256"/>
                    <a:gd name="connsiteX13" fmla="*/ 192881 w 392906"/>
                    <a:gd name="connsiteY13" fmla="*/ 92905 h 299256"/>
                    <a:gd name="connsiteX14" fmla="*/ 216694 w 392906"/>
                    <a:gd name="connsiteY14" fmla="*/ 45280 h 299256"/>
                    <a:gd name="connsiteX15" fmla="*/ 202406 w 392906"/>
                    <a:gd name="connsiteY15" fmla="*/ 21468 h 299256"/>
                    <a:gd name="connsiteX16" fmla="*/ 145256 w 392906"/>
                    <a:gd name="connsiteY16" fmla="*/ 64330 h 299256"/>
                    <a:gd name="connsiteX17" fmla="*/ 167470 w 392906"/>
                    <a:gd name="connsiteY17" fmla="*/ 27648 h 299256"/>
                    <a:gd name="connsiteX18" fmla="*/ 135913 w 392906"/>
                    <a:gd name="connsiteY18" fmla="*/ 0 h 299256"/>
                    <a:gd name="connsiteX19" fmla="*/ 7890 w 392906"/>
                    <a:gd name="connsiteY19" fmla="*/ 139712 h 299256"/>
                    <a:gd name="connsiteX20" fmla="*/ 0 w 392906"/>
                    <a:gd name="connsiteY20" fmla="*/ 173868 h 299256"/>
                    <a:gd name="connsiteX0" fmla="*/ 0 w 392906"/>
                    <a:gd name="connsiteY0" fmla="*/ 173868 h 299256"/>
                    <a:gd name="connsiteX1" fmla="*/ 132459 w 392906"/>
                    <a:gd name="connsiteY1" fmla="*/ 299256 h 299256"/>
                    <a:gd name="connsiteX2" fmla="*/ 157945 w 392906"/>
                    <a:gd name="connsiteY2" fmla="*/ 288913 h 299256"/>
                    <a:gd name="connsiteX3" fmla="*/ 211931 w 392906"/>
                    <a:gd name="connsiteY3" fmla="*/ 290549 h 299256"/>
                    <a:gd name="connsiteX4" fmla="*/ 295275 w 392906"/>
                    <a:gd name="connsiteY4" fmla="*/ 245305 h 299256"/>
                    <a:gd name="connsiteX5" fmla="*/ 324560 w 392906"/>
                    <a:gd name="connsiteY5" fmla="*/ 179412 h 299256"/>
                    <a:gd name="connsiteX6" fmla="*/ 300038 w 392906"/>
                    <a:gd name="connsiteY6" fmla="*/ 161961 h 299256"/>
                    <a:gd name="connsiteX7" fmla="*/ 223838 w 392906"/>
                    <a:gd name="connsiteY7" fmla="*/ 223874 h 299256"/>
                    <a:gd name="connsiteX8" fmla="*/ 392906 w 392906"/>
                    <a:gd name="connsiteY8" fmla="*/ 23849 h 299256"/>
                    <a:gd name="connsiteX9" fmla="*/ 376238 w 392906"/>
                    <a:gd name="connsiteY9" fmla="*/ 2418 h 299256"/>
                    <a:gd name="connsiteX10" fmla="*/ 230981 w 392906"/>
                    <a:gd name="connsiteY10" fmla="*/ 128624 h 299256"/>
                    <a:gd name="connsiteX11" fmla="*/ 264319 w 392906"/>
                    <a:gd name="connsiteY11" fmla="*/ 80999 h 299256"/>
                    <a:gd name="connsiteX12" fmla="*/ 242888 w 392906"/>
                    <a:gd name="connsiteY12" fmla="*/ 52424 h 299256"/>
                    <a:gd name="connsiteX13" fmla="*/ 192881 w 392906"/>
                    <a:gd name="connsiteY13" fmla="*/ 92905 h 299256"/>
                    <a:gd name="connsiteX14" fmla="*/ 216694 w 392906"/>
                    <a:gd name="connsiteY14" fmla="*/ 45280 h 299256"/>
                    <a:gd name="connsiteX15" fmla="*/ 202406 w 392906"/>
                    <a:gd name="connsiteY15" fmla="*/ 21468 h 299256"/>
                    <a:gd name="connsiteX16" fmla="*/ 145256 w 392906"/>
                    <a:gd name="connsiteY16" fmla="*/ 64330 h 299256"/>
                    <a:gd name="connsiteX17" fmla="*/ 167470 w 392906"/>
                    <a:gd name="connsiteY17" fmla="*/ 27648 h 299256"/>
                    <a:gd name="connsiteX18" fmla="*/ 135913 w 392906"/>
                    <a:gd name="connsiteY18" fmla="*/ 0 h 299256"/>
                    <a:gd name="connsiteX19" fmla="*/ 7890 w 392906"/>
                    <a:gd name="connsiteY19" fmla="*/ 139712 h 299256"/>
                    <a:gd name="connsiteX20" fmla="*/ 0 w 392906"/>
                    <a:gd name="connsiteY20" fmla="*/ 173868 h 299256"/>
                    <a:gd name="connsiteX0" fmla="*/ 0 w 392906"/>
                    <a:gd name="connsiteY0" fmla="*/ 173868 h 299256"/>
                    <a:gd name="connsiteX1" fmla="*/ 132459 w 392906"/>
                    <a:gd name="connsiteY1" fmla="*/ 299256 h 299256"/>
                    <a:gd name="connsiteX2" fmla="*/ 157945 w 392906"/>
                    <a:gd name="connsiteY2" fmla="*/ 288913 h 299256"/>
                    <a:gd name="connsiteX3" fmla="*/ 211931 w 392906"/>
                    <a:gd name="connsiteY3" fmla="*/ 290549 h 299256"/>
                    <a:gd name="connsiteX4" fmla="*/ 295275 w 392906"/>
                    <a:gd name="connsiteY4" fmla="*/ 245305 h 299256"/>
                    <a:gd name="connsiteX5" fmla="*/ 324560 w 392906"/>
                    <a:gd name="connsiteY5" fmla="*/ 179412 h 299256"/>
                    <a:gd name="connsiteX6" fmla="*/ 300038 w 392906"/>
                    <a:gd name="connsiteY6" fmla="*/ 161961 h 299256"/>
                    <a:gd name="connsiteX7" fmla="*/ 223838 w 392906"/>
                    <a:gd name="connsiteY7" fmla="*/ 223874 h 299256"/>
                    <a:gd name="connsiteX8" fmla="*/ 392906 w 392906"/>
                    <a:gd name="connsiteY8" fmla="*/ 23849 h 299256"/>
                    <a:gd name="connsiteX9" fmla="*/ 376238 w 392906"/>
                    <a:gd name="connsiteY9" fmla="*/ 2418 h 299256"/>
                    <a:gd name="connsiteX10" fmla="*/ 230981 w 392906"/>
                    <a:gd name="connsiteY10" fmla="*/ 128624 h 299256"/>
                    <a:gd name="connsiteX11" fmla="*/ 264319 w 392906"/>
                    <a:gd name="connsiteY11" fmla="*/ 80999 h 299256"/>
                    <a:gd name="connsiteX12" fmla="*/ 242888 w 392906"/>
                    <a:gd name="connsiteY12" fmla="*/ 52424 h 299256"/>
                    <a:gd name="connsiteX13" fmla="*/ 192881 w 392906"/>
                    <a:gd name="connsiteY13" fmla="*/ 92905 h 299256"/>
                    <a:gd name="connsiteX14" fmla="*/ 216694 w 392906"/>
                    <a:gd name="connsiteY14" fmla="*/ 45280 h 299256"/>
                    <a:gd name="connsiteX15" fmla="*/ 202406 w 392906"/>
                    <a:gd name="connsiteY15" fmla="*/ 21468 h 299256"/>
                    <a:gd name="connsiteX16" fmla="*/ 145256 w 392906"/>
                    <a:gd name="connsiteY16" fmla="*/ 64330 h 299256"/>
                    <a:gd name="connsiteX17" fmla="*/ 167470 w 392906"/>
                    <a:gd name="connsiteY17" fmla="*/ 27648 h 299256"/>
                    <a:gd name="connsiteX18" fmla="*/ 135913 w 392906"/>
                    <a:gd name="connsiteY18" fmla="*/ 0 h 299256"/>
                    <a:gd name="connsiteX19" fmla="*/ 7890 w 392906"/>
                    <a:gd name="connsiteY19" fmla="*/ 139712 h 299256"/>
                    <a:gd name="connsiteX20" fmla="*/ 0 w 392906"/>
                    <a:gd name="connsiteY20" fmla="*/ 173868 h 299256"/>
                    <a:gd name="connsiteX0" fmla="*/ 0 w 392906"/>
                    <a:gd name="connsiteY0" fmla="*/ 173868 h 299256"/>
                    <a:gd name="connsiteX1" fmla="*/ 132459 w 392906"/>
                    <a:gd name="connsiteY1" fmla="*/ 299256 h 299256"/>
                    <a:gd name="connsiteX2" fmla="*/ 157945 w 392906"/>
                    <a:gd name="connsiteY2" fmla="*/ 288913 h 299256"/>
                    <a:gd name="connsiteX3" fmla="*/ 211931 w 392906"/>
                    <a:gd name="connsiteY3" fmla="*/ 290549 h 299256"/>
                    <a:gd name="connsiteX4" fmla="*/ 295275 w 392906"/>
                    <a:gd name="connsiteY4" fmla="*/ 245305 h 299256"/>
                    <a:gd name="connsiteX5" fmla="*/ 324560 w 392906"/>
                    <a:gd name="connsiteY5" fmla="*/ 179412 h 299256"/>
                    <a:gd name="connsiteX6" fmla="*/ 300038 w 392906"/>
                    <a:gd name="connsiteY6" fmla="*/ 161961 h 299256"/>
                    <a:gd name="connsiteX7" fmla="*/ 223838 w 392906"/>
                    <a:gd name="connsiteY7" fmla="*/ 223874 h 299256"/>
                    <a:gd name="connsiteX8" fmla="*/ 392906 w 392906"/>
                    <a:gd name="connsiteY8" fmla="*/ 23849 h 299256"/>
                    <a:gd name="connsiteX9" fmla="*/ 376238 w 392906"/>
                    <a:gd name="connsiteY9" fmla="*/ 2418 h 299256"/>
                    <a:gd name="connsiteX10" fmla="*/ 230981 w 392906"/>
                    <a:gd name="connsiteY10" fmla="*/ 128624 h 299256"/>
                    <a:gd name="connsiteX11" fmla="*/ 264319 w 392906"/>
                    <a:gd name="connsiteY11" fmla="*/ 80999 h 299256"/>
                    <a:gd name="connsiteX12" fmla="*/ 242888 w 392906"/>
                    <a:gd name="connsiteY12" fmla="*/ 52424 h 299256"/>
                    <a:gd name="connsiteX13" fmla="*/ 192881 w 392906"/>
                    <a:gd name="connsiteY13" fmla="*/ 92905 h 299256"/>
                    <a:gd name="connsiteX14" fmla="*/ 216694 w 392906"/>
                    <a:gd name="connsiteY14" fmla="*/ 45280 h 299256"/>
                    <a:gd name="connsiteX15" fmla="*/ 202406 w 392906"/>
                    <a:gd name="connsiteY15" fmla="*/ 21468 h 299256"/>
                    <a:gd name="connsiteX16" fmla="*/ 145256 w 392906"/>
                    <a:gd name="connsiteY16" fmla="*/ 64330 h 299256"/>
                    <a:gd name="connsiteX17" fmla="*/ 167470 w 392906"/>
                    <a:gd name="connsiteY17" fmla="*/ 27648 h 299256"/>
                    <a:gd name="connsiteX18" fmla="*/ 135913 w 392906"/>
                    <a:gd name="connsiteY18" fmla="*/ 0 h 299256"/>
                    <a:gd name="connsiteX19" fmla="*/ 7890 w 392906"/>
                    <a:gd name="connsiteY19" fmla="*/ 139712 h 299256"/>
                    <a:gd name="connsiteX20" fmla="*/ 0 w 392906"/>
                    <a:gd name="connsiteY20" fmla="*/ 173868 h 299256"/>
                    <a:gd name="connsiteX0" fmla="*/ 0 w 392906"/>
                    <a:gd name="connsiteY0" fmla="*/ 173868 h 299256"/>
                    <a:gd name="connsiteX1" fmla="*/ 132459 w 392906"/>
                    <a:gd name="connsiteY1" fmla="*/ 299256 h 299256"/>
                    <a:gd name="connsiteX2" fmla="*/ 157945 w 392906"/>
                    <a:gd name="connsiteY2" fmla="*/ 288913 h 299256"/>
                    <a:gd name="connsiteX3" fmla="*/ 211931 w 392906"/>
                    <a:gd name="connsiteY3" fmla="*/ 290549 h 299256"/>
                    <a:gd name="connsiteX4" fmla="*/ 295275 w 392906"/>
                    <a:gd name="connsiteY4" fmla="*/ 245305 h 299256"/>
                    <a:gd name="connsiteX5" fmla="*/ 324560 w 392906"/>
                    <a:gd name="connsiteY5" fmla="*/ 179412 h 299256"/>
                    <a:gd name="connsiteX6" fmla="*/ 300038 w 392906"/>
                    <a:gd name="connsiteY6" fmla="*/ 161961 h 299256"/>
                    <a:gd name="connsiteX7" fmla="*/ 223838 w 392906"/>
                    <a:gd name="connsiteY7" fmla="*/ 223874 h 299256"/>
                    <a:gd name="connsiteX8" fmla="*/ 392906 w 392906"/>
                    <a:gd name="connsiteY8" fmla="*/ 23849 h 299256"/>
                    <a:gd name="connsiteX9" fmla="*/ 376238 w 392906"/>
                    <a:gd name="connsiteY9" fmla="*/ 2418 h 299256"/>
                    <a:gd name="connsiteX10" fmla="*/ 230981 w 392906"/>
                    <a:gd name="connsiteY10" fmla="*/ 128624 h 299256"/>
                    <a:gd name="connsiteX11" fmla="*/ 264319 w 392906"/>
                    <a:gd name="connsiteY11" fmla="*/ 80999 h 299256"/>
                    <a:gd name="connsiteX12" fmla="*/ 242888 w 392906"/>
                    <a:gd name="connsiteY12" fmla="*/ 52424 h 299256"/>
                    <a:gd name="connsiteX13" fmla="*/ 192881 w 392906"/>
                    <a:gd name="connsiteY13" fmla="*/ 92905 h 299256"/>
                    <a:gd name="connsiteX14" fmla="*/ 216694 w 392906"/>
                    <a:gd name="connsiteY14" fmla="*/ 45280 h 299256"/>
                    <a:gd name="connsiteX15" fmla="*/ 202406 w 392906"/>
                    <a:gd name="connsiteY15" fmla="*/ 21468 h 299256"/>
                    <a:gd name="connsiteX16" fmla="*/ 145256 w 392906"/>
                    <a:gd name="connsiteY16" fmla="*/ 64330 h 299256"/>
                    <a:gd name="connsiteX17" fmla="*/ 167470 w 392906"/>
                    <a:gd name="connsiteY17" fmla="*/ 27648 h 299256"/>
                    <a:gd name="connsiteX18" fmla="*/ 135913 w 392906"/>
                    <a:gd name="connsiteY18" fmla="*/ 0 h 299256"/>
                    <a:gd name="connsiteX19" fmla="*/ 7890 w 392906"/>
                    <a:gd name="connsiteY19" fmla="*/ 139712 h 299256"/>
                    <a:gd name="connsiteX20" fmla="*/ 0 w 392906"/>
                    <a:gd name="connsiteY20" fmla="*/ 173868 h 299256"/>
                    <a:gd name="connsiteX0" fmla="*/ 0 w 392906"/>
                    <a:gd name="connsiteY0" fmla="*/ 173868 h 299256"/>
                    <a:gd name="connsiteX1" fmla="*/ 132459 w 392906"/>
                    <a:gd name="connsiteY1" fmla="*/ 299256 h 299256"/>
                    <a:gd name="connsiteX2" fmla="*/ 157945 w 392906"/>
                    <a:gd name="connsiteY2" fmla="*/ 288913 h 299256"/>
                    <a:gd name="connsiteX3" fmla="*/ 211931 w 392906"/>
                    <a:gd name="connsiteY3" fmla="*/ 290549 h 299256"/>
                    <a:gd name="connsiteX4" fmla="*/ 295275 w 392906"/>
                    <a:gd name="connsiteY4" fmla="*/ 245305 h 299256"/>
                    <a:gd name="connsiteX5" fmla="*/ 324560 w 392906"/>
                    <a:gd name="connsiteY5" fmla="*/ 179412 h 299256"/>
                    <a:gd name="connsiteX6" fmla="*/ 300038 w 392906"/>
                    <a:gd name="connsiteY6" fmla="*/ 161961 h 299256"/>
                    <a:gd name="connsiteX7" fmla="*/ 223838 w 392906"/>
                    <a:gd name="connsiteY7" fmla="*/ 223874 h 299256"/>
                    <a:gd name="connsiteX8" fmla="*/ 392906 w 392906"/>
                    <a:gd name="connsiteY8" fmla="*/ 23849 h 299256"/>
                    <a:gd name="connsiteX9" fmla="*/ 376238 w 392906"/>
                    <a:gd name="connsiteY9" fmla="*/ 2418 h 299256"/>
                    <a:gd name="connsiteX10" fmla="*/ 230981 w 392906"/>
                    <a:gd name="connsiteY10" fmla="*/ 128624 h 299256"/>
                    <a:gd name="connsiteX11" fmla="*/ 264319 w 392906"/>
                    <a:gd name="connsiteY11" fmla="*/ 80999 h 299256"/>
                    <a:gd name="connsiteX12" fmla="*/ 242888 w 392906"/>
                    <a:gd name="connsiteY12" fmla="*/ 52424 h 299256"/>
                    <a:gd name="connsiteX13" fmla="*/ 192881 w 392906"/>
                    <a:gd name="connsiteY13" fmla="*/ 92905 h 299256"/>
                    <a:gd name="connsiteX14" fmla="*/ 216694 w 392906"/>
                    <a:gd name="connsiteY14" fmla="*/ 45280 h 299256"/>
                    <a:gd name="connsiteX15" fmla="*/ 202406 w 392906"/>
                    <a:gd name="connsiteY15" fmla="*/ 21468 h 299256"/>
                    <a:gd name="connsiteX16" fmla="*/ 145256 w 392906"/>
                    <a:gd name="connsiteY16" fmla="*/ 64330 h 299256"/>
                    <a:gd name="connsiteX17" fmla="*/ 167470 w 392906"/>
                    <a:gd name="connsiteY17" fmla="*/ 27648 h 299256"/>
                    <a:gd name="connsiteX18" fmla="*/ 135913 w 392906"/>
                    <a:gd name="connsiteY18" fmla="*/ 0 h 299256"/>
                    <a:gd name="connsiteX19" fmla="*/ 7890 w 392906"/>
                    <a:gd name="connsiteY19" fmla="*/ 139712 h 299256"/>
                    <a:gd name="connsiteX20" fmla="*/ 0 w 392906"/>
                    <a:gd name="connsiteY20" fmla="*/ 173868 h 299256"/>
                    <a:gd name="connsiteX0" fmla="*/ 0 w 396814"/>
                    <a:gd name="connsiteY0" fmla="*/ 173868 h 299256"/>
                    <a:gd name="connsiteX1" fmla="*/ 132459 w 396814"/>
                    <a:gd name="connsiteY1" fmla="*/ 299256 h 299256"/>
                    <a:gd name="connsiteX2" fmla="*/ 157945 w 396814"/>
                    <a:gd name="connsiteY2" fmla="*/ 288913 h 299256"/>
                    <a:gd name="connsiteX3" fmla="*/ 211931 w 396814"/>
                    <a:gd name="connsiteY3" fmla="*/ 290549 h 299256"/>
                    <a:gd name="connsiteX4" fmla="*/ 295275 w 396814"/>
                    <a:gd name="connsiteY4" fmla="*/ 245305 h 299256"/>
                    <a:gd name="connsiteX5" fmla="*/ 324560 w 396814"/>
                    <a:gd name="connsiteY5" fmla="*/ 179412 h 299256"/>
                    <a:gd name="connsiteX6" fmla="*/ 300038 w 396814"/>
                    <a:gd name="connsiteY6" fmla="*/ 161961 h 299256"/>
                    <a:gd name="connsiteX7" fmla="*/ 223838 w 396814"/>
                    <a:gd name="connsiteY7" fmla="*/ 223874 h 299256"/>
                    <a:gd name="connsiteX8" fmla="*/ 396814 w 396814"/>
                    <a:gd name="connsiteY8" fmla="*/ 27757 h 299256"/>
                    <a:gd name="connsiteX9" fmla="*/ 376238 w 396814"/>
                    <a:gd name="connsiteY9" fmla="*/ 2418 h 299256"/>
                    <a:gd name="connsiteX10" fmla="*/ 230981 w 396814"/>
                    <a:gd name="connsiteY10" fmla="*/ 128624 h 299256"/>
                    <a:gd name="connsiteX11" fmla="*/ 264319 w 396814"/>
                    <a:gd name="connsiteY11" fmla="*/ 80999 h 299256"/>
                    <a:gd name="connsiteX12" fmla="*/ 242888 w 396814"/>
                    <a:gd name="connsiteY12" fmla="*/ 52424 h 299256"/>
                    <a:gd name="connsiteX13" fmla="*/ 192881 w 396814"/>
                    <a:gd name="connsiteY13" fmla="*/ 92905 h 299256"/>
                    <a:gd name="connsiteX14" fmla="*/ 216694 w 396814"/>
                    <a:gd name="connsiteY14" fmla="*/ 45280 h 299256"/>
                    <a:gd name="connsiteX15" fmla="*/ 202406 w 396814"/>
                    <a:gd name="connsiteY15" fmla="*/ 21468 h 299256"/>
                    <a:gd name="connsiteX16" fmla="*/ 145256 w 396814"/>
                    <a:gd name="connsiteY16" fmla="*/ 64330 h 299256"/>
                    <a:gd name="connsiteX17" fmla="*/ 167470 w 396814"/>
                    <a:gd name="connsiteY17" fmla="*/ 27648 h 299256"/>
                    <a:gd name="connsiteX18" fmla="*/ 135913 w 396814"/>
                    <a:gd name="connsiteY18" fmla="*/ 0 h 299256"/>
                    <a:gd name="connsiteX19" fmla="*/ 7890 w 396814"/>
                    <a:gd name="connsiteY19" fmla="*/ 139712 h 299256"/>
                    <a:gd name="connsiteX20" fmla="*/ 0 w 396814"/>
                    <a:gd name="connsiteY20" fmla="*/ 173868 h 299256"/>
                    <a:gd name="connsiteX0" fmla="*/ 0 w 396814"/>
                    <a:gd name="connsiteY0" fmla="*/ 173868 h 299256"/>
                    <a:gd name="connsiteX1" fmla="*/ 132459 w 396814"/>
                    <a:gd name="connsiteY1" fmla="*/ 299256 h 299256"/>
                    <a:gd name="connsiteX2" fmla="*/ 157945 w 396814"/>
                    <a:gd name="connsiteY2" fmla="*/ 288913 h 299256"/>
                    <a:gd name="connsiteX3" fmla="*/ 211931 w 396814"/>
                    <a:gd name="connsiteY3" fmla="*/ 290549 h 299256"/>
                    <a:gd name="connsiteX4" fmla="*/ 295275 w 396814"/>
                    <a:gd name="connsiteY4" fmla="*/ 245305 h 299256"/>
                    <a:gd name="connsiteX5" fmla="*/ 324560 w 396814"/>
                    <a:gd name="connsiteY5" fmla="*/ 179412 h 299256"/>
                    <a:gd name="connsiteX6" fmla="*/ 300038 w 396814"/>
                    <a:gd name="connsiteY6" fmla="*/ 161961 h 299256"/>
                    <a:gd name="connsiteX7" fmla="*/ 223838 w 396814"/>
                    <a:gd name="connsiteY7" fmla="*/ 223874 h 299256"/>
                    <a:gd name="connsiteX8" fmla="*/ 396814 w 396814"/>
                    <a:gd name="connsiteY8" fmla="*/ 27757 h 299256"/>
                    <a:gd name="connsiteX9" fmla="*/ 376238 w 396814"/>
                    <a:gd name="connsiteY9" fmla="*/ 2418 h 299256"/>
                    <a:gd name="connsiteX10" fmla="*/ 230981 w 396814"/>
                    <a:gd name="connsiteY10" fmla="*/ 128624 h 299256"/>
                    <a:gd name="connsiteX11" fmla="*/ 264319 w 396814"/>
                    <a:gd name="connsiteY11" fmla="*/ 80999 h 299256"/>
                    <a:gd name="connsiteX12" fmla="*/ 242888 w 396814"/>
                    <a:gd name="connsiteY12" fmla="*/ 52424 h 299256"/>
                    <a:gd name="connsiteX13" fmla="*/ 192881 w 396814"/>
                    <a:gd name="connsiteY13" fmla="*/ 92905 h 299256"/>
                    <a:gd name="connsiteX14" fmla="*/ 216694 w 396814"/>
                    <a:gd name="connsiteY14" fmla="*/ 45280 h 299256"/>
                    <a:gd name="connsiteX15" fmla="*/ 202406 w 396814"/>
                    <a:gd name="connsiteY15" fmla="*/ 21468 h 299256"/>
                    <a:gd name="connsiteX16" fmla="*/ 145256 w 396814"/>
                    <a:gd name="connsiteY16" fmla="*/ 64330 h 299256"/>
                    <a:gd name="connsiteX17" fmla="*/ 167470 w 396814"/>
                    <a:gd name="connsiteY17" fmla="*/ 27648 h 299256"/>
                    <a:gd name="connsiteX18" fmla="*/ 135913 w 396814"/>
                    <a:gd name="connsiteY18" fmla="*/ 0 h 299256"/>
                    <a:gd name="connsiteX19" fmla="*/ 7890 w 396814"/>
                    <a:gd name="connsiteY19" fmla="*/ 139712 h 299256"/>
                    <a:gd name="connsiteX20" fmla="*/ 0 w 396814"/>
                    <a:gd name="connsiteY20" fmla="*/ 173868 h 299256"/>
                    <a:gd name="connsiteX0" fmla="*/ 0 w 396814"/>
                    <a:gd name="connsiteY0" fmla="*/ 173868 h 299256"/>
                    <a:gd name="connsiteX1" fmla="*/ 132459 w 396814"/>
                    <a:gd name="connsiteY1" fmla="*/ 299256 h 299256"/>
                    <a:gd name="connsiteX2" fmla="*/ 157945 w 396814"/>
                    <a:gd name="connsiteY2" fmla="*/ 288913 h 299256"/>
                    <a:gd name="connsiteX3" fmla="*/ 211931 w 396814"/>
                    <a:gd name="connsiteY3" fmla="*/ 290549 h 299256"/>
                    <a:gd name="connsiteX4" fmla="*/ 295275 w 396814"/>
                    <a:gd name="connsiteY4" fmla="*/ 245305 h 299256"/>
                    <a:gd name="connsiteX5" fmla="*/ 324560 w 396814"/>
                    <a:gd name="connsiteY5" fmla="*/ 179412 h 299256"/>
                    <a:gd name="connsiteX6" fmla="*/ 300038 w 396814"/>
                    <a:gd name="connsiteY6" fmla="*/ 161961 h 299256"/>
                    <a:gd name="connsiteX7" fmla="*/ 223838 w 396814"/>
                    <a:gd name="connsiteY7" fmla="*/ 223874 h 299256"/>
                    <a:gd name="connsiteX8" fmla="*/ 396814 w 396814"/>
                    <a:gd name="connsiteY8" fmla="*/ 27757 h 299256"/>
                    <a:gd name="connsiteX9" fmla="*/ 376238 w 396814"/>
                    <a:gd name="connsiteY9" fmla="*/ 2418 h 299256"/>
                    <a:gd name="connsiteX10" fmla="*/ 230981 w 396814"/>
                    <a:gd name="connsiteY10" fmla="*/ 128624 h 299256"/>
                    <a:gd name="connsiteX11" fmla="*/ 264319 w 396814"/>
                    <a:gd name="connsiteY11" fmla="*/ 80999 h 299256"/>
                    <a:gd name="connsiteX12" fmla="*/ 242888 w 396814"/>
                    <a:gd name="connsiteY12" fmla="*/ 52424 h 299256"/>
                    <a:gd name="connsiteX13" fmla="*/ 192881 w 396814"/>
                    <a:gd name="connsiteY13" fmla="*/ 92905 h 299256"/>
                    <a:gd name="connsiteX14" fmla="*/ 216694 w 396814"/>
                    <a:gd name="connsiteY14" fmla="*/ 45280 h 299256"/>
                    <a:gd name="connsiteX15" fmla="*/ 202406 w 396814"/>
                    <a:gd name="connsiteY15" fmla="*/ 21468 h 299256"/>
                    <a:gd name="connsiteX16" fmla="*/ 145256 w 396814"/>
                    <a:gd name="connsiteY16" fmla="*/ 64330 h 299256"/>
                    <a:gd name="connsiteX17" fmla="*/ 167470 w 396814"/>
                    <a:gd name="connsiteY17" fmla="*/ 27648 h 299256"/>
                    <a:gd name="connsiteX18" fmla="*/ 135913 w 396814"/>
                    <a:gd name="connsiteY18" fmla="*/ 0 h 299256"/>
                    <a:gd name="connsiteX19" fmla="*/ 7890 w 396814"/>
                    <a:gd name="connsiteY19" fmla="*/ 139712 h 299256"/>
                    <a:gd name="connsiteX20" fmla="*/ 0 w 396814"/>
                    <a:gd name="connsiteY20" fmla="*/ 173868 h 299256"/>
                    <a:gd name="connsiteX0" fmla="*/ 0 w 396814"/>
                    <a:gd name="connsiteY0" fmla="*/ 173868 h 299256"/>
                    <a:gd name="connsiteX1" fmla="*/ 132459 w 396814"/>
                    <a:gd name="connsiteY1" fmla="*/ 299256 h 299256"/>
                    <a:gd name="connsiteX2" fmla="*/ 157945 w 396814"/>
                    <a:gd name="connsiteY2" fmla="*/ 288913 h 299256"/>
                    <a:gd name="connsiteX3" fmla="*/ 211931 w 396814"/>
                    <a:gd name="connsiteY3" fmla="*/ 290549 h 299256"/>
                    <a:gd name="connsiteX4" fmla="*/ 295275 w 396814"/>
                    <a:gd name="connsiteY4" fmla="*/ 245305 h 299256"/>
                    <a:gd name="connsiteX5" fmla="*/ 324560 w 396814"/>
                    <a:gd name="connsiteY5" fmla="*/ 179412 h 299256"/>
                    <a:gd name="connsiteX6" fmla="*/ 300038 w 396814"/>
                    <a:gd name="connsiteY6" fmla="*/ 161961 h 299256"/>
                    <a:gd name="connsiteX7" fmla="*/ 223838 w 396814"/>
                    <a:gd name="connsiteY7" fmla="*/ 223874 h 299256"/>
                    <a:gd name="connsiteX8" fmla="*/ 396814 w 396814"/>
                    <a:gd name="connsiteY8" fmla="*/ 27757 h 299256"/>
                    <a:gd name="connsiteX9" fmla="*/ 376238 w 396814"/>
                    <a:gd name="connsiteY9" fmla="*/ 2418 h 299256"/>
                    <a:gd name="connsiteX10" fmla="*/ 230981 w 396814"/>
                    <a:gd name="connsiteY10" fmla="*/ 128624 h 299256"/>
                    <a:gd name="connsiteX11" fmla="*/ 264319 w 396814"/>
                    <a:gd name="connsiteY11" fmla="*/ 80999 h 299256"/>
                    <a:gd name="connsiteX12" fmla="*/ 242888 w 396814"/>
                    <a:gd name="connsiteY12" fmla="*/ 52424 h 299256"/>
                    <a:gd name="connsiteX13" fmla="*/ 192881 w 396814"/>
                    <a:gd name="connsiteY13" fmla="*/ 92905 h 299256"/>
                    <a:gd name="connsiteX14" fmla="*/ 216694 w 396814"/>
                    <a:gd name="connsiteY14" fmla="*/ 45280 h 299256"/>
                    <a:gd name="connsiteX15" fmla="*/ 202406 w 396814"/>
                    <a:gd name="connsiteY15" fmla="*/ 21468 h 299256"/>
                    <a:gd name="connsiteX16" fmla="*/ 145256 w 396814"/>
                    <a:gd name="connsiteY16" fmla="*/ 64330 h 299256"/>
                    <a:gd name="connsiteX17" fmla="*/ 167470 w 396814"/>
                    <a:gd name="connsiteY17" fmla="*/ 27648 h 299256"/>
                    <a:gd name="connsiteX18" fmla="*/ 135913 w 396814"/>
                    <a:gd name="connsiteY18" fmla="*/ 0 h 299256"/>
                    <a:gd name="connsiteX19" fmla="*/ 7890 w 396814"/>
                    <a:gd name="connsiteY19" fmla="*/ 139712 h 299256"/>
                    <a:gd name="connsiteX20" fmla="*/ 0 w 396814"/>
                    <a:gd name="connsiteY20" fmla="*/ 173868 h 299256"/>
                    <a:gd name="connsiteX0" fmla="*/ 0 w 396814"/>
                    <a:gd name="connsiteY0" fmla="*/ 173868 h 299256"/>
                    <a:gd name="connsiteX1" fmla="*/ 132459 w 396814"/>
                    <a:gd name="connsiteY1" fmla="*/ 299256 h 299256"/>
                    <a:gd name="connsiteX2" fmla="*/ 157945 w 396814"/>
                    <a:gd name="connsiteY2" fmla="*/ 288913 h 299256"/>
                    <a:gd name="connsiteX3" fmla="*/ 211931 w 396814"/>
                    <a:gd name="connsiteY3" fmla="*/ 290549 h 299256"/>
                    <a:gd name="connsiteX4" fmla="*/ 295275 w 396814"/>
                    <a:gd name="connsiteY4" fmla="*/ 245305 h 299256"/>
                    <a:gd name="connsiteX5" fmla="*/ 324560 w 396814"/>
                    <a:gd name="connsiteY5" fmla="*/ 179412 h 299256"/>
                    <a:gd name="connsiteX6" fmla="*/ 300038 w 396814"/>
                    <a:gd name="connsiteY6" fmla="*/ 161961 h 299256"/>
                    <a:gd name="connsiteX7" fmla="*/ 223838 w 396814"/>
                    <a:gd name="connsiteY7" fmla="*/ 223874 h 299256"/>
                    <a:gd name="connsiteX8" fmla="*/ 396814 w 396814"/>
                    <a:gd name="connsiteY8" fmla="*/ 27757 h 299256"/>
                    <a:gd name="connsiteX9" fmla="*/ 376238 w 396814"/>
                    <a:gd name="connsiteY9" fmla="*/ 2418 h 299256"/>
                    <a:gd name="connsiteX10" fmla="*/ 230981 w 396814"/>
                    <a:gd name="connsiteY10" fmla="*/ 128624 h 299256"/>
                    <a:gd name="connsiteX11" fmla="*/ 264319 w 396814"/>
                    <a:gd name="connsiteY11" fmla="*/ 80999 h 299256"/>
                    <a:gd name="connsiteX12" fmla="*/ 242888 w 396814"/>
                    <a:gd name="connsiteY12" fmla="*/ 52424 h 299256"/>
                    <a:gd name="connsiteX13" fmla="*/ 192881 w 396814"/>
                    <a:gd name="connsiteY13" fmla="*/ 92905 h 299256"/>
                    <a:gd name="connsiteX14" fmla="*/ 216694 w 396814"/>
                    <a:gd name="connsiteY14" fmla="*/ 45280 h 299256"/>
                    <a:gd name="connsiteX15" fmla="*/ 202406 w 396814"/>
                    <a:gd name="connsiteY15" fmla="*/ 21468 h 299256"/>
                    <a:gd name="connsiteX16" fmla="*/ 145256 w 396814"/>
                    <a:gd name="connsiteY16" fmla="*/ 64330 h 299256"/>
                    <a:gd name="connsiteX17" fmla="*/ 167470 w 396814"/>
                    <a:gd name="connsiteY17" fmla="*/ 27648 h 299256"/>
                    <a:gd name="connsiteX18" fmla="*/ 135913 w 396814"/>
                    <a:gd name="connsiteY18" fmla="*/ 0 h 299256"/>
                    <a:gd name="connsiteX19" fmla="*/ 7890 w 396814"/>
                    <a:gd name="connsiteY19" fmla="*/ 139712 h 299256"/>
                    <a:gd name="connsiteX20" fmla="*/ 0 w 396814"/>
                    <a:gd name="connsiteY20" fmla="*/ 173868 h 299256"/>
                    <a:gd name="connsiteX0" fmla="*/ 0 w 396814"/>
                    <a:gd name="connsiteY0" fmla="*/ 173868 h 299256"/>
                    <a:gd name="connsiteX1" fmla="*/ 132459 w 396814"/>
                    <a:gd name="connsiteY1" fmla="*/ 299256 h 299256"/>
                    <a:gd name="connsiteX2" fmla="*/ 157945 w 396814"/>
                    <a:gd name="connsiteY2" fmla="*/ 288913 h 299256"/>
                    <a:gd name="connsiteX3" fmla="*/ 211931 w 396814"/>
                    <a:gd name="connsiteY3" fmla="*/ 290549 h 299256"/>
                    <a:gd name="connsiteX4" fmla="*/ 295275 w 396814"/>
                    <a:gd name="connsiteY4" fmla="*/ 245305 h 299256"/>
                    <a:gd name="connsiteX5" fmla="*/ 324560 w 396814"/>
                    <a:gd name="connsiteY5" fmla="*/ 179412 h 299256"/>
                    <a:gd name="connsiteX6" fmla="*/ 300038 w 396814"/>
                    <a:gd name="connsiteY6" fmla="*/ 161961 h 299256"/>
                    <a:gd name="connsiteX7" fmla="*/ 223838 w 396814"/>
                    <a:gd name="connsiteY7" fmla="*/ 223874 h 299256"/>
                    <a:gd name="connsiteX8" fmla="*/ 396814 w 396814"/>
                    <a:gd name="connsiteY8" fmla="*/ 27757 h 299256"/>
                    <a:gd name="connsiteX9" fmla="*/ 376238 w 396814"/>
                    <a:gd name="connsiteY9" fmla="*/ 2418 h 299256"/>
                    <a:gd name="connsiteX10" fmla="*/ 230981 w 396814"/>
                    <a:gd name="connsiteY10" fmla="*/ 128624 h 299256"/>
                    <a:gd name="connsiteX11" fmla="*/ 264319 w 396814"/>
                    <a:gd name="connsiteY11" fmla="*/ 80999 h 299256"/>
                    <a:gd name="connsiteX12" fmla="*/ 242888 w 396814"/>
                    <a:gd name="connsiteY12" fmla="*/ 52424 h 299256"/>
                    <a:gd name="connsiteX13" fmla="*/ 192881 w 396814"/>
                    <a:gd name="connsiteY13" fmla="*/ 92905 h 299256"/>
                    <a:gd name="connsiteX14" fmla="*/ 216694 w 396814"/>
                    <a:gd name="connsiteY14" fmla="*/ 45280 h 299256"/>
                    <a:gd name="connsiteX15" fmla="*/ 202406 w 396814"/>
                    <a:gd name="connsiteY15" fmla="*/ 21468 h 299256"/>
                    <a:gd name="connsiteX16" fmla="*/ 145256 w 396814"/>
                    <a:gd name="connsiteY16" fmla="*/ 64330 h 299256"/>
                    <a:gd name="connsiteX17" fmla="*/ 167470 w 396814"/>
                    <a:gd name="connsiteY17" fmla="*/ 27648 h 299256"/>
                    <a:gd name="connsiteX18" fmla="*/ 135913 w 396814"/>
                    <a:gd name="connsiteY18" fmla="*/ 0 h 299256"/>
                    <a:gd name="connsiteX19" fmla="*/ 7890 w 396814"/>
                    <a:gd name="connsiteY19" fmla="*/ 139712 h 299256"/>
                    <a:gd name="connsiteX20" fmla="*/ 0 w 396814"/>
                    <a:gd name="connsiteY20" fmla="*/ 173868 h 299256"/>
                    <a:gd name="connsiteX0" fmla="*/ 0 w 396814"/>
                    <a:gd name="connsiteY0" fmla="*/ 173868 h 299256"/>
                    <a:gd name="connsiteX1" fmla="*/ 132459 w 396814"/>
                    <a:gd name="connsiteY1" fmla="*/ 299256 h 299256"/>
                    <a:gd name="connsiteX2" fmla="*/ 157945 w 396814"/>
                    <a:gd name="connsiteY2" fmla="*/ 288913 h 299256"/>
                    <a:gd name="connsiteX3" fmla="*/ 211931 w 396814"/>
                    <a:gd name="connsiteY3" fmla="*/ 290549 h 299256"/>
                    <a:gd name="connsiteX4" fmla="*/ 295275 w 396814"/>
                    <a:gd name="connsiteY4" fmla="*/ 245305 h 299256"/>
                    <a:gd name="connsiteX5" fmla="*/ 324560 w 396814"/>
                    <a:gd name="connsiteY5" fmla="*/ 179412 h 299256"/>
                    <a:gd name="connsiteX6" fmla="*/ 300038 w 396814"/>
                    <a:gd name="connsiteY6" fmla="*/ 161961 h 299256"/>
                    <a:gd name="connsiteX7" fmla="*/ 223838 w 396814"/>
                    <a:gd name="connsiteY7" fmla="*/ 223874 h 299256"/>
                    <a:gd name="connsiteX8" fmla="*/ 396814 w 396814"/>
                    <a:gd name="connsiteY8" fmla="*/ 27757 h 299256"/>
                    <a:gd name="connsiteX9" fmla="*/ 376238 w 396814"/>
                    <a:gd name="connsiteY9" fmla="*/ 2418 h 299256"/>
                    <a:gd name="connsiteX10" fmla="*/ 230981 w 396814"/>
                    <a:gd name="connsiteY10" fmla="*/ 128624 h 299256"/>
                    <a:gd name="connsiteX11" fmla="*/ 264319 w 396814"/>
                    <a:gd name="connsiteY11" fmla="*/ 80999 h 299256"/>
                    <a:gd name="connsiteX12" fmla="*/ 242888 w 396814"/>
                    <a:gd name="connsiteY12" fmla="*/ 52424 h 299256"/>
                    <a:gd name="connsiteX13" fmla="*/ 192881 w 396814"/>
                    <a:gd name="connsiteY13" fmla="*/ 92905 h 299256"/>
                    <a:gd name="connsiteX14" fmla="*/ 216694 w 396814"/>
                    <a:gd name="connsiteY14" fmla="*/ 45280 h 299256"/>
                    <a:gd name="connsiteX15" fmla="*/ 202406 w 396814"/>
                    <a:gd name="connsiteY15" fmla="*/ 21468 h 299256"/>
                    <a:gd name="connsiteX16" fmla="*/ 145256 w 396814"/>
                    <a:gd name="connsiteY16" fmla="*/ 64330 h 299256"/>
                    <a:gd name="connsiteX17" fmla="*/ 167470 w 396814"/>
                    <a:gd name="connsiteY17" fmla="*/ 27648 h 299256"/>
                    <a:gd name="connsiteX18" fmla="*/ 135913 w 396814"/>
                    <a:gd name="connsiteY18" fmla="*/ 0 h 299256"/>
                    <a:gd name="connsiteX19" fmla="*/ 7890 w 396814"/>
                    <a:gd name="connsiteY19" fmla="*/ 139712 h 299256"/>
                    <a:gd name="connsiteX20" fmla="*/ 0 w 396814"/>
                    <a:gd name="connsiteY20" fmla="*/ 173868 h 299256"/>
                    <a:gd name="connsiteX0" fmla="*/ 0 w 396814"/>
                    <a:gd name="connsiteY0" fmla="*/ 173868 h 299256"/>
                    <a:gd name="connsiteX1" fmla="*/ 132459 w 396814"/>
                    <a:gd name="connsiteY1" fmla="*/ 299256 h 299256"/>
                    <a:gd name="connsiteX2" fmla="*/ 157945 w 396814"/>
                    <a:gd name="connsiteY2" fmla="*/ 288913 h 299256"/>
                    <a:gd name="connsiteX3" fmla="*/ 211931 w 396814"/>
                    <a:gd name="connsiteY3" fmla="*/ 290549 h 299256"/>
                    <a:gd name="connsiteX4" fmla="*/ 295275 w 396814"/>
                    <a:gd name="connsiteY4" fmla="*/ 245305 h 299256"/>
                    <a:gd name="connsiteX5" fmla="*/ 324560 w 396814"/>
                    <a:gd name="connsiteY5" fmla="*/ 179412 h 299256"/>
                    <a:gd name="connsiteX6" fmla="*/ 300038 w 396814"/>
                    <a:gd name="connsiteY6" fmla="*/ 161961 h 299256"/>
                    <a:gd name="connsiteX7" fmla="*/ 223838 w 396814"/>
                    <a:gd name="connsiteY7" fmla="*/ 223874 h 299256"/>
                    <a:gd name="connsiteX8" fmla="*/ 396814 w 396814"/>
                    <a:gd name="connsiteY8" fmla="*/ 27757 h 299256"/>
                    <a:gd name="connsiteX9" fmla="*/ 362168 w 396814"/>
                    <a:gd name="connsiteY9" fmla="*/ 2418 h 299256"/>
                    <a:gd name="connsiteX10" fmla="*/ 230981 w 396814"/>
                    <a:gd name="connsiteY10" fmla="*/ 128624 h 299256"/>
                    <a:gd name="connsiteX11" fmla="*/ 264319 w 396814"/>
                    <a:gd name="connsiteY11" fmla="*/ 80999 h 299256"/>
                    <a:gd name="connsiteX12" fmla="*/ 242888 w 396814"/>
                    <a:gd name="connsiteY12" fmla="*/ 52424 h 299256"/>
                    <a:gd name="connsiteX13" fmla="*/ 192881 w 396814"/>
                    <a:gd name="connsiteY13" fmla="*/ 92905 h 299256"/>
                    <a:gd name="connsiteX14" fmla="*/ 216694 w 396814"/>
                    <a:gd name="connsiteY14" fmla="*/ 45280 h 299256"/>
                    <a:gd name="connsiteX15" fmla="*/ 202406 w 396814"/>
                    <a:gd name="connsiteY15" fmla="*/ 21468 h 299256"/>
                    <a:gd name="connsiteX16" fmla="*/ 145256 w 396814"/>
                    <a:gd name="connsiteY16" fmla="*/ 64330 h 299256"/>
                    <a:gd name="connsiteX17" fmla="*/ 167470 w 396814"/>
                    <a:gd name="connsiteY17" fmla="*/ 27648 h 299256"/>
                    <a:gd name="connsiteX18" fmla="*/ 135913 w 396814"/>
                    <a:gd name="connsiteY18" fmla="*/ 0 h 299256"/>
                    <a:gd name="connsiteX19" fmla="*/ 7890 w 396814"/>
                    <a:gd name="connsiteY19" fmla="*/ 139712 h 299256"/>
                    <a:gd name="connsiteX20" fmla="*/ 0 w 396814"/>
                    <a:gd name="connsiteY20" fmla="*/ 173868 h 299256"/>
                    <a:gd name="connsiteX0" fmla="*/ 0 w 396814"/>
                    <a:gd name="connsiteY0" fmla="*/ 173868 h 299256"/>
                    <a:gd name="connsiteX1" fmla="*/ 132459 w 396814"/>
                    <a:gd name="connsiteY1" fmla="*/ 299256 h 299256"/>
                    <a:gd name="connsiteX2" fmla="*/ 157945 w 396814"/>
                    <a:gd name="connsiteY2" fmla="*/ 288913 h 299256"/>
                    <a:gd name="connsiteX3" fmla="*/ 211931 w 396814"/>
                    <a:gd name="connsiteY3" fmla="*/ 290549 h 299256"/>
                    <a:gd name="connsiteX4" fmla="*/ 295275 w 396814"/>
                    <a:gd name="connsiteY4" fmla="*/ 245305 h 299256"/>
                    <a:gd name="connsiteX5" fmla="*/ 324560 w 396814"/>
                    <a:gd name="connsiteY5" fmla="*/ 179412 h 299256"/>
                    <a:gd name="connsiteX6" fmla="*/ 300038 w 396814"/>
                    <a:gd name="connsiteY6" fmla="*/ 161961 h 299256"/>
                    <a:gd name="connsiteX7" fmla="*/ 223838 w 396814"/>
                    <a:gd name="connsiteY7" fmla="*/ 223874 h 299256"/>
                    <a:gd name="connsiteX8" fmla="*/ 396814 w 396814"/>
                    <a:gd name="connsiteY8" fmla="*/ 27757 h 299256"/>
                    <a:gd name="connsiteX9" fmla="*/ 362168 w 396814"/>
                    <a:gd name="connsiteY9" fmla="*/ 2418 h 299256"/>
                    <a:gd name="connsiteX10" fmla="*/ 230981 w 396814"/>
                    <a:gd name="connsiteY10" fmla="*/ 128624 h 299256"/>
                    <a:gd name="connsiteX11" fmla="*/ 264319 w 396814"/>
                    <a:gd name="connsiteY11" fmla="*/ 80999 h 299256"/>
                    <a:gd name="connsiteX12" fmla="*/ 242888 w 396814"/>
                    <a:gd name="connsiteY12" fmla="*/ 52424 h 299256"/>
                    <a:gd name="connsiteX13" fmla="*/ 192881 w 396814"/>
                    <a:gd name="connsiteY13" fmla="*/ 92905 h 299256"/>
                    <a:gd name="connsiteX14" fmla="*/ 216694 w 396814"/>
                    <a:gd name="connsiteY14" fmla="*/ 45280 h 299256"/>
                    <a:gd name="connsiteX15" fmla="*/ 202406 w 396814"/>
                    <a:gd name="connsiteY15" fmla="*/ 21468 h 299256"/>
                    <a:gd name="connsiteX16" fmla="*/ 145256 w 396814"/>
                    <a:gd name="connsiteY16" fmla="*/ 64330 h 299256"/>
                    <a:gd name="connsiteX17" fmla="*/ 167470 w 396814"/>
                    <a:gd name="connsiteY17" fmla="*/ 27648 h 299256"/>
                    <a:gd name="connsiteX18" fmla="*/ 135913 w 396814"/>
                    <a:gd name="connsiteY18" fmla="*/ 0 h 299256"/>
                    <a:gd name="connsiteX19" fmla="*/ 7890 w 396814"/>
                    <a:gd name="connsiteY19" fmla="*/ 139712 h 299256"/>
                    <a:gd name="connsiteX20" fmla="*/ 0 w 396814"/>
                    <a:gd name="connsiteY20" fmla="*/ 173868 h 299256"/>
                    <a:gd name="connsiteX0" fmla="*/ 0 w 396814"/>
                    <a:gd name="connsiteY0" fmla="*/ 173868 h 299256"/>
                    <a:gd name="connsiteX1" fmla="*/ 132459 w 396814"/>
                    <a:gd name="connsiteY1" fmla="*/ 299256 h 299256"/>
                    <a:gd name="connsiteX2" fmla="*/ 157945 w 396814"/>
                    <a:gd name="connsiteY2" fmla="*/ 288913 h 299256"/>
                    <a:gd name="connsiteX3" fmla="*/ 211931 w 396814"/>
                    <a:gd name="connsiteY3" fmla="*/ 290549 h 299256"/>
                    <a:gd name="connsiteX4" fmla="*/ 295275 w 396814"/>
                    <a:gd name="connsiteY4" fmla="*/ 245305 h 299256"/>
                    <a:gd name="connsiteX5" fmla="*/ 324560 w 396814"/>
                    <a:gd name="connsiteY5" fmla="*/ 179412 h 299256"/>
                    <a:gd name="connsiteX6" fmla="*/ 300038 w 396814"/>
                    <a:gd name="connsiteY6" fmla="*/ 161961 h 299256"/>
                    <a:gd name="connsiteX7" fmla="*/ 223838 w 396814"/>
                    <a:gd name="connsiteY7" fmla="*/ 223874 h 299256"/>
                    <a:gd name="connsiteX8" fmla="*/ 396814 w 396814"/>
                    <a:gd name="connsiteY8" fmla="*/ 27757 h 299256"/>
                    <a:gd name="connsiteX9" fmla="*/ 362168 w 396814"/>
                    <a:gd name="connsiteY9" fmla="*/ 2418 h 299256"/>
                    <a:gd name="connsiteX10" fmla="*/ 230981 w 396814"/>
                    <a:gd name="connsiteY10" fmla="*/ 128624 h 299256"/>
                    <a:gd name="connsiteX11" fmla="*/ 264319 w 396814"/>
                    <a:gd name="connsiteY11" fmla="*/ 80999 h 299256"/>
                    <a:gd name="connsiteX12" fmla="*/ 242888 w 396814"/>
                    <a:gd name="connsiteY12" fmla="*/ 52424 h 299256"/>
                    <a:gd name="connsiteX13" fmla="*/ 192881 w 396814"/>
                    <a:gd name="connsiteY13" fmla="*/ 92905 h 299256"/>
                    <a:gd name="connsiteX14" fmla="*/ 216694 w 396814"/>
                    <a:gd name="connsiteY14" fmla="*/ 45280 h 299256"/>
                    <a:gd name="connsiteX15" fmla="*/ 202406 w 396814"/>
                    <a:gd name="connsiteY15" fmla="*/ 21468 h 299256"/>
                    <a:gd name="connsiteX16" fmla="*/ 145256 w 396814"/>
                    <a:gd name="connsiteY16" fmla="*/ 64330 h 299256"/>
                    <a:gd name="connsiteX17" fmla="*/ 167470 w 396814"/>
                    <a:gd name="connsiteY17" fmla="*/ 27648 h 299256"/>
                    <a:gd name="connsiteX18" fmla="*/ 135913 w 396814"/>
                    <a:gd name="connsiteY18" fmla="*/ 0 h 299256"/>
                    <a:gd name="connsiteX19" fmla="*/ 7890 w 396814"/>
                    <a:gd name="connsiteY19" fmla="*/ 139712 h 299256"/>
                    <a:gd name="connsiteX20" fmla="*/ 0 w 396814"/>
                    <a:gd name="connsiteY20" fmla="*/ 173868 h 299256"/>
                    <a:gd name="connsiteX0" fmla="*/ 0 w 396814"/>
                    <a:gd name="connsiteY0" fmla="*/ 173868 h 299256"/>
                    <a:gd name="connsiteX1" fmla="*/ 132459 w 396814"/>
                    <a:gd name="connsiteY1" fmla="*/ 299256 h 299256"/>
                    <a:gd name="connsiteX2" fmla="*/ 157945 w 396814"/>
                    <a:gd name="connsiteY2" fmla="*/ 288913 h 299256"/>
                    <a:gd name="connsiteX3" fmla="*/ 211931 w 396814"/>
                    <a:gd name="connsiteY3" fmla="*/ 290549 h 299256"/>
                    <a:gd name="connsiteX4" fmla="*/ 295275 w 396814"/>
                    <a:gd name="connsiteY4" fmla="*/ 245305 h 299256"/>
                    <a:gd name="connsiteX5" fmla="*/ 324560 w 396814"/>
                    <a:gd name="connsiteY5" fmla="*/ 179412 h 299256"/>
                    <a:gd name="connsiteX6" fmla="*/ 300038 w 396814"/>
                    <a:gd name="connsiteY6" fmla="*/ 161961 h 299256"/>
                    <a:gd name="connsiteX7" fmla="*/ 223838 w 396814"/>
                    <a:gd name="connsiteY7" fmla="*/ 223874 h 299256"/>
                    <a:gd name="connsiteX8" fmla="*/ 396814 w 396814"/>
                    <a:gd name="connsiteY8" fmla="*/ 27757 h 299256"/>
                    <a:gd name="connsiteX9" fmla="*/ 362168 w 396814"/>
                    <a:gd name="connsiteY9" fmla="*/ 2418 h 299256"/>
                    <a:gd name="connsiteX10" fmla="*/ 230981 w 396814"/>
                    <a:gd name="connsiteY10" fmla="*/ 128624 h 299256"/>
                    <a:gd name="connsiteX11" fmla="*/ 264319 w 396814"/>
                    <a:gd name="connsiteY11" fmla="*/ 80999 h 299256"/>
                    <a:gd name="connsiteX12" fmla="*/ 242888 w 396814"/>
                    <a:gd name="connsiteY12" fmla="*/ 52424 h 299256"/>
                    <a:gd name="connsiteX13" fmla="*/ 192881 w 396814"/>
                    <a:gd name="connsiteY13" fmla="*/ 92905 h 299256"/>
                    <a:gd name="connsiteX14" fmla="*/ 216694 w 396814"/>
                    <a:gd name="connsiteY14" fmla="*/ 45280 h 299256"/>
                    <a:gd name="connsiteX15" fmla="*/ 202406 w 396814"/>
                    <a:gd name="connsiteY15" fmla="*/ 21468 h 299256"/>
                    <a:gd name="connsiteX16" fmla="*/ 145256 w 396814"/>
                    <a:gd name="connsiteY16" fmla="*/ 64330 h 299256"/>
                    <a:gd name="connsiteX17" fmla="*/ 167470 w 396814"/>
                    <a:gd name="connsiteY17" fmla="*/ 27648 h 299256"/>
                    <a:gd name="connsiteX18" fmla="*/ 135913 w 396814"/>
                    <a:gd name="connsiteY18" fmla="*/ 0 h 299256"/>
                    <a:gd name="connsiteX19" fmla="*/ 7890 w 396814"/>
                    <a:gd name="connsiteY19" fmla="*/ 139712 h 299256"/>
                    <a:gd name="connsiteX20" fmla="*/ 0 w 396814"/>
                    <a:gd name="connsiteY20" fmla="*/ 173868 h 299256"/>
                    <a:gd name="connsiteX0" fmla="*/ 0 w 396814"/>
                    <a:gd name="connsiteY0" fmla="*/ 173868 h 299256"/>
                    <a:gd name="connsiteX1" fmla="*/ 132459 w 396814"/>
                    <a:gd name="connsiteY1" fmla="*/ 299256 h 299256"/>
                    <a:gd name="connsiteX2" fmla="*/ 157945 w 396814"/>
                    <a:gd name="connsiteY2" fmla="*/ 288913 h 299256"/>
                    <a:gd name="connsiteX3" fmla="*/ 211931 w 396814"/>
                    <a:gd name="connsiteY3" fmla="*/ 290549 h 299256"/>
                    <a:gd name="connsiteX4" fmla="*/ 295275 w 396814"/>
                    <a:gd name="connsiteY4" fmla="*/ 245305 h 299256"/>
                    <a:gd name="connsiteX5" fmla="*/ 324560 w 396814"/>
                    <a:gd name="connsiteY5" fmla="*/ 179412 h 299256"/>
                    <a:gd name="connsiteX6" fmla="*/ 300038 w 396814"/>
                    <a:gd name="connsiteY6" fmla="*/ 161961 h 299256"/>
                    <a:gd name="connsiteX7" fmla="*/ 223838 w 396814"/>
                    <a:gd name="connsiteY7" fmla="*/ 223874 h 299256"/>
                    <a:gd name="connsiteX8" fmla="*/ 396814 w 396814"/>
                    <a:gd name="connsiteY8" fmla="*/ 27757 h 299256"/>
                    <a:gd name="connsiteX9" fmla="*/ 362168 w 396814"/>
                    <a:gd name="connsiteY9" fmla="*/ 2418 h 299256"/>
                    <a:gd name="connsiteX10" fmla="*/ 231763 w 396814"/>
                    <a:gd name="connsiteY10" fmla="*/ 132532 h 299256"/>
                    <a:gd name="connsiteX11" fmla="*/ 264319 w 396814"/>
                    <a:gd name="connsiteY11" fmla="*/ 80999 h 299256"/>
                    <a:gd name="connsiteX12" fmla="*/ 242888 w 396814"/>
                    <a:gd name="connsiteY12" fmla="*/ 52424 h 299256"/>
                    <a:gd name="connsiteX13" fmla="*/ 192881 w 396814"/>
                    <a:gd name="connsiteY13" fmla="*/ 92905 h 299256"/>
                    <a:gd name="connsiteX14" fmla="*/ 216694 w 396814"/>
                    <a:gd name="connsiteY14" fmla="*/ 45280 h 299256"/>
                    <a:gd name="connsiteX15" fmla="*/ 202406 w 396814"/>
                    <a:gd name="connsiteY15" fmla="*/ 21468 h 299256"/>
                    <a:gd name="connsiteX16" fmla="*/ 145256 w 396814"/>
                    <a:gd name="connsiteY16" fmla="*/ 64330 h 299256"/>
                    <a:gd name="connsiteX17" fmla="*/ 167470 w 396814"/>
                    <a:gd name="connsiteY17" fmla="*/ 27648 h 299256"/>
                    <a:gd name="connsiteX18" fmla="*/ 135913 w 396814"/>
                    <a:gd name="connsiteY18" fmla="*/ 0 h 299256"/>
                    <a:gd name="connsiteX19" fmla="*/ 7890 w 396814"/>
                    <a:gd name="connsiteY19" fmla="*/ 139712 h 299256"/>
                    <a:gd name="connsiteX20" fmla="*/ 0 w 396814"/>
                    <a:gd name="connsiteY20" fmla="*/ 173868 h 299256"/>
                    <a:gd name="connsiteX0" fmla="*/ 0 w 396814"/>
                    <a:gd name="connsiteY0" fmla="*/ 173868 h 299256"/>
                    <a:gd name="connsiteX1" fmla="*/ 132459 w 396814"/>
                    <a:gd name="connsiteY1" fmla="*/ 299256 h 299256"/>
                    <a:gd name="connsiteX2" fmla="*/ 157945 w 396814"/>
                    <a:gd name="connsiteY2" fmla="*/ 288913 h 299256"/>
                    <a:gd name="connsiteX3" fmla="*/ 211931 w 396814"/>
                    <a:gd name="connsiteY3" fmla="*/ 290549 h 299256"/>
                    <a:gd name="connsiteX4" fmla="*/ 295275 w 396814"/>
                    <a:gd name="connsiteY4" fmla="*/ 245305 h 299256"/>
                    <a:gd name="connsiteX5" fmla="*/ 324560 w 396814"/>
                    <a:gd name="connsiteY5" fmla="*/ 179412 h 299256"/>
                    <a:gd name="connsiteX6" fmla="*/ 300038 w 396814"/>
                    <a:gd name="connsiteY6" fmla="*/ 161961 h 299256"/>
                    <a:gd name="connsiteX7" fmla="*/ 223838 w 396814"/>
                    <a:gd name="connsiteY7" fmla="*/ 223874 h 299256"/>
                    <a:gd name="connsiteX8" fmla="*/ 396814 w 396814"/>
                    <a:gd name="connsiteY8" fmla="*/ 27757 h 299256"/>
                    <a:gd name="connsiteX9" fmla="*/ 362168 w 396814"/>
                    <a:gd name="connsiteY9" fmla="*/ 2418 h 299256"/>
                    <a:gd name="connsiteX10" fmla="*/ 231763 w 396814"/>
                    <a:gd name="connsiteY10" fmla="*/ 132532 h 299256"/>
                    <a:gd name="connsiteX11" fmla="*/ 264319 w 396814"/>
                    <a:gd name="connsiteY11" fmla="*/ 80999 h 299256"/>
                    <a:gd name="connsiteX12" fmla="*/ 242888 w 396814"/>
                    <a:gd name="connsiteY12" fmla="*/ 52424 h 299256"/>
                    <a:gd name="connsiteX13" fmla="*/ 192881 w 396814"/>
                    <a:gd name="connsiteY13" fmla="*/ 92905 h 299256"/>
                    <a:gd name="connsiteX14" fmla="*/ 216694 w 396814"/>
                    <a:gd name="connsiteY14" fmla="*/ 45280 h 299256"/>
                    <a:gd name="connsiteX15" fmla="*/ 202406 w 396814"/>
                    <a:gd name="connsiteY15" fmla="*/ 21468 h 299256"/>
                    <a:gd name="connsiteX16" fmla="*/ 145256 w 396814"/>
                    <a:gd name="connsiteY16" fmla="*/ 64330 h 299256"/>
                    <a:gd name="connsiteX17" fmla="*/ 167470 w 396814"/>
                    <a:gd name="connsiteY17" fmla="*/ 27648 h 299256"/>
                    <a:gd name="connsiteX18" fmla="*/ 135913 w 396814"/>
                    <a:gd name="connsiteY18" fmla="*/ 0 h 299256"/>
                    <a:gd name="connsiteX19" fmla="*/ 7890 w 396814"/>
                    <a:gd name="connsiteY19" fmla="*/ 139712 h 299256"/>
                    <a:gd name="connsiteX20" fmla="*/ 0 w 396814"/>
                    <a:gd name="connsiteY20" fmla="*/ 173868 h 299256"/>
                    <a:gd name="connsiteX0" fmla="*/ 0 w 396814"/>
                    <a:gd name="connsiteY0" fmla="*/ 173868 h 299256"/>
                    <a:gd name="connsiteX1" fmla="*/ 132459 w 396814"/>
                    <a:gd name="connsiteY1" fmla="*/ 299256 h 299256"/>
                    <a:gd name="connsiteX2" fmla="*/ 157945 w 396814"/>
                    <a:gd name="connsiteY2" fmla="*/ 288913 h 299256"/>
                    <a:gd name="connsiteX3" fmla="*/ 211931 w 396814"/>
                    <a:gd name="connsiteY3" fmla="*/ 290549 h 299256"/>
                    <a:gd name="connsiteX4" fmla="*/ 295275 w 396814"/>
                    <a:gd name="connsiteY4" fmla="*/ 245305 h 299256"/>
                    <a:gd name="connsiteX5" fmla="*/ 324560 w 396814"/>
                    <a:gd name="connsiteY5" fmla="*/ 179412 h 299256"/>
                    <a:gd name="connsiteX6" fmla="*/ 300038 w 396814"/>
                    <a:gd name="connsiteY6" fmla="*/ 161961 h 299256"/>
                    <a:gd name="connsiteX7" fmla="*/ 223838 w 396814"/>
                    <a:gd name="connsiteY7" fmla="*/ 223874 h 299256"/>
                    <a:gd name="connsiteX8" fmla="*/ 396814 w 396814"/>
                    <a:gd name="connsiteY8" fmla="*/ 27757 h 299256"/>
                    <a:gd name="connsiteX9" fmla="*/ 362168 w 396814"/>
                    <a:gd name="connsiteY9" fmla="*/ 2418 h 299256"/>
                    <a:gd name="connsiteX10" fmla="*/ 231763 w 396814"/>
                    <a:gd name="connsiteY10" fmla="*/ 132532 h 299256"/>
                    <a:gd name="connsiteX11" fmla="*/ 264319 w 396814"/>
                    <a:gd name="connsiteY11" fmla="*/ 80999 h 299256"/>
                    <a:gd name="connsiteX12" fmla="*/ 242888 w 396814"/>
                    <a:gd name="connsiteY12" fmla="*/ 52424 h 299256"/>
                    <a:gd name="connsiteX13" fmla="*/ 192881 w 396814"/>
                    <a:gd name="connsiteY13" fmla="*/ 92905 h 299256"/>
                    <a:gd name="connsiteX14" fmla="*/ 216694 w 396814"/>
                    <a:gd name="connsiteY14" fmla="*/ 45280 h 299256"/>
                    <a:gd name="connsiteX15" fmla="*/ 202406 w 396814"/>
                    <a:gd name="connsiteY15" fmla="*/ 21468 h 299256"/>
                    <a:gd name="connsiteX16" fmla="*/ 145256 w 396814"/>
                    <a:gd name="connsiteY16" fmla="*/ 64330 h 299256"/>
                    <a:gd name="connsiteX17" fmla="*/ 167470 w 396814"/>
                    <a:gd name="connsiteY17" fmla="*/ 27648 h 299256"/>
                    <a:gd name="connsiteX18" fmla="*/ 135913 w 396814"/>
                    <a:gd name="connsiteY18" fmla="*/ 0 h 299256"/>
                    <a:gd name="connsiteX19" fmla="*/ 7890 w 396814"/>
                    <a:gd name="connsiteY19" fmla="*/ 139712 h 299256"/>
                    <a:gd name="connsiteX20" fmla="*/ 0 w 396814"/>
                    <a:gd name="connsiteY20" fmla="*/ 173868 h 299256"/>
                    <a:gd name="connsiteX0" fmla="*/ 0 w 396814"/>
                    <a:gd name="connsiteY0" fmla="*/ 173868 h 299256"/>
                    <a:gd name="connsiteX1" fmla="*/ 132459 w 396814"/>
                    <a:gd name="connsiteY1" fmla="*/ 299256 h 299256"/>
                    <a:gd name="connsiteX2" fmla="*/ 157945 w 396814"/>
                    <a:gd name="connsiteY2" fmla="*/ 288913 h 299256"/>
                    <a:gd name="connsiteX3" fmla="*/ 211931 w 396814"/>
                    <a:gd name="connsiteY3" fmla="*/ 290549 h 299256"/>
                    <a:gd name="connsiteX4" fmla="*/ 295275 w 396814"/>
                    <a:gd name="connsiteY4" fmla="*/ 245305 h 299256"/>
                    <a:gd name="connsiteX5" fmla="*/ 324560 w 396814"/>
                    <a:gd name="connsiteY5" fmla="*/ 179412 h 299256"/>
                    <a:gd name="connsiteX6" fmla="*/ 300038 w 396814"/>
                    <a:gd name="connsiteY6" fmla="*/ 161961 h 299256"/>
                    <a:gd name="connsiteX7" fmla="*/ 223838 w 396814"/>
                    <a:gd name="connsiteY7" fmla="*/ 223874 h 299256"/>
                    <a:gd name="connsiteX8" fmla="*/ 396814 w 396814"/>
                    <a:gd name="connsiteY8" fmla="*/ 27757 h 299256"/>
                    <a:gd name="connsiteX9" fmla="*/ 362168 w 396814"/>
                    <a:gd name="connsiteY9" fmla="*/ 2418 h 299256"/>
                    <a:gd name="connsiteX10" fmla="*/ 231763 w 396814"/>
                    <a:gd name="connsiteY10" fmla="*/ 132532 h 299256"/>
                    <a:gd name="connsiteX11" fmla="*/ 265101 w 396814"/>
                    <a:gd name="connsiteY11" fmla="*/ 83344 h 299256"/>
                    <a:gd name="connsiteX12" fmla="*/ 242888 w 396814"/>
                    <a:gd name="connsiteY12" fmla="*/ 52424 h 299256"/>
                    <a:gd name="connsiteX13" fmla="*/ 192881 w 396814"/>
                    <a:gd name="connsiteY13" fmla="*/ 92905 h 299256"/>
                    <a:gd name="connsiteX14" fmla="*/ 216694 w 396814"/>
                    <a:gd name="connsiteY14" fmla="*/ 45280 h 299256"/>
                    <a:gd name="connsiteX15" fmla="*/ 202406 w 396814"/>
                    <a:gd name="connsiteY15" fmla="*/ 21468 h 299256"/>
                    <a:gd name="connsiteX16" fmla="*/ 145256 w 396814"/>
                    <a:gd name="connsiteY16" fmla="*/ 64330 h 299256"/>
                    <a:gd name="connsiteX17" fmla="*/ 167470 w 396814"/>
                    <a:gd name="connsiteY17" fmla="*/ 27648 h 299256"/>
                    <a:gd name="connsiteX18" fmla="*/ 135913 w 396814"/>
                    <a:gd name="connsiteY18" fmla="*/ 0 h 299256"/>
                    <a:gd name="connsiteX19" fmla="*/ 7890 w 396814"/>
                    <a:gd name="connsiteY19" fmla="*/ 139712 h 299256"/>
                    <a:gd name="connsiteX20" fmla="*/ 0 w 396814"/>
                    <a:gd name="connsiteY20" fmla="*/ 173868 h 299256"/>
                    <a:gd name="connsiteX0" fmla="*/ 0 w 396814"/>
                    <a:gd name="connsiteY0" fmla="*/ 173868 h 299256"/>
                    <a:gd name="connsiteX1" fmla="*/ 132459 w 396814"/>
                    <a:gd name="connsiteY1" fmla="*/ 299256 h 299256"/>
                    <a:gd name="connsiteX2" fmla="*/ 157945 w 396814"/>
                    <a:gd name="connsiteY2" fmla="*/ 288913 h 299256"/>
                    <a:gd name="connsiteX3" fmla="*/ 211931 w 396814"/>
                    <a:gd name="connsiteY3" fmla="*/ 290549 h 299256"/>
                    <a:gd name="connsiteX4" fmla="*/ 295275 w 396814"/>
                    <a:gd name="connsiteY4" fmla="*/ 245305 h 299256"/>
                    <a:gd name="connsiteX5" fmla="*/ 324560 w 396814"/>
                    <a:gd name="connsiteY5" fmla="*/ 179412 h 299256"/>
                    <a:gd name="connsiteX6" fmla="*/ 300038 w 396814"/>
                    <a:gd name="connsiteY6" fmla="*/ 161961 h 299256"/>
                    <a:gd name="connsiteX7" fmla="*/ 223838 w 396814"/>
                    <a:gd name="connsiteY7" fmla="*/ 223874 h 299256"/>
                    <a:gd name="connsiteX8" fmla="*/ 396814 w 396814"/>
                    <a:gd name="connsiteY8" fmla="*/ 27757 h 299256"/>
                    <a:gd name="connsiteX9" fmla="*/ 362168 w 396814"/>
                    <a:gd name="connsiteY9" fmla="*/ 2418 h 299256"/>
                    <a:gd name="connsiteX10" fmla="*/ 231763 w 396814"/>
                    <a:gd name="connsiteY10" fmla="*/ 132532 h 299256"/>
                    <a:gd name="connsiteX11" fmla="*/ 265101 w 396814"/>
                    <a:gd name="connsiteY11" fmla="*/ 83344 h 299256"/>
                    <a:gd name="connsiteX12" fmla="*/ 242888 w 396814"/>
                    <a:gd name="connsiteY12" fmla="*/ 52424 h 299256"/>
                    <a:gd name="connsiteX13" fmla="*/ 192881 w 396814"/>
                    <a:gd name="connsiteY13" fmla="*/ 92905 h 299256"/>
                    <a:gd name="connsiteX14" fmla="*/ 216694 w 396814"/>
                    <a:gd name="connsiteY14" fmla="*/ 45280 h 299256"/>
                    <a:gd name="connsiteX15" fmla="*/ 202406 w 396814"/>
                    <a:gd name="connsiteY15" fmla="*/ 21468 h 299256"/>
                    <a:gd name="connsiteX16" fmla="*/ 145256 w 396814"/>
                    <a:gd name="connsiteY16" fmla="*/ 64330 h 299256"/>
                    <a:gd name="connsiteX17" fmla="*/ 167470 w 396814"/>
                    <a:gd name="connsiteY17" fmla="*/ 27648 h 299256"/>
                    <a:gd name="connsiteX18" fmla="*/ 135913 w 396814"/>
                    <a:gd name="connsiteY18" fmla="*/ 0 h 299256"/>
                    <a:gd name="connsiteX19" fmla="*/ 7890 w 396814"/>
                    <a:gd name="connsiteY19" fmla="*/ 139712 h 299256"/>
                    <a:gd name="connsiteX20" fmla="*/ 0 w 396814"/>
                    <a:gd name="connsiteY20" fmla="*/ 173868 h 299256"/>
                    <a:gd name="connsiteX0" fmla="*/ 0 w 396814"/>
                    <a:gd name="connsiteY0" fmla="*/ 173868 h 299256"/>
                    <a:gd name="connsiteX1" fmla="*/ 132459 w 396814"/>
                    <a:gd name="connsiteY1" fmla="*/ 299256 h 299256"/>
                    <a:gd name="connsiteX2" fmla="*/ 157945 w 396814"/>
                    <a:gd name="connsiteY2" fmla="*/ 288913 h 299256"/>
                    <a:gd name="connsiteX3" fmla="*/ 211931 w 396814"/>
                    <a:gd name="connsiteY3" fmla="*/ 290549 h 299256"/>
                    <a:gd name="connsiteX4" fmla="*/ 295275 w 396814"/>
                    <a:gd name="connsiteY4" fmla="*/ 245305 h 299256"/>
                    <a:gd name="connsiteX5" fmla="*/ 324560 w 396814"/>
                    <a:gd name="connsiteY5" fmla="*/ 179412 h 299256"/>
                    <a:gd name="connsiteX6" fmla="*/ 300038 w 396814"/>
                    <a:gd name="connsiteY6" fmla="*/ 161961 h 299256"/>
                    <a:gd name="connsiteX7" fmla="*/ 223838 w 396814"/>
                    <a:gd name="connsiteY7" fmla="*/ 223874 h 299256"/>
                    <a:gd name="connsiteX8" fmla="*/ 396814 w 396814"/>
                    <a:gd name="connsiteY8" fmla="*/ 27757 h 299256"/>
                    <a:gd name="connsiteX9" fmla="*/ 362168 w 396814"/>
                    <a:gd name="connsiteY9" fmla="*/ 2418 h 299256"/>
                    <a:gd name="connsiteX10" fmla="*/ 231763 w 396814"/>
                    <a:gd name="connsiteY10" fmla="*/ 132532 h 299256"/>
                    <a:gd name="connsiteX11" fmla="*/ 265101 w 396814"/>
                    <a:gd name="connsiteY11" fmla="*/ 83344 h 299256"/>
                    <a:gd name="connsiteX12" fmla="*/ 242888 w 396814"/>
                    <a:gd name="connsiteY12" fmla="*/ 52424 h 299256"/>
                    <a:gd name="connsiteX13" fmla="*/ 192881 w 396814"/>
                    <a:gd name="connsiteY13" fmla="*/ 92905 h 299256"/>
                    <a:gd name="connsiteX14" fmla="*/ 216694 w 396814"/>
                    <a:gd name="connsiteY14" fmla="*/ 45280 h 299256"/>
                    <a:gd name="connsiteX15" fmla="*/ 202406 w 396814"/>
                    <a:gd name="connsiteY15" fmla="*/ 21468 h 299256"/>
                    <a:gd name="connsiteX16" fmla="*/ 145256 w 396814"/>
                    <a:gd name="connsiteY16" fmla="*/ 64330 h 299256"/>
                    <a:gd name="connsiteX17" fmla="*/ 167470 w 396814"/>
                    <a:gd name="connsiteY17" fmla="*/ 27648 h 299256"/>
                    <a:gd name="connsiteX18" fmla="*/ 135913 w 396814"/>
                    <a:gd name="connsiteY18" fmla="*/ 0 h 299256"/>
                    <a:gd name="connsiteX19" fmla="*/ 7890 w 396814"/>
                    <a:gd name="connsiteY19" fmla="*/ 139712 h 299256"/>
                    <a:gd name="connsiteX20" fmla="*/ 0 w 396814"/>
                    <a:gd name="connsiteY20" fmla="*/ 173868 h 299256"/>
                    <a:gd name="connsiteX0" fmla="*/ 0 w 396814"/>
                    <a:gd name="connsiteY0" fmla="*/ 173868 h 299256"/>
                    <a:gd name="connsiteX1" fmla="*/ 132459 w 396814"/>
                    <a:gd name="connsiteY1" fmla="*/ 299256 h 299256"/>
                    <a:gd name="connsiteX2" fmla="*/ 157945 w 396814"/>
                    <a:gd name="connsiteY2" fmla="*/ 288913 h 299256"/>
                    <a:gd name="connsiteX3" fmla="*/ 211931 w 396814"/>
                    <a:gd name="connsiteY3" fmla="*/ 290549 h 299256"/>
                    <a:gd name="connsiteX4" fmla="*/ 295275 w 396814"/>
                    <a:gd name="connsiteY4" fmla="*/ 245305 h 299256"/>
                    <a:gd name="connsiteX5" fmla="*/ 324560 w 396814"/>
                    <a:gd name="connsiteY5" fmla="*/ 179412 h 299256"/>
                    <a:gd name="connsiteX6" fmla="*/ 300038 w 396814"/>
                    <a:gd name="connsiteY6" fmla="*/ 161961 h 299256"/>
                    <a:gd name="connsiteX7" fmla="*/ 223838 w 396814"/>
                    <a:gd name="connsiteY7" fmla="*/ 223874 h 299256"/>
                    <a:gd name="connsiteX8" fmla="*/ 396814 w 396814"/>
                    <a:gd name="connsiteY8" fmla="*/ 27757 h 299256"/>
                    <a:gd name="connsiteX9" fmla="*/ 362168 w 396814"/>
                    <a:gd name="connsiteY9" fmla="*/ 2418 h 299256"/>
                    <a:gd name="connsiteX10" fmla="*/ 231763 w 396814"/>
                    <a:gd name="connsiteY10" fmla="*/ 132532 h 299256"/>
                    <a:gd name="connsiteX11" fmla="*/ 265101 w 396814"/>
                    <a:gd name="connsiteY11" fmla="*/ 83344 h 299256"/>
                    <a:gd name="connsiteX12" fmla="*/ 242888 w 396814"/>
                    <a:gd name="connsiteY12" fmla="*/ 52424 h 299256"/>
                    <a:gd name="connsiteX13" fmla="*/ 192881 w 396814"/>
                    <a:gd name="connsiteY13" fmla="*/ 92905 h 299256"/>
                    <a:gd name="connsiteX14" fmla="*/ 216694 w 396814"/>
                    <a:gd name="connsiteY14" fmla="*/ 45280 h 299256"/>
                    <a:gd name="connsiteX15" fmla="*/ 202406 w 396814"/>
                    <a:gd name="connsiteY15" fmla="*/ 21468 h 299256"/>
                    <a:gd name="connsiteX16" fmla="*/ 145256 w 396814"/>
                    <a:gd name="connsiteY16" fmla="*/ 64330 h 299256"/>
                    <a:gd name="connsiteX17" fmla="*/ 167470 w 396814"/>
                    <a:gd name="connsiteY17" fmla="*/ 27648 h 299256"/>
                    <a:gd name="connsiteX18" fmla="*/ 135913 w 396814"/>
                    <a:gd name="connsiteY18" fmla="*/ 0 h 299256"/>
                    <a:gd name="connsiteX19" fmla="*/ 7890 w 396814"/>
                    <a:gd name="connsiteY19" fmla="*/ 139712 h 299256"/>
                    <a:gd name="connsiteX20" fmla="*/ 0 w 396814"/>
                    <a:gd name="connsiteY20" fmla="*/ 173868 h 299256"/>
                    <a:gd name="connsiteX0" fmla="*/ 0 w 396814"/>
                    <a:gd name="connsiteY0" fmla="*/ 173868 h 299256"/>
                    <a:gd name="connsiteX1" fmla="*/ 132459 w 396814"/>
                    <a:gd name="connsiteY1" fmla="*/ 299256 h 299256"/>
                    <a:gd name="connsiteX2" fmla="*/ 157945 w 396814"/>
                    <a:gd name="connsiteY2" fmla="*/ 288913 h 299256"/>
                    <a:gd name="connsiteX3" fmla="*/ 211931 w 396814"/>
                    <a:gd name="connsiteY3" fmla="*/ 290549 h 299256"/>
                    <a:gd name="connsiteX4" fmla="*/ 295275 w 396814"/>
                    <a:gd name="connsiteY4" fmla="*/ 245305 h 299256"/>
                    <a:gd name="connsiteX5" fmla="*/ 324560 w 396814"/>
                    <a:gd name="connsiteY5" fmla="*/ 179412 h 299256"/>
                    <a:gd name="connsiteX6" fmla="*/ 300038 w 396814"/>
                    <a:gd name="connsiteY6" fmla="*/ 161961 h 299256"/>
                    <a:gd name="connsiteX7" fmla="*/ 223838 w 396814"/>
                    <a:gd name="connsiteY7" fmla="*/ 223874 h 299256"/>
                    <a:gd name="connsiteX8" fmla="*/ 396814 w 396814"/>
                    <a:gd name="connsiteY8" fmla="*/ 27757 h 299256"/>
                    <a:gd name="connsiteX9" fmla="*/ 362168 w 396814"/>
                    <a:gd name="connsiteY9" fmla="*/ 2418 h 299256"/>
                    <a:gd name="connsiteX10" fmla="*/ 231763 w 396814"/>
                    <a:gd name="connsiteY10" fmla="*/ 132532 h 299256"/>
                    <a:gd name="connsiteX11" fmla="*/ 265101 w 396814"/>
                    <a:gd name="connsiteY11" fmla="*/ 83344 h 299256"/>
                    <a:gd name="connsiteX12" fmla="*/ 242888 w 396814"/>
                    <a:gd name="connsiteY12" fmla="*/ 52424 h 299256"/>
                    <a:gd name="connsiteX13" fmla="*/ 192881 w 396814"/>
                    <a:gd name="connsiteY13" fmla="*/ 92905 h 299256"/>
                    <a:gd name="connsiteX14" fmla="*/ 216694 w 396814"/>
                    <a:gd name="connsiteY14" fmla="*/ 45280 h 299256"/>
                    <a:gd name="connsiteX15" fmla="*/ 202406 w 396814"/>
                    <a:gd name="connsiteY15" fmla="*/ 21468 h 299256"/>
                    <a:gd name="connsiteX16" fmla="*/ 145256 w 396814"/>
                    <a:gd name="connsiteY16" fmla="*/ 64330 h 299256"/>
                    <a:gd name="connsiteX17" fmla="*/ 167470 w 396814"/>
                    <a:gd name="connsiteY17" fmla="*/ 27648 h 299256"/>
                    <a:gd name="connsiteX18" fmla="*/ 135913 w 396814"/>
                    <a:gd name="connsiteY18" fmla="*/ 0 h 299256"/>
                    <a:gd name="connsiteX19" fmla="*/ 7890 w 396814"/>
                    <a:gd name="connsiteY19" fmla="*/ 139712 h 299256"/>
                    <a:gd name="connsiteX20" fmla="*/ 0 w 396814"/>
                    <a:gd name="connsiteY20" fmla="*/ 173868 h 299256"/>
                    <a:gd name="connsiteX0" fmla="*/ 0 w 396814"/>
                    <a:gd name="connsiteY0" fmla="*/ 173868 h 299256"/>
                    <a:gd name="connsiteX1" fmla="*/ 132459 w 396814"/>
                    <a:gd name="connsiteY1" fmla="*/ 299256 h 299256"/>
                    <a:gd name="connsiteX2" fmla="*/ 157945 w 396814"/>
                    <a:gd name="connsiteY2" fmla="*/ 288913 h 299256"/>
                    <a:gd name="connsiteX3" fmla="*/ 211931 w 396814"/>
                    <a:gd name="connsiteY3" fmla="*/ 290549 h 299256"/>
                    <a:gd name="connsiteX4" fmla="*/ 295275 w 396814"/>
                    <a:gd name="connsiteY4" fmla="*/ 245305 h 299256"/>
                    <a:gd name="connsiteX5" fmla="*/ 324560 w 396814"/>
                    <a:gd name="connsiteY5" fmla="*/ 179412 h 299256"/>
                    <a:gd name="connsiteX6" fmla="*/ 300038 w 396814"/>
                    <a:gd name="connsiteY6" fmla="*/ 161961 h 299256"/>
                    <a:gd name="connsiteX7" fmla="*/ 223838 w 396814"/>
                    <a:gd name="connsiteY7" fmla="*/ 223874 h 299256"/>
                    <a:gd name="connsiteX8" fmla="*/ 396814 w 396814"/>
                    <a:gd name="connsiteY8" fmla="*/ 27757 h 299256"/>
                    <a:gd name="connsiteX9" fmla="*/ 362168 w 396814"/>
                    <a:gd name="connsiteY9" fmla="*/ 2418 h 299256"/>
                    <a:gd name="connsiteX10" fmla="*/ 231763 w 396814"/>
                    <a:gd name="connsiteY10" fmla="*/ 132532 h 299256"/>
                    <a:gd name="connsiteX11" fmla="*/ 265101 w 396814"/>
                    <a:gd name="connsiteY11" fmla="*/ 83344 h 299256"/>
                    <a:gd name="connsiteX12" fmla="*/ 242888 w 396814"/>
                    <a:gd name="connsiteY12" fmla="*/ 52424 h 299256"/>
                    <a:gd name="connsiteX13" fmla="*/ 192881 w 396814"/>
                    <a:gd name="connsiteY13" fmla="*/ 92905 h 299256"/>
                    <a:gd name="connsiteX14" fmla="*/ 216694 w 396814"/>
                    <a:gd name="connsiteY14" fmla="*/ 45280 h 299256"/>
                    <a:gd name="connsiteX15" fmla="*/ 202406 w 396814"/>
                    <a:gd name="connsiteY15" fmla="*/ 21468 h 299256"/>
                    <a:gd name="connsiteX16" fmla="*/ 145256 w 396814"/>
                    <a:gd name="connsiteY16" fmla="*/ 64330 h 299256"/>
                    <a:gd name="connsiteX17" fmla="*/ 167470 w 396814"/>
                    <a:gd name="connsiteY17" fmla="*/ 27648 h 299256"/>
                    <a:gd name="connsiteX18" fmla="*/ 135913 w 396814"/>
                    <a:gd name="connsiteY18" fmla="*/ 0 h 299256"/>
                    <a:gd name="connsiteX19" fmla="*/ 7890 w 396814"/>
                    <a:gd name="connsiteY19" fmla="*/ 139712 h 299256"/>
                    <a:gd name="connsiteX20" fmla="*/ 0 w 396814"/>
                    <a:gd name="connsiteY20" fmla="*/ 173868 h 299256"/>
                    <a:gd name="connsiteX0" fmla="*/ 0 w 396814"/>
                    <a:gd name="connsiteY0" fmla="*/ 173868 h 299256"/>
                    <a:gd name="connsiteX1" fmla="*/ 132459 w 396814"/>
                    <a:gd name="connsiteY1" fmla="*/ 299256 h 299256"/>
                    <a:gd name="connsiteX2" fmla="*/ 157945 w 396814"/>
                    <a:gd name="connsiteY2" fmla="*/ 288913 h 299256"/>
                    <a:gd name="connsiteX3" fmla="*/ 211931 w 396814"/>
                    <a:gd name="connsiteY3" fmla="*/ 290549 h 299256"/>
                    <a:gd name="connsiteX4" fmla="*/ 295275 w 396814"/>
                    <a:gd name="connsiteY4" fmla="*/ 245305 h 299256"/>
                    <a:gd name="connsiteX5" fmla="*/ 324560 w 396814"/>
                    <a:gd name="connsiteY5" fmla="*/ 179412 h 299256"/>
                    <a:gd name="connsiteX6" fmla="*/ 300038 w 396814"/>
                    <a:gd name="connsiteY6" fmla="*/ 161961 h 299256"/>
                    <a:gd name="connsiteX7" fmla="*/ 223838 w 396814"/>
                    <a:gd name="connsiteY7" fmla="*/ 223874 h 299256"/>
                    <a:gd name="connsiteX8" fmla="*/ 396814 w 396814"/>
                    <a:gd name="connsiteY8" fmla="*/ 27757 h 299256"/>
                    <a:gd name="connsiteX9" fmla="*/ 362168 w 396814"/>
                    <a:gd name="connsiteY9" fmla="*/ 2418 h 299256"/>
                    <a:gd name="connsiteX10" fmla="*/ 231763 w 396814"/>
                    <a:gd name="connsiteY10" fmla="*/ 132532 h 299256"/>
                    <a:gd name="connsiteX11" fmla="*/ 265101 w 396814"/>
                    <a:gd name="connsiteY11" fmla="*/ 83344 h 299256"/>
                    <a:gd name="connsiteX12" fmla="*/ 242888 w 396814"/>
                    <a:gd name="connsiteY12" fmla="*/ 52424 h 299256"/>
                    <a:gd name="connsiteX13" fmla="*/ 192881 w 396814"/>
                    <a:gd name="connsiteY13" fmla="*/ 92905 h 299256"/>
                    <a:gd name="connsiteX14" fmla="*/ 216694 w 396814"/>
                    <a:gd name="connsiteY14" fmla="*/ 45280 h 299256"/>
                    <a:gd name="connsiteX15" fmla="*/ 202406 w 396814"/>
                    <a:gd name="connsiteY15" fmla="*/ 21468 h 299256"/>
                    <a:gd name="connsiteX16" fmla="*/ 145256 w 396814"/>
                    <a:gd name="connsiteY16" fmla="*/ 64330 h 299256"/>
                    <a:gd name="connsiteX17" fmla="*/ 167470 w 396814"/>
                    <a:gd name="connsiteY17" fmla="*/ 27648 h 299256"/>
                    <a:gd name="connsiteX18" fmla="*/ 135913 w 396814"/>
                    <a:gd name="connsiteY18" fmla="*/ 0 h 299256"/>
                    <a:gd name="connsiteX19" fmla="*/ 7890 w 396814"/>
                    <a:gd name="connsiteY19" fmla="*/ 139712 h 299256"/>
                    <a:gd name="connsiteX20" fmla="*/ 0 w 396814"/>
                    <a:gd name="connsiteY20" fmla="*/ 173868 h 299256"/>
                    <a:gd name="connsiteX0" fmla="*/ 0 w 396814"/>
                    <a:gd name="connsiteY0" fmla="*/ 173868 h 299256"/>
                    <a:gd name="connsiteX1" fmla="*/ 132459 w 396814"/>
                    <a:gd name="connsiteY1" fmla="*/ 299256 h 299256"/>
                    <a:gd name="connsiteX2" fmla="*/ 157945 w 396814"/>
                    <a:gd name="connsiteY2" fmla="*/ 288913 h 299256"/>
                    <a:gd name="connsiteX3" fmla="*/ 211931 w 396814"/>
                    <a:gd name="connsiteY3" fmla="*/ 290549 h 299256"/>
                    <a:gd name="connsiteX4" fmla="*/ 295275 w 396814"/>
                    <a:gd name="connsiteY4" fmla="*/ 245305 h 299256"/>
                    <a:gd name="connsiteX5" fmla="*/ 324560 w 396814"/>
                    <a:gd name="connsiteY5" fmla="*/ 179412 h 299256"/>
                    <a:gd name="connsiteX6" fmla="*/ 300038 w 396814"/>
                    <a:gd name="connsiteY6" fmla="*/ 161961 h 299256"/>
                    <a:gd name="connsiteX7" fmla="*/ 223838 w 396814"/>
                    <a:gd name="connsiteY7" fmla="*/ 223874 h 299256"/>
                    <a:gd name="connsiteX8" fmla="*/ 396814 w 396814"/>
                    <a:gd name="connsiteY8" fmla="*/ 27757 h 299256"/>
                    <a:gd name="connsiteX9" fmla="*/ 362168 w 396814"/>
                    <a:gd name="connsiteY9" fmla="*/ 2418 h 299256"/>
                    <a:gd name="connsiteX10" fmla="*/ 231763 w 396814"/>
                    <a:gd name="connsiteY10" fmla="*/ 132532 h 299256"/>
                    <a:gd name="connsiteX11" fmla="*/ 265101 w 396814"/>
                    <a:gd name="connsiteY11" fmla="*/ 83344 h 299256"/>
                    <a:gd name="connsiteX12" fmla="*/ 242888 w 396814"/>
                    <a:gd name="connsiteY12" fmla="*/ 52424 h 299256"/>
                    <a:gd name="connsiteX13" fmla="*/ 190536 w 396814"/>
                    <a:gd name="connsiteY13" fmla="*/ 96032 h 299256"/>
                    <a:gd name="connsiteX14" fmla="*/ 216694 w 396814"/>
                    <a:gd name="connsiteY14" fmla="*/ 45280 h 299256"/>
                    <a:gd name="connsiteX15" fmla="*/ 202406 w 396814"/>
                    <a:gd name="connsiteY15" fmla="*/ 21468 h 299256"/>
                    <a:gd name="connsiteX16" fmla="*/ 145256 w 396814"/>
                    <a:gd name="connsiteY16" fmla="*/ 64330 h 299256"/>
                    <a:gd name="connsiteX17" fmla="*/ 167470 w 396814"/>
                    <a:gd name="connsiteY17" fmla="*/ 27648 h 299256"/>
                    <a:gd name="connsiteX18" fmla="*/ 135913 w 396814"/>
                    <a:gd name="connsiteY18" fmla="*/ 0 h 299256"/>
                    <a:gd name="connsiteX19" fmla="*/ 7890 w 396814"/>
                    <a:gd name="connsiteY19" fmla="*/ 139712 h 299256"/>
                    <a:gd name="connsiteX20" fmla="*/ 0 w 396814"/>
                    <a:gd name="connsiteY20" fmla="*/ 173868 h 299256"/>
                    <a:gd name="connsiteX0" fmla="*/ 0 w 396814"/>
                    <a:gd name="connsiteY0" fmla="*/ 173868 h 299256"/>
                    <a:gd name="connsiteX1" fmla="*/ 132459 w 396814"/>
                    <a:gd name="connsiteY1" fmla="*/ 299256 h 299256"/>
                    <a:gd name="connsiteX2" fmla="*/ 157945 w 396814"/>
                    <a:gd name="connsiteY2" fmla="*/ 288913 h 299256"/>
                    <a:gd name="connsiteX3" fmla="*/ 211931 w 396814"/>
                    <a:gd name="connsiteY3" fmla="*/ 290549 h 299256"/>
                    <a:gd name="connsiteX4" fmla="*/ 295275 w 396814"/>
                    <a:gd name="connsiteY4" fmla="*/ 245305 h 299256"/>
                    <a:gd name="connsiteX5" fmla="*/ 324560 w 396814"/>
                    <a:gd name="connsiteY5" fmla="*/ 179412 h 299256"/>
                    <a:gd name="connsiteX6" fmla="*/ 300038 w 396814"/>
                    <a:gd name="connsiteY6" fmla="*/ 161961 h 299256"/>
                    <a:gd name="connsiteX7" fmla="*/ 223838 w 396814"/>
                    <a:gd name="connsiteY7" fmla="*/ 223874 h 299256"/>
                    <a:gd name="connsiteX8" fmla="*/ 396814 w 396814"/>
                    <a:gd name="connsiteY8" fmla="*/ 27757 h 299256"/>
                    <a:gd name="connsiteX9" fmla="*/ 362168 w 396814"/>
                    <a:gd name="connsiteY9" fmla="*/ 2418 h 299256"/>
                    <a:gd name="connsiteX10" fmla="*/ 231763 w 396814"/>
                    <a:gd name="connsiteY10" fmla="*/ 132532 h 299256"/>
                    <a:gd name="connsiteX11" fmla="*/ 265101 w 396814"/>
                    <a:gd name="connsiteY11" fmla="*/ 83344 h 299256"/>
                    <a:gd name="connsiteX12" fmla="*/ 242888 w 396814"/>
                    <a:gd name="connsiteY12" fmla="*/ 52424 h 299256"/>
                    <a:gd name="connsiteX13" fmla="*/ 190536 w 396814"/>
                    <a:gd name="connsiteY13" fmla="*/ 96032 h 299256"/>
                    <a:gd name="connsiteX14" fmla="*/ 216694 w 396814"/>
                    <a:gd name="connsiteY14" fmla="*/ 45280 h 299256"/>
                    <a:gd name="connsiteX15" fmla="*/ 202406 w 396814"/>
                    <a:gd name="connsiteY15" fmla="*/ 21468 h 299256"/>
                    <a:gd name="connsiteX16" fmla="*/ 145256 w 396814"/>
                    <a:gd name="connsiteY16" fmla="*/ 64330 h 299256"/>
                    <a:gd name="connsiteX17" fmla="*/ 167470 w 396814"/>
                    <a:gd name="connsiteY17" fmla="*/ 27648 h 299256"/>
                    <a:gd name="connsiteX18" fmla="*/ 135913 w 396814"/>
                    <a:gd name="connsiteY18" fmla="*/ 0 h 299256"/>
                    <a:gd name="connsiteX19" fmla="*/ 7890 w 396814"/>
                    <a:gd name="connsiteY19" fmla="*/ 139712 h 299256"/>
                    <a:gd name="connsiteX20" fmla="*/ 0 w 396814"/>
                    <a:gd name="connsiteY20" fmla="*/ 173868 h 299256"/>
                    <a:gd name="connsiteX0" fmla="*/ 0 w 396814"/>
                    <a:gd name="connsiteY0" fmla="*/ 173868 h 299256"/>
                    <a:gd name="connsiteX1" fmla="*/ 132459 w 396814"/>
                    <a:gd name="connsiteY1" fmla="*/ 299256 h 299256"/>
                    <a:gd name="connsiteX2" fmla="*/ 157945 w 396814"/>
                    <a:gd name="connsiteY2" fmla="*/ 288913 h 299256"/>
                    <a:gd name="connsiteX3" fmla="*/ 211931 w 396814"/>
                    <a:gd name="connsiteY3" fmla="*/ 290549 h 299256"/>
                    <a:gd name="connsiteX4" fmla="*/ 295275 w 396814"/>
                    <a:gd name="connsiteY4" fmla="*/ 245305 h 299256"/>
                    <a:gd name="connsiteX5" fmla="*/ 324560 w 396814"/>
                    <a:gd name="connsiteY5" fmla="*/ 179412 h 299256"/>
                    <a:gd name="connsiteX6" fmla="*/ 300038 w 396814"/>
                    <a:gd name="connsiteY6" fmla="*/ 161961 h 299256"/>
                    <a:gd name="connsiteX7" fmla="*/ 223838 w 396814"/>
                    <a:gd name="connsiteY7" fmla="*/ 223874 h 299256"/>
                    <a:gd name="connsiteX8" fmla="*/ 396814 w 396814"/>
                    <a:gd name="connsiteY8" fmla="*/ 27757 h 299256"/>
                    <a:gd name="connsiteX9" fmla="*/ 362168 w 396814"/>
                    <a:gd name="connsiteY9" fmla="*/ 2418 h 299256"/>
                    <a:gd name="connsiteX10" fmla="*/ 231763 w 396814"/>
                    <a:gd name="connsiteY10" fmla="*/ 132532 h 299256"/>
                    <a:gd name="connsiteX11" fmla="*/ 265101 w 396814"/>
                    <a:gd name="connsiteY11" fmla="*/ 83344 h 299256"/>
                    <a:gd name="connsiteX12" fmla="*/ 242888 w 396814"/>
                    <a:gd name="connsiteY12" fmla="*/ 52424 h 299256"/>
                    <a:gd name="connsiteX13" fmla="*/ 190536 w 396814"/>
                    <a:gd name="connsiteY13" fmla="*/ 96032 h 299256"/>
                    <a:gd name="connsiteX14" fmla="*/ 220602 w 396814"/>
                    <a:gd name="connsiteY14" fmla="*/ 49188 h 299256"/>
                    <a:gd name="connsiteX15" fmla="*/ 202406 w 396814"/>
                    <a:gd name="connsiteY15" fmla="*/ 21468 h 299256"/>
                    <a:gd name="connsiteX16" fmla="*/ 145256 w 396814"/>
                    <a:gd name="connsiteY16" fmla="*/ 64330 h 299256"/>
                    <a:gd name="connsiteX17" fmla="*/ 167470 w 396814"/>
                    <a:gd name="connsiteY17" fmla="*/ 27648 h 299256"/>
                    <a:gd name="connsiteX18" fmla="*/ 135913 w 396814"/>
                    <a:gd name="connsiteY18" fmla="*/ 0 h 299256"/>
                    <a:gd name="connsiteX19" fmla="*/ 7890 w 396814"/>
                    <a:gd name="connsiteY19" fmla="*/ 139712 h 299256"/>
                    <a:gd name="connsiteX20" fmla="*/ 0 w 396814"/>
                    <a:gd name="connsiteY20" fmla="*/ 173868 h 299256"/>
                    <a:gd name="connsiteX0" fmla="*/ 0 w 396814"/>
                    <a:gd name="connsiteY0" fmla="*/ 173868 h 299256"/>
                    <a:gd name="connsiteX1" fmla="*/ 132459 w 396814"/>
                    <a:gd name="connsiteY1" fmla="*/ 299256 h 299256"/>
                    <a:gd name="connsiteX2" fmla="*/ 157945 w 396814"/>
                    <a:gd name="connsiteY2" fmla="*/ 288913 h 299256"/>
                    <a:gd name="connsiteX3" fmla="*/ 211931 w 396814"/>
                    <a:gd name="connsiteY3" fmla="*/ 290549 h 299256"/>
                    <a:gd name="connsiteX4" fmla="*/ 295275 w 396814"/>
                    <a:gd name="connsiteY4" fmla="*/ 245305 h 299256"/>
                    <a:gd name="connsiteX5" fmla="*/ 324560 w 396814"/>
                    <a:gd name="connsiteY5" fmla="*/ 179412 h 299256"/>
                    <a:gd name="connsiteX6" fmla="*/ 300038 w 396814"/>
                    <a:gd name="connsiteY6" fmla="*/ 161961 h 299256"/>
                    <a:gd name="connsiteX7" fmla="*/ 223838 w 396814"/>
                    <a:gd name="connsiteY7" fmla="*/ 223874 h 299256"/>
                    <a:gd name="connsiteX8" fmla="*/ 396814 w 396814"/>
                    <a:gd name="connsiteY8" fmla="*/ 27757 h 299256"/>
                    <a:gd name="connsiteX9" fmla="*/ 362168 w 396814"/>
                    <a:gd name="connsiteY9" fmla="*/ 2418 h 299256"/>
                    <a:gd name="connsiteX10" fmla="*/ 231763 w 396814"/>
                    <a:gd name="connsiteY10" fmla="*/ 132532 h 299256"/>
                    <a:gd name="connsiteX11" fmla="*/ 265101 w 396814"/>
                    <a:gd name="connsiteY11" fmla="*/ 83344 h 299256"/>
                    <a:gd name="connsiteX12" fmla="*/ 242888 w 396814"/>
                    <a:gd name="connsiteY12" fmla="*/ 52424 h 299256"/>
                    <a:gd name="connsiteX13" fmla="*/ 190536 w 396814"/>
                    <a:gd name="connsiteY13" fmla="*/ 96032 h 299256"/>
                    <a:gd name="connsiteX14" fmla="*/ 220602 w 396814"/>
                    <a:gd name="connsiteY14" fmla="*/ 49188 h 299256"/>
                    <a:gd name="connsiteX15" fmla="*/ 202406 w 396814"/>
                    <a:gd name="connsiteY15" fmla="*/ 21468 h 299256"/>
                    <a:gd name="connsiteX16" fmla="*/ 145256 w 396814"/>
                    <a:gd name="connsiteY16" fmla="*/ 64330 h 299256"/>
                    <a:gd name="connsiteX17" fmla="*/ 167470 w 396814"/>
                    <a:gd name="connsiteY17" fmla="*/ 27648 h 299256"/>
                    <a:gd name="connsiteX18" fmla="*/ 135913 w 396814"/>
                    <a:gd name="connsiteY18" fmla="*/ 0 h 299256"/>
                    <a:gd name="connsiteX19" fmla="*/ 7890 w 396814"/>
                    <a:gd name="connsiteY19" fmla="*/ 139712 h 299256"/>
                    <a:gd name="connsiteX20" fmla="*/ 0 w 396814"/>
                    <a:gd name="connsiteY20" fmla="*/ 173868 h 299256"/>
                    <a:gd name="connsiteX0" fmla="*/ 0 w 396814"/>
                    <a:gd name="connsiteY0" fmla="*/ 173868 h 299256"/>
                    <a:gd name="connsiteX1" fmla="*/ 132459 w 396814"/>
                    <a:gd name="connsiteY1" fmla="*/ 299256 h 299256"/>
                    <a:gd name="connsiteX2" fmla="*/ 157945 w 396814"/>
                    <a:gd name="connsiteY2" fmla="*/ 288913 h 299256"/>
                    <a:gd name="connsiteX3" fmla="*/ 211931 w 396814"/>
                    <a:gd name="connsiteY3" fmla="*/ 290549 h 299256"/>
                    <a:gd name="connsiteX4" fmla="*/ 295275 w 396814"/>
                    <a:gd name="connsiteY4" fmla="*/ 245305 h 299256"/>
                    <a:gd name="connsiteX5" fmla="*/ 324560 w 396814"/>
                    <a:gd name="connsiteY5" fmla="*/ 179412 h 299256"/>
                    <a:gd name="connsiteX6" fmla="*/ 300038 w 396814"/>
                    <a:gd name="connsiteY6" fmla="*/ 161961 h 299256"/>
                    <a:gd name="connsiteX7" fmla="*/ 223838 w 396814"/>
                    <a:gd name="connsiteY7" fmla="*/ 223874 h 299256"/>
                    <a:gd name="connsiteX8" fmla="*/ 396814 w 396814"/>
                    <a:gd name="connsiteY8" fmla="*/ 27757 h 299256"/>
                    <a:gd name="connsiteX9" fmla="*/ 362168 w 396814"/>
                    <a:gd name="connsiteY9" fmla="*/ 2418 h 299256"/>
                    <a:gd name="connsiteX10" fmla="*/ 231763 w 396814"/>
                    <a:gd name="connsiteY10" fmla="*/ 132532 h 299256"/>
                    <a:gd name="connsiteX11" fmla="*/ 265101 w 396814"/>
                    <a:gd name="connsiteY11" fmla="*/ 83344 h 299256"/>
                    <a:gd name="connsiteX12" fmla="*/ 242888 w 396814"/>
                    <a:gd name="connsiteY12" fmla="*/ 52424 h 299256"/>
                    <a:gd name="connsiteX13" fmla="*/ 190536 w 396814"/>
                    <a:gd name="connsiteY13" fmla="*/ 96032 h 299256"/>
                    <a:gd name="connsiteX14" fmla="*/ 220602 w 396814"/>
                    <a:gd name="connsiteY14" fmla="*/ 49188 h 299256"/>
                    <a:gd name="connsiteX15" fmla="*/ 202406 w 396814"/>
                    <a:gd name="connsiteY15" fmla="*/ 21468 h 299256"/>
                    <a:gd name="connsiteX16" fmla="*/ 145256 w 396814"/>
                    <a:gd name="connsiteY16" fmla="*/ 64330 h 299256"/>
                    <a:gd name="connsiteX17" fmla="*/ 167470 w 396814"/>
                    <a:gd name="connsiteY17" fmla="*/ 27648 h 299256"/>
                    <a:gd name="connsiteX18" fmla="*/ 135913 w 396814"/>
                    <a:gd name="connsiteY18" fmla="*/ 0 h 299256"/>
                    <a:gd name="connsiteX19" fmla="*/ 7890 w 396814"/>
                    <a:gd name="connsiteY19" fmla="*/ 139712 h 299256"/>
                    <a:gd name="connsiteX20" fmla="*/ 0 w 396814"/>
                    <a:gd name="connsiteY20" fmla="*/ 173868 h 299256"/>
                    <a:gd name="connsiteX0" fmla="*/ 0 w 396814"/>
                    <a:gd name="connsiteY0" fmla="*/ 173868 h 299256"/>
                    <a:gd name="connsiteX1" fmla="*/ 132459 w 396814"/>
                    <a:gd name="connsiteY1" fmla="*/ 299256 h 299256"/>
                    <a:gd name="connsiteX2" fmla="*/ 157945 w 396814"/>
                    <a:gd name="connsiteY2" fmla="*/ 288913 h 299256"/>
                    <a:gd name="connsiteX3" fmla="*/ 211931 w 396814"/>
                    <a:gd name="connsiteY3" fmla="*/ 290549 h 299256"/>
                    <a:gd name="connsiteX4" fmla="*/ 295275 w 396814"/>
                    <a:gd name="connsiteY4" fmla="*/ 245305 h 299256"/>
                    <a:gd name="connsiteX5" fmla="*/ 324560 w 396814"/>
                    <a:gd name="connsiteY5" fmla="*/ 179412 h 299256"/>
                    <a:gd name="connsiteX6" fmla="*/ 300038 w 396814"/>
                    <a:gd name="connsiteY6" fmla="*/ 161961 h 299256"/>
                    <a:gd name="connsiteX7" fmla="*/ 223838 w 396814"/>
                    <a:gd name="connsiteY7" fmla="*/ 223874 h 299256"/>
                    <a:gd name="connsiteX8" fmla="*/ 396814 w 396814"/>
                    <a:gd name="connsiteY8" fmla="*/ 27757 h 299256"/>
                    <a:gd name="connsiteX9" fmla="*/ 362168 w 396814"/>
                    <a:gd name="connsiteY9" fmla="*/ 2418 h 299256"/>
                    <a:gd name="connsiteX10" fmla="*/ 231763 w 396814"/>
                    <a:gd name="connsiteY10" fmla="*/ 132532 h 299256"/>
                    <a:gd name="connsiteX11" fmla="*/ 265101 w 396814"/>
                    <a:gd name="connsiteY11" fmla="*/ 83344 h 299256"/>
                    <a:gd name="connsiteX12" fmla="*/ 242888 w 396814"/>
                    <a:gd name="connsiteY12" fmla="*/ 52424 h 299256"/>
                    <a:gd name="connsiteX13" fmla="*/ 190536 w 396814"/>
                    <a:gd name="connsiteY13" fmla="*/ 96032 h 299256"/>
                    <a:gd name="connsiteX14" fmla="*/ 220602 w 396814"/>
                    <a:gd name="connsiteY14" fmla="*/ 49188 h 299256"/>
                    <a:gd name="connsiteX15" fmla="*/ 193808 w 396814"/>
                    <a:gd name="connsiteY15" fmla="*/ 24595 h 299256"/>
                    <a:gd name="connsiteX16" fmla="*/ 145256 w 396814"/>
                    <a:gd name="connsiteY16" fmla="*/ 64330 h 299256"/>
                    <a:gd name="connsiteX17" fmla="*/ 167470 w 396814"/>
                    <a:gd name="connsiteY17" fmla="*/ 27648 h 299256"/>
                    <a:gd name="connsiteX18" fmla="*/ 135913 w 396814"/>
                    <a:gd name="connsiteY18" fmla="*/ 0 h 299256"/>
                    <a:gd name="connsiteX19" fmla="*/ 7890 w 396814"/>
                    <a:gd name="connsiteY19" fmla="*/ 139712 h 299256"/>
                    <a:gd name="connsiteX20" fmla="*/ 0 w 396814"/>
                    <a:gd name="connsiteY20" fmla="*/ 173868 h 299256"/>
                    <a:gd name="connsiteX0" fmla="*/ 0 w 396814"/>
                    <a:gd name="connsiteY0" fmla="*/ 173868 h 299256"/>
                    <a:gd name="connsiteX1" fmla="*/ 132459 w 396814"/>
                    <a:gd name="connsiteY1" fmla="*/ 299256 h 299256"/>
                    <a:gd name="connsiteX2" fmla="*/ 157945 w 396814"/>
                    <a:gd name="connsiteY2" fmla="*/ 288913 h 299256"/>
                    <a:gd name="connsiteX3" fmla="*/ 211931 w 396814"/>
                    <a:gd name="connsiteY3" fmla="*/ 290549 h 299256"/>
                    <a:gd name="connsiteX4" fmla="*/ 295275 w 396814"/>
                    <a:gd name="connsiteY4" fmla="*/ 245305 h 299256"/>
                    <a:gd name="connsiteX5" fmla="*/ 324560 w 396814"/>
                    <a:gd name="connsiteY5" fmla="*/ 179412 h 299256"/>
                    <a:gd name="connsiteX6" fmla="*/ 300038 w 396814"/>
                    <a:gd name="connsiteY6" fmla="*/ 161961 h 299256"/>
                    <a:gd name="connsiteX7" fmla="*/ 223838 w 396814"/>
                    <a:gd name="connsiteY7" fmla="*/ 223874 h 299256"/>
                    <a:gd name="connsiteX8" fmla="*/ 396814 w 396814"/>
                    <a:gd name="connsiteY8" fmla="*/ 27757 h 299256"/>
                    <a:gd name="connsiteX9" fmla="*/ 362168 w 396814"/>
                    <a:gd name="connsiteY9" fmla="*/ 2418 h 299256"/>
                    <a:gd name="connsiteX10" fmla="*/ 231763 w 396814"/>
                    <a:gd name="connsiteY10" fmla="*/ 132532 h 299256"/>
                    <a:gd name="connsiteX11" fmla="*/ 265101 w 396814"/>
                    <a:gd name="connsiteY11" fmla="*/ 83344 h 299256"/>
                    <a:gd name="connsiteX12" fmla="*/ 242888 w 396814"/>
                    <a:gd name="connsiteY12" fmla="*/ 52424 h 299256"/>
                    <a:gd name="connsiteX13" fmla="*/ 190536 w 396814"/>
                    <a:gd name="connsiteY13" fmla="*/ 96032 h 299256"/>
                    <a:gd name="connsiteX14" fmla="*/ 220602 w 396814"/>
                    <a:gd name="connsiteY14" fmla="*/ 49188 h 299256"/>
                    <a:gd name="connsiteX15" fmla="*/ 193808 w 396814"/>
                    <a:gd name="connsiteY15" fmla="*/ 24595 h 299256"/>
                    <a:gd name="connsiteX16" fmla="*/ 145256 w 396814"/>
                    <a:gd name="connsiteY16" fmla="*/ 64330 h 299256"/>
                    <a:gd name="connsiteX17" fmla="*/ 167470 w 396814"/>
                    <a:gd name="connsiteY17" fmla="*/ 27648 h 299256"/>
                    <a:gd name="connsiteX18" fmla="*/ 135913 w 396814"/>
                    <a:gd name="connsiteY18" fmla="*/ 0 h 299256"/>
                    <a:gd name="connsiteX19" fmla="*/ 7890 w 396814"/>
                    <a:gd name="connsiteY19" fmla="*/ 139712 h 299256"/>
                    <a:gd name="connsiteX20" fmla="*/ 0 w 396814"/>
                    <a:gd name="connsiteY20" fmla="*/ 173868 h 299256"/>
                    <a:gd name="connsiteX0" fmla="*/ 0 w 396814"/>
                    <a:gd name="connsiteY0" fmla="*/ 173868 h 299256"/>
                    <a:gd name="connsiteX1" fmla="*/ 132459 w 396814"/>
                    <a:gd name="connsiteY1" fmla="*/ 299256 h 299256"/>
                    <a:gd name="connsiteX2" fmla="*/ 157945 w 396814"/>
                    <a:gd name="connsiteY2" fmla="*/ 288913 h 299256"/>
                    <a:gd name="connsiteX3" fmla="*/ 211931 w 396814"/>
                    <a:gd name="connsiteY3" fmla="*/ 290549 h 299256"/>
                    <a:gd name="connsiteX4" fmla="*/ 295275 w 396814"/>
                    <a:gd name="connsiteY4" fmla="*/ 245305 h 299256"/>
                    <a:gd name="connsiteX5" fmla="*/ 324560 w 396814"/>
                    <a:gd name="connsiteY5" fmla="*/ 179412 h 299256"/>
                    <a:gd name="connsiteX6" fmla="*/ 300038 w 396814"/>
                    <a:gd name="connsiteY6" fmla="*/ 161961 h 299256"/>
                    <a:gd name="connsiteX7" fmla="*/ 223838 w 396814"/>
                    <a:gd name="connsiteY7" fmla="*/ 223874 h 299256"/>
                    <a:gd name="connsiteX8" fmla="*/ 396814 w 396814"/>
                    <a:gd name="connsiteY8" fmla="*/ 27757 h 299256"/>
                    <a:gd name="connsiteX9" fmla="*/ 362168 w 396814"/>
                    <a:gd name="connsiteY9" fmla="*/ 2418 h 299256"/>
                    <a:gd name="connsiteX10" fmla="*/ 231763 w 396814"/>
                    <a:gd name="connsiteY10" fmla="*/ 132532 h 299256"/>
                    <a:gd name="connsiteX11" fmla="*/ 265101 w 396814"/>
                    <a:gd name="connsiteY11" fmla="*/ 83344 h 299256"/>
                    <a:gd name="connsiteX12" fmla="*/ 242888 w 396814"/>
                    <a:gd name="connsiteY12" fmla="*/ 52424 h 299256"/>
                    <a:gd name="connsiteX13" fmla="*/ 190536 w 396814"/>
                    <a:gd name="connsiteY13" fmla="*/ 96032 h 299256"/>
                    <a:gd name="connsiteX14" fmla="*/ 220602 w 396814"/>
                    <a:gd name="connsiteY14" fmla="*/ 49188 h 299256"/>
                    <a:gd name="connsiteX15" fmla="*/ 193808 w 396814"/>
                    <a:gd name="connsiteY15" fmla="*/ 24595 h 299256"/>
                    <a:gd name="connsiteX16" fmla="*/ 145256 w 396814"/>
                    <a:gd name="connsiteY16" fmla="*/ 64330 h 299256"/>
                    <a:gd name="connsiteX17" fmla="*/ 167470 w 396814"/>
                    <a:gd name="connsiteY17" fmla="*/ 27648 h 299256"/>
                    <a:gd name="connsiteX18" fmla="*/ 135913 w 396814"/>
                    <a:gd name="connsiteY18" fmla="*/ 0 h 299256"/>
                    <a:gd name="connsiteX19" fmla="*/ 7890 w 396814"/>
                    <a:gd name="connsiteY19" fmla="*/ 139712 h 299256"/>
                    <a:gd name="connsiteX20" fmla="*/ 0 w 396814"/>
                    <a:gd name="connsiteY20" fmla="*/ 173868 h 299256"/>
                    <a:gd name="connsiteX0" fmla="*/ 0 w 396814"/>
                    <a:gd name="connsiteY0" fmla="*/ 173868 h 299256"/>
                    <a:gd name="connsiteX1" fmla="*/ 132459 w 396814"/>
                    <a:gd name="connsiteY1" fmla="*/ 299256 h 299256"/>
                    <a:gd name="connsiteX2" fmla="*/ 157945 w 396814"/>
                    <a:gd name="connsiteY2" fmla="*/ 288913 h 299256"/>
                    <a:gd name="connsiteX3" fmla="*/ 211931 w 396814"/>
                    <a:gd name="connsiteY3" fmla="*/ 290549 h 299256"/>
                    <a:gd name="connsiteX4" fmla="*/ 295275 w 396814"/>
                    <a:gd name="connsiteY4" fmla="*/ 245305 h 299256"/>
                    <a:gd name="connsiteX5" fmla="*/ 324560 w 396814"/>
                    <a:gd name="connsiteY5" fmla="*/ 179412 h 299256"/>
                    <a:gd name="connsiteX6" fmla="*/ 300038 w 396814"/>
                    <a:gd name="connsiteY6" fmla="*/ 161961 h 299256"/>
                    <a:gd name="connsiteX7" fmla="*/ 223838 w 396814"/>
                    <a:gd name="connsiteY7" fmla="*/ 223874 h 299256"/>
                    <a:gd name="connsiteX8" fmla="*/ 396814 w 396814"/>
                    <a:gd name="connsiteY8" fmla="*/ 27757 h 299256"/>
                    <a:gd name="connsiteX9" fmla="*/ 362168 w 396814"/>
                    <a:gd name="connsiteY9" fmla="*/ 2418 h 299256"/>
                    <a:gd name="connsiteX10" fmla="*/ 231763 w 396814"/>
                    <a:gd name="connsiteY10" fmla="*/ 132532 h 299256"/>
                    <a:gd name="connsiteX11" fmla="*/ 265101 w 396814"/>
                    <a:gd name="connsiteY11" fmla="*/ 83344 h 299256"/>
                    <a:gd name="connsiteX12" fmla="*/ 238198 w 396814"/>
                    <a:gd name="connsiteY12" fmla="*/ 53987 h 299256"/>
                    <a:gd name="connsiteX13" fmla="*/ 190536 w 396814"/>
                    <a:gd name="connsiteY13" fmla="*/ 96032 h 299256"/>
                    <a:gd name="connsiteX14" fmla="*/ 220602 w 396814"/>
                    <a:gd name="connsiteY14" fmla="*/ 49188 h 299256"/>
                    <a:gd name="connsiteX15" fmla="*/ 193808 w 396814"/>
                    <a:gd name="connsiteY15" fmla="*/ 24595 h 299256"/>
                    <a:gd name="connsiteX16" fmla="*/ 145256 w 396814"/>
                    <a:gd name="connsiteY16" fmla="*/ 64330 h 299256"/>
                    <a:gd name="connsiteX17" fmla="*/ 167470 w 396814"/>
                    <a:gd name="connsiteY17" fmla="*/ 27648 h 299256"/>
                    <a:gd name="connsiteX18" fmla="*/ 135913 w 396814"/>
                    <a:gd name="connsiteY18" fmla="*/ 0 h 299256"/>
                    <a:gd name="connsiteX19" fmla="*/ 7890 w 396814"/>
                    <a:gd name="connsiteY19" fmla="*/ 139712 h 299256"/>
                    <a:gd name="connsiteX20" fmla="*/ 0 w 396814"/>
                    <a:gd name="connsiteY20" fmla="*/ 173868 h 299256"/>
                    <a:gd name="connsiteX0" fmla="*/ 0 w 396814"/>
                    <a:gd name="connsiteY0" fmla="*/ 173868 h 299256"/>
                    <a:gd name="connsiteX1" fmla="*/ 132459 w 396814"/>
                    <a:gd name="connsiteY1" fmla="*/ 299256 h 299256"/>
                    <a:gd name="connsiteX2" fmla="*/ 157945 w 396814"/>
                    <a:gd name="connsiteY2" fmla="*/ 288913 h 299256"/>
                    <a:gd name="connsiteX3" fmla="*/ 211931 w 396814"/>
                    <a:gd name="connsiteY3" fmla="*/ 290549 h 299256"/>
                    <a:gd name="connsiteX4" fmla="*/ 295275 w 396814"/>
                    <a:gd name="connsiteY4" fmla="*/ 245305 h 299256"/>
                    <a:gd name="connsiteX5" fmla="*/ 324560 w 396814"/>
                    <a:gd name="connsiteY5" fmla="*/ 179412 h 299256"/>
                    <a:gd name="connsiteX6" fmla="*/ 300038 w 396814"/>
                    <a:gd name="connsiteY6" fmla="*/ 161961 h 299256"/>
                    <a:gd name="connsiteX7" fmla="*/ 223838 w 396814"/>
                    <a:gd name="connsiteY7" fmla="*/ 223874 h 299256"/>
                    <a:gd name="connsiteX8" fmla="*/ 396814 w 396814"/>
                    <a:gd name="connsiteY8" fmla="*/ 27757 h 299256"/>
                    <a:gd name="connsiteX9" fmla="*/ 362168 w 396814"/>
                    <a:gd name="connsiteY9" fmla="*/ 2418 h 299256"/>
                    <a:gd name="connsiteX10" fmla="*/ 231763 w 396814"/>
                    <a:gd name="connsiteY10" fmla="*/ 132532 h 299256"/>
                    <a:gd name="connsiteX11" fmla="*/ 265101 w 396814"/>
                    <a:gd name="connsiteY11" fmla="*/ 83344 h 299256"/>
                    <a:gd name="connsiteX12" fmla="*/ 238198 w 396814"/>
                    <a:gd name="connsiteY12" fmla="*/ 53987 h 299256"/>
                    <a:gd name="connsiteX13" fmla="*/ 190536 w 396814"/>
                    <a:gd name="connsiteY13" fmla="*/ 96032 h 299256"/>
                    <a:gd name="connsiteX14" fmla="*/ 220602 w 396814"/>
                    <a:gd name="connsiteY14" fmla="*/ 49188 h 299256"/>
                    <a:gd name="connsiteX15" fmla="*/ 193808 w 396814"/>
                    <a:gd name="connsiteY15" fmla="*/ 24595 h 299256"/>
                    <a:gd name="connsiteX16" fmla="*/ 145256 w 396814"/>
                    <a:gd name="connsiteY16" fmla="*/ 64330 h 299256"/>
                    <a:gd name="connsiteX17" fmla="*/ 167470 w 396814"/>
                    <a:gd name="connsiteY17" fmla="*/ 27648 h 299256"/>
                    <a:gd name="connsiteX18" fmla="*/ 135913 w 396814"/>
                    <a:gd name="connsiteY18" fmla="*/ 0 h 299256"/>
                    <a:gd name="connsiteX19" fmla="*/ 7890 w 396814"/>
                    <a:gd name="connsiteY19" fmla="*/ 139712 h 299256"/>
                    <a:gd name="connsiteX20" fmla="*/ 0 w 396814"/>
                    <a:gd name="connsiteY20" fmla="*/ 173868 h 299256"/>
                    <a:gd name="connsiteX0" fmla="*/ 0 w 396814"/>
                    <a:gd name="connsiteY0" fmla="*/ 173868 h 299256"/>
                    <a:gd name="connsiteX1" fmla="*/ 132459 w 396814"/>
                    <a:gd name="connsiteY1" fmla="*/ 299256 h 299256"/>
                    <a:gd name="connsiteX2" fmla="*/ 157945 w 396814"/>
                    <a:gd name="connsiteY2" fmla="*/ 288913 h 299256"/>
                    <a:gd name="connsiteX3" fmla="*/ 211931 w 396814"/>
                    <a:gd name="connsiteY3" fmla="*/ 290549 h 299256"/>
                    <a:gd name="connsiteX4" fmla="*/ 295275 w 396814"/>
                    <a:gd name="connsiteY4" fmla="*/ 245305 h 299256"/>
                    <a:gd name="connsiteX5" fmla="*/ 324560 w 396814"/>
                    <a:gd name="connsiteY5" fmla="*/ 179412 h 299256"/>
                    <a:gd name="connsiteX6" fmla="*/ 300038 w 396814"/>
                    <a:gd name="connsiteY6" fmla="*/ 161961 h 299256"/>
                    <a:gd name="connsiteX7" fmla="*/ 223838 w 396814"/>
                    <a:gd name="connsiteY7" fmla="*/ 223874 h 299256"/>
                    <a:gd name="connsiteX8" fmla="*/ 396814 w 396814"/>
                    <a:gd name="connsiteY8" fmla="*/ 27757 h 299256"/>
                    <a:gd name="connsiteX9" fmla="*/ 362168 w 396814"/>
                    <a:gd name="connsiteY9" fmla="*/ 2418 h 299256"/>
                    <a:gd name="connsiteX10" fmla="*/ 231763 w 396814"/>
                    <a:gd name="connsiteY10" fmla="*/ 132532 h 299256"/>
                    <a:gd name="connsiteX11" fmla="*/ 265101 w 396814"/>
                    <a:gd name="connsiteY11" fmla="*/ 85689 h 299256"/>
                    <a:gd name="connsiteX12" fmla="*/ 238198 w 396814"/>
                    <a:gd name="connsiteY12" fmla="*/ 53987 h 299256"/>
                    <a:gd name="connsiteX13" fmla="*/ 190536 w 396814"/>
                    <a:gd name="connsiteY13" fmla="*/ 96032 h 299256"/>
                    <a:gd name="connsiteX14" fmla="*/ 220602 w 396814"/>
                    <a:gd name="connsiteY14" fmla="*/ 49188 h 299256"/>
                    <a:gd name="connsiteX15" fmla="*/ 193808 w 396814"/>
                    <a:gd name="connsiteY15" fmla="*/ 24595 h 299256"/>
                    <a:gd name="connsiteX16" fmla="*/ 145256 w 396814"/>
                    <a:gd name="connsiteY16" fmla="*/ 64330 h 299256"/>
                    <a:gd name="connsiteX17" fmla="*/ 167470 w 396814"/>
                    <a:gd name="connsiteY17" fmla="*/ 27648 h 299256"/>
                    <a:gd name="connsiteX18" fmla="*/ 135913 w 396814"/>
                    <a:gd name="connsiteY18" fmla="*/ 0 h 299256"/>
                    <a:gd name="connsiteX19" fmla="*/ 7890 w 396814"/>
                    <a:gd name="connsiteY19" fmla="*/ 139712 h 299256"/>
                    <a:gd name="connsiteX20" fmla="*/ 0 w 396814"/>
                    <a:gd name="connsiteY20" fmla="*/ 173868 h 299256"/>
                    <a:gd name="connsiteX0" fmla="*/ 0 w 396814"/>
                    <a:gd name="connsiteY0" fmla="*/ 173868 h 299256"/>
                    <a:gd name="connsiteX1" fmla="*/ 132459 w 396814"/>
                    <a:gd name="connsiteY1" fmla="*/ 299256 h 299256"/>
                    <a:gd name="connsiteX2" fmla="*/ 157945 w 396814"/>
                    <a:gd name="connsiteY2" fmla="*/ 288913 h 299256"/>
                    <a:gd name="connsiteX3" fmla="*/ 211931 w 396814"/>
                    <a:gd name="connsiteY3" fmla="*/ 290549 h 299256"/>
                    <a:gd name="connsiteX4" fmla="*/ 295275 w 396814"/>
                    <a:gd name="connsiteY4" fmla="*/ 245305 h 299256"/>
                    <a:gd name="connsiteX5" fmla="*/ 324560 w 396814"/>
                    <a:gd name="connsiteY5" fmla="*/ 179412 h 299256"/>
                    <a:gd name="connsiteX6" fmla="*/ 300038 w 396814"/>
                    <a:gd name="connsiteY6" fmla="*/ 161961 h 299256"/>
                    <a:gd name="connsiteX7" fmla="*/ 223838 w 396814"/>
                    <a:gd name="connsiteY7" fmla="*/ 223874 h 299256"/>
                    <a:gd name="connsiteX8" fmla="*/ 396814 w 396814"/>
                    <a:gd name="connsiteY8" fmla="*/ 27757 h 299256"/>
                    <a:gd name="connsiteX9" fmla="*/ 362168 w 396814"/>
                    <a:gd name="connsiteY9" fmla="*/ 2418 h 299256"/>
                    <a:gd name="connsiteX10" fmla="*/ 231763 w 396814"/>
                    <a:gd name="connsiteY10" fmla="*/ 132532 h 299256"/>
                    <a:gd name="connsiteX11" fmla="*/ 265101 w 396814"/>
                    <a:gd name="connsiteY11" fmla="*/ 85689 h 299256"/>
                    <a:gd name="connsiteX12" fmla="*/ 238198 w 396814"/>
                    <a:gd name="connsiteY12" fmla="*/ 53987 h 299256"/>
                    <a:gd name="connsiteX13" fmla="*/ 190536 w 396814"/>
                    <a:gd name="connsiteY13" fmla="*/ 96032 h 299256"/>
                    <a:gd name="connsiteX14" fmla="*/ 220602 w 396814"/>
                    <a:gd name="connsiteY14" fmla="*/ 49188 h 299256"/>
                    <a:gd name="connsiteX15" fmla="*/ 193808 w 396814"/>
                    <a:gd name="connsiteY15" fmla="*/ 24595 h 299256"/>
                    <a:gd name="connsiteX16" fmla="*/ 145256 w 396814"/>
                    <a:gd name="connsiteY16" fmla="*/ 64330 h 299256"/>
                    <a:gd name="connsiteX17" fmla="*/ 167470 w 396814"/>
                    <a:gd name="connsiteY17" fmla="*/ 27648 h 299256"/>
                    <a:gd name="connsiteX18" fmla="*/ 135913 w 396814"/>
                    <a:gd name="connsiteY18" fmla="*/ 0 h 299256"/>
                    <a:gd name="connsiteX19" fmla="*/ 7890 w 396814"/>
                    <a:gd name="connsiteY19" fmla="*/ 139712 h 299256"/>
                    <a:gd name="connsiteX20" fmla="*/ 0 w 396814"/>
                    <a:gd name="connsiteY20" fmla="*/ 173868 h 299256"/>
                    <a:gd name="connsiteX0" fmla="*/ 0 w 396814"/>
                    <a:gd name="connsiteY0" fmla="*/ 173868 h 299256"/>
                    <a:gd name="connsiteX1" fmla="*/ 132459 w 396814"/>
                    <a:gd name="connsiteY1" fmla="*/ 299256 h 299256"/>
                    <a:gd name="connsiteX2" fmla="*/ 157945 w 396814"/>
                    <a:gd name="connsiteY2" fmla="*/ 288913 h 299256"/>
                    <a:gd name="connsiteX3" fmla="*/ 211931 w 396814"/>
                    <a:gd name="connsiteY3" fmla="*/ 290549 h 299256"/>
                    <a:gd name="connsiteX4" fmla="*/ 295275 w 396814"/>
                    <a:gd name="connsiteY4" fmla="*/ 245305 h 299256"/>
                    <a:gd name="connsiteX5" fmla="*/ 324560 w 396814"/>
                    <a:gd name="connsiteY5" fmla="*/ 179412 h 299256"/>
                    <a:gd name="connsiteX6" fmla="*/ 300038 w 396814"/>
                    <a:gd name="connsiteY6" fmla="*/ 161961 h 299256"/>
                    <a:gd name="connsiteX7" fmla="*/ 223838 w 396814"/>
                    <a:gd name="connsiteY7" fmla="*/ 223874 h 299256"/>
                    <a:gd name="connsiteX8" fmla="*/ 396814 w 396814"/>
                    <a:gd name="connsiteY8" fmla="*/ 27757 h 299256"/>
                    <a:gd name="connsiteX9" fmla="*/ 362168 w 396814"/>
                    <a:gd name="connsiteY9" fmla="*/ 2418 h 299256"/>
                    <a:gd name="connsiteX10" fmla="*/ 231763 w 396814"/>
                    <a:gd name="connsiteY10" fmla="*/ 132532 h 299256"/>
                    <a:gd name="connsiteX11" fmla="*/ 265101 w 396814"/>
                    <a:gd name="connsiteY11" fmla="*/ 85689 h 299256"/>
                    <a:gd name="connsiteX12" fmla="*/ 238198 w 396814"/>
                    <a:gd name="connsiteY12" fmla="*/ 53987 h 299256"/>
                    <a:gd name="connsiteX13" fmla="*/ 190536 w 396814"/>
                    <a:gd name="connsiteY13" fmla="*/ 96032 h 299256"/>
                    <a:gd name="connsiteX14" fmla="*/ 220602 w 396814"/>
                    <a:gd name="connsiteY14" fmla="*/ 49188 h 299256"/>
                    <a:gd name="connsiteX15" fmla="*/ 193808 w 396814"/>
                    <a:gd name="connsiteY15" fmla="*/ 24595 h 299256"/>
                    <a:gd name="connsiteX16" fmla="*/ 145256 w 396814"/>
                    <a:gd name="connsiteY16" fmla="*/ 64330 h 299256"/>
                    <a:gd name="connsiteX17" fmla="*/ 167470 w 396814"/>
                    <a:gd name="connsiteY17" fmla="*/ 27648 h 299256"/>
                    <a:gd name="connsiteX18" fmla="*/ 135913 w 396814"/>
                    <a:gd name="connsiteY18" fmla="*/ 0 h 299256"/>
                    <a:gd name="connsiteX19" fmla="*/ 7890 w 396814"/>
                    <a:gd name="connsiteY19" fmla="*/ 139712 h 299256"/>
                    <a:gd name="connsiteX20" fmla="*/ 0 w 396814"/>
                    <a:gd name="connsiteY20" fmla="*/ 173868 h 299256"/>
                    <a:gd name="connsiteX0" fmla="*/ 0 w 396814"/>
                    <a:gd name="connsiteY0" fmla="*/ 173868 h 299256"/>
                    <a:gd name="connsiteX1" fmla="*/ 132459 w 396814"/>
                    <a:gd name="connsiteY1" fmla="*/ 299256 h 299256"/>
                    <a:gd name="connsiteX2" fmla="*/ 157945 w 396814"/>
                    <a:gd name="connsiteY2" fmla="*/ 288913 h 299256"/>
                    <a:gd name="connsiteX3" fmla="*/ 211931 w 396814"/>
                    <a:gd name="connsiteY3" fmla="*/ 290549 h 299256"/>
                    <a:gd name="connsiteX4" fmla="*/ 295275 w 396814"/>
                    <a:gd name="connsiteY4" fmla="*/ 245305 h 299256"/>
                    <a:gd name="connsiteX5" fmla="*/ 324560 w 396814"/>
                    <a:gd name="connsiteY5" fmla="*/ 179412 h 299256"/>
                    <a:gd name="connsiteX6" fmla="*/ 300038 w 396814"/>
                    <a:gd name="connsiteY6" fmla="*/ 161961 h 299256"/>
                    <a:gd name="connsiteX7" fmla="*/ 223838 w 396814"/>
                    <a:gd name="connsiteY7" fmla="*/ 223874 h 299256"/>
                    <a:gd name="connsiteX8" fmla="*/ 396814 w 396814"/>
                    <a:gd name="connsiteY8" fmla="*/ 27757 h 299256"/>
                    <a:gd name="connsiteX9" fmla="*/ 362168 w 396814"/>
                    <a:gd name="connsiteY9" fmla="*/ 2418 h 299256"/>
                    <a:gd name="connsiteX10" fmla="*/ 231763 w 396814"/>
                    <a:gd name="connsiteY10" fmla="*/ 132532 h 299256"/>
                    <a:gd name="connsiteX11" fmla="*/ 265101 w 396814"/>
                    <a:gd name="connsiteY11" fmla="*/ 85689 h 299256"/>
                    <a:gd name="connsiteX12" fmla="*/ 238198 w 396814"/>
                    <a:gd name="connsiteY12" fmla="*/ 53987 h 299256"/>
                    <a:gd name="connsiteX13" fmla="*/ 190536 w 396814"/>
                    <a:gd name="connsiteY13" fmla="*/ 96032 h 299256"/>
                    <a:gd name="connsiteX14" fmla="*/ 220602 w 396814"/>
                    <a:gd name="connsiteY14" fmla="*/ 49188 h 299256"/>
                    <a:gd name="connsiteX15" fmla="*/ 193808 w 396814"/>
                    <a:gd name="connsiteY15" fmla="*/ 24595 h 299256"/>
                    <a:gd name="connsiteX16" fmla="*/ 145256 w 396814"/>
                    <a:gd name="connsiteY16" fmla="*/ 64330 h 299256"/>
                    <a:gd name="connsiteX17" fmla="*/ 167470 w 396814"/>
                    <a:gd name="connsiteY17" fmla="*/ 27648 h 299256"/>
                    <a:gd name="connsiteX18" fmla="*/ 135913 w 396814"/>
                    <a:gd name="connsiteY18" fmla="*/ 0 h 299256"/>
                    <a:gd name="connsiteX19" fmla="*/ 7890 w 396814"/>
                    <a:gd name="connsiteY19" fmla="*/ 139712 h 299256"/>
                    <a:gd name="connsiteX20" fmla="*/ 0 w 396814"/>
                    <a:gd name="connsiteY20" fmla="*/ 173868 h 299256"/>
                    <a:gd name="connsiteX0" fmla="*/ 0 w 396814"/>
                    <a:gd name="connsiteY0" fmla="*/ 173868 h 299256"/>
                    <a:gd name="connsiteX1" fmla="*/ 132459 w 396814"/>
                    <a:gd name="connsiteY1" fmla="*/ 299256 h 299256"/>
                    <a:gd name="connsiteX2" fmla="*/ 157945 w 396814"/>
                    <a:gd name="connsiteY2" fmla="*/ 288913 h 299256"/>
                    <a:gd name="connsiteX3" fmla="*/ 211931 w 396814"/>
                    <a:gd name="connsiteY3" fmla="*/ 290549 h 299256"/>
                    <a:gd name="connsiteX4" fmla="*/ 295275 w 396814"/>
                    <a:gd name="connsiteY4" fmla="*/ 245305 h 299256"/>
                    <a:gd name="connsiteX5" fmla="*/ 324560 w 396814"/>
                    <a:gd name="connsiteY5" fmla="*/ 179412 h 299256"/>
                    <a:gd name="connsiteX6" fmla="*/ 300038 w 396814"/>
                    <a:gd name="connsiteY6" fmla="*/ 161961 h 299256"/>
                    <a:gd name="connsiteX7" fmla="*/ 223838 w 396814"/>
                    <a:gd name="connsiteY7" fmla="*/ 223874 h 299256"/>
                    <a:gd name="connsiteX8" fmla="*/ 396814 w 396814"/>
                    <a:gd name="connsiteY8" fmla="*/ 27757 h 299256"/>
                    <a:gd name="connsiteX9" fmla="*/ 362168 w 396814"/>
                    <a:gd name="connsiteY9" fmla="*/ 2418 h 299256"/>
                    <a:gd name="connsiteX10" fmla="*/ 231763 w 396814"/>
                    <a:gd name="connsiteY10" fmla="*/ 132532 h 299256"/>
                    <a:gd name="connsiteX11" fmla="*/ 265101 w 396814"/>
                    <a:gd name="connsiteY11" fmla="*/ 85689 h 299256"/>
                    <a:gd name="connsiteX12" fmla="*/ 238198 w 396814"/>
                    <a:gd name="connsiteY12" fmla="*/ 53987 h 299256"/>
                    <a:gd name="connsiteX13" fmla="*/ 190536 w 396814"/>
                    <a:gd name="connsiteY13" fmla="*/ 96032 h 299256"/>
                    <a:gd name="connsiteX14" fmla="*/ 220602 w 396814"/>
                    <a:gd name="connsiteY14" fmla="*/ 49188 h 299256"/>
                    <a:gd name="connsiteX15" fmla="*/ 193808 w 396814"/>
                    <a:gd name="connsiteY15" fmla="*/ 24595 h 299256"/>
                    <a:gd name="connsiteX16" fmla="*/ 145256 w 396814"/>
                    <a:gd name="connsiteY16" fmla="*/ 64330 h 299256"/>
                    <a:gd name="connsiteX17" fmla="*/ 167470 w 396814"/>
                    <a:gd name="connsiteY17" fmla="*/ 27648 h 299256"/>
                    <a:gd name="connsiteX18" fmla="*/ 135913 w 396814"/>
                    <a:gd name="connsiteY18" fmla="*/ 0 h 299256"/>
                    <a:gd name="connsiteX19" fmla="*/ 7890 w 396814"/>
                    <a:gd name="connsiteY19" fmla="*/ 139712 h 299256"/>
                    <a:gd name="connsiteX20" fmla="*/ 0 w 396814"/>
                    <a:gd name="connsiteY20" fmla="*/ 173868 h 299256"/>
                    <a:gd name="connsiteX0" fmla="*/ 0 w 396814"/>
                    <a:gd name="connsiteY0" fmla="*/ 173868 h 299256"/>
                    <a:gd name="connsiteX1" fmla="*/ 132459 w 396814"/>
                    <a:gd name="connsiteY1" fmla="*/ 299256 h 299256"/>
                    <a:gd name="connsiteX2" fmla="*/ 157945 w 396814"/>
                    <a:gd name="connsiteY2" fmla="*/ 288913 h 299256"/>
                    <a:gd name="connsiteX3" fmla="*/ 211931 w 396814"/>
                    <a:gd name="connsiteY3" fmla="*/ 290549 h 299256"/>
                    <a:gd name="connsiteX4" fmla="*/ 295275 w 396814"/>
                    <a:gd name="connsiteY4" fmla="*/ 245305 h 299256"/>
                    <a:gd name="connsiteX5" fmla="*/ 324560 w 396814"/>
                    <a:gd name="connsiteY5" fmla="*/ 179412 h 299256"/>
                    <a:gd name="connsiteX6" fmla="*/ 301601 w 396814"/>
                    <a:gd name="connsiteY6" fmla="*/ 159616 h 299256"/>
                    <a:gd name="connsiteX7" fmla="*/ 223838 w 396814"/>
                    <a:gd name="connsiteY7" fmla="*/ 223874 h 299256"/>
                    <a:gd name="connsiteX8" fmla="*/ 396814 w 396814"/>
                    <a:gd name="connsiteY8" fmla="*/ 27757 h 299256"/>
                    <a:gd name="connsiteX9" fmla="*/ 362168 w 396814"/>
                    <a:gd name="connsiteY9" fmla="*/ 2418 h 299256"/>
                    <a:gd name="connsiteX10" fmla="*/ 231763 w 396814"/>
                    <a:gd name="connsiteY10" fmla="*/ 132532 h 299256"/>
                    <a:gd name="connsiteX11" fmla="*/ 265101 w 396814"/>
                    <a:gd name="connsiteY11" fmla="*/ 85689 h 299256"/>
                    <a:gd name="connsiteX12" fmla="*/ 238198 w 396814"/>
                    <a:gd name="connsiteY12" fmla="*/ 53987 h 299256"/>
                    <a:gd name="connsiteX13" fmla="*/ 190536 w 396814"/>
                    <a:gd name="connsiteY13" fmla="*/ 96032 h 299256"/>
                    <a:gd name="connsiteX14" fmla="*/ 220602 w 396814"/>
                    <a:gd name="connsiteY14" fmla="*/ 49188 h 299256"/>
                    <a:gd name="connsiteX15" fmla="*/ 193808 w 396814"/>
                    <a:gd name="connsiteY15" fmla="*/ 24595 h 299256"/>
                    <a:gd name="connsiteX16" fmla="*/ 145256 w 396814"/>
                    <a:gd name="connsiteY16" fmla="*/ 64330 h 299256"/>
                    <a:gd name="connsiteX17" fmla="*/ 167470 w 396814"/>
                    <a:gd name="connsiteY17" fmla="*/ 27648 h 299256"/>
                    <a:gd name="connsiteX18" fmla="*/ 135913 w 396814"/>
                    <a:gd name="connsiteY18" fmla="*/ 0 h 299256"/>
                    <a:gd name="connsiteX19" fmla="*/ 7890 w 396814"/>
                    <a:gd name="connsiteY19" fmla="*/ 139712 h 299256"/>
                    <a:gd name="connsiteX20" fmla="*/ 0 w 396814"/>
                    <a:gd name="connsiteY20" fmla="*/ 173868 h 299256"/>
                    <a:gd name="connsiteX0" fmla="*/ 0 w 396814"/>
                    <a:gd name="connsiteY0" fmla="*/ 173868 h 299256"/>
                    <a:gd name="connsiteX1" fmla="*/ 132459 w 396814"/>
                    <a:gd name="connsiteY1" fmla="*/ 299256 h 299256"/>
                    <a:gd name="connsiteX2" fmla="*/ 157945 w 396814"/>
                    <a:gd name="connsiteY2" fmla="*/ 288913 h 299256"/>
                    <a:gd name="connsiteX3" fmla="*/ 211931 w 396814"/>
                    <a:gd name="connsiteY3" fmla="*/ 290549 h 299256"/>
                    <a:gd name="connsiteX4" fmla="*/ 295275 w 396814"/>
                    <a:gd name="connsiteY4" fmla="*/ 245305 h 299256"/>
                    <a:gd name="connsiteX5" fmla="*/ 324560 w 396814"/>
                    <a:gd name="connsiteY5" fmla="*/ 179412 h 299256"/>
                    <a:gd name="connsiteX6" fmla="*/ 301601 w 396814"/>
                    <a:gd name="connsiteY6" fmla="*/ 159616 h 299256"/>
                    <a:gd name="connsiteX7" fmla="*/ 223838 w 396814"/>
                    <a:gd name="connsiteY7" fmla="*/ 223874 h 299256"/>
                    <a:gd name="connsiteX8" fmla="*/ 396814 w 396814"/>
                    <a:gd name="connsiteY8" fmla="*/ 27757 h 299256"/>
                    <a:gd name="connsiteX9" fmla="*/ 362168 w 396814"/>
                    <a:gd name="connsiteY9" fmla="*/ 2418 h 299256"/>
                    <a:gd name="connsiteX10" fmla="*/ 231763 w 396814"/>
                    <a:gd name="connsiteY10" fmla="*/ 132532 h 299256"/>
                    <a:gd name="connsiteX11" fmla="*/ 265101 w 396814"/>
                    <a:gd name="connsiteY11" fmla="*/ 85689 h 299256"/>
                    <a:gd name="connsiteX12" fmla="*/ 238198 w 396814"/>
                    <a:gd name="connsiteY12" fmla="*/ 53987 h 299256"/>
                    <a:gd name="connsiteX13" fmla="*/ 190536 w 396814"/>
                    <a:gd name="connsiteY13" fmla="*/ 96032 h 299256"/>
                    <a:gd name="connsiteX14" fmla="*/ 220602 w 396814"/>
                    <a:gd name="connsiteY14" fmla="*/ 49188 h 299256"/>
                    <a:gd name="connsiteX15" fmla="*/ 193808 w 396814"/>
                    <a:gd name="connsiteY15" fmla="*/ 24595 h 299256"/>
                    <a:gd name="connsiteX16" fmla="*/ 145256 w 396814"/>
                    <a:gd name="connsiteY16" fmla="*/ 64330 h 299256"/>
                    <a:gd name="connsiteX17" fmla="*/ 167470 w 396814"/>
                    <a:gd name="connsiteY17" fmla="*/ 27648 h 299256"/>
                    <a:gd name="connsiteX18" fmla="*/ 135913 w 396814"/>
                    <a:gd name="connsiteY18" fmla="*/ 0 h 299256"/>
                    <a:gd name="connsiteX19" fmla="*/ 7890 w 396814"/>
                    <a:gd name="connsiteY19" fmla="*/ 139712 h 299256"/>
                    <a:gd name="connsiteX20" fmla="*/ 0 w 396814"/>
                    <a:gd name="connsiteY20" fmla="*/ 173868 h 299256"/>
                    <a:gd name="connsiteX0" fmla="*/ 0 w 396814"/>
                    <a:gd name="connsiteY0" fmla="*/ 173868 h 299256"/>
                    <a:gd name="connsiteX1" fmla="*/ 132459 w 396814"/>
                    <a:gd name="connsiteY1" fmla="*/ 299256 h 299256"/>
                    <a:gd name="connsiteX2" fmla="*/ 157945 w 396814"/>
                    <a:gd name="connsiteY2" fmla="*/ 288913 h 299256"/>
                    <a:gd name="connsiteX3" fmla="*/ 211931 w 396814"/>
                    <a:gd name="connsiteY3" fmla="*/ 290549 h 299256"/>
                    <a:gd name="connsiteX4" fmla="*/ 295275 w 396814"/>
                    <a:gd name="connsiteY4" fmla="*/ 245305 h 299256"/>
                    <a:gd name="connsiteX5" fmla="*/ 324560 w 396814"/>
                    <a:gd name="connsiteY5" fmla="*/ 179412 h 299256"/>
                    <a:gd name="connsiteX6" fmla="*/ 301601 w 396814"/>
                    <a:gd name="connsiteY6" fmla="*/ 159616 h 299256"/>
                    <a:gd name="connsiteX7" fmla="*/ 223838 w 396814"/>
                    <a:gd name="connsiteY7" fmla="*/ 223874 h 299256"/>
                    <a:gd name="connsiteX8" fmla="*/ 396814 w 396814"/>
                    <a:gd name="connsiteY8" fmla="*/ 27757 h 299256"/>
                    <a:gd name="connsiteX9" fmla="*/ 362168 w 396814"/>
                    <a:gd name="connsiteY9" fmla="*/ 2418 h 299256"/>
                    <a:gd name="connsiteX10" fmla="*/ 231763 w 396814"/>
                    <a:gd name="connsiteY10" fmla="*/ 132532 h 299256"/>
                    <a:gd name="connsiteX11" fmla="*/ 265101 w 396814"/>
                    <a:gd name="connsiteY11" fmla="*/ 85689 h 299256"/>
                    <a:gd name="connsiteX12" fmla="*/ 238198 w 396814"/>
                    <a:gd name="connsiteY12" fmla="*/ 53987 h 299256"/>
                    <a:gd name="connsiteX13" fmla="*/ 190536 w 396814"/>
                    <a:gd name="connsiteY13" fmla="*/ 96032 h 299256"/>
                    <a:gd name="connsiteX14" fmla="*/ 220602 w 396814"/>
                    <a:gd name="connsiteY14" fmla="*/ 49188 h 299256"/>
                    <a:gd name="connsiteX15" fmla="*/ 193808 w 396814"/>
                    <a:gd name="connsiteY15" fmla="*/ 24595 h 299256"/>
                    <a:gd name="connsiteX16" fmla="*/ 145256 w 396814"/>
                    <a:gd name="connsiteY16" fmla="*/ 64330 h 299256"/>
                    <a:gd name="connsiteX17" fmla="*/ 167470 w 396814"/>
                    <a:gd name="connsiteY17" fmla="*/ 27648 h 299256"/>
                    <a:gd name="connsiteX18" fmla="*/ 135913 w 396814"/>
                    <a:gd name="connsiteY18" fmla="*/ 0 h 299256"/>
                    <a:gd name="connsiteX19" fmla="*/ 7890 w 396814"/>
                    <a:gd name="connsiteY19" fmla="*/ 139712 h 299256"/>
                    <a:gd name="connsiteX20" fmla="*/ 0 w 396814"/>
                    <a:gd name="connsiteY20" fmla="*/ 173868 h 299256"/>
                    <a:gd name="connsiteX0" fmla="*/ 0 w 396814"/>
                    <a:gd name="connsiteY0" fmla="*/ 173868 h 299256"/>
                    <a:gd name="connsiteX1" fmla="*/ 132459 w 396814"/>
                    <a:gd name="connsiteY1" fmla="*/ 299256 h 299256"/>
                    <a:gd name="connsiteX2" fmla="*/ 157945 w 396814"/>
                    <a:gd name="connsiteY2" fmla="*/ 288913 h 299256"/>
                    <a:gd name="connsiteX3" fmla="*/ 211931 w 396814"/>
                    <a:gd name="connsiteY3" fmla="*/ 290549 h 299256"/>
                    <a:gd name="connsiteX4" fmla="*/ 295275 w 396814"/>
                    <a:gd name="connsiteY4" fmla="*/ 245305 h 299256"/>
                    <a:gd name="connsiteX5" fmla="*/ 324560 w 396814"/>
                    <a:gd name="connsiteY5" fmla="*/ 179412 h 299256"/>
                    <a:gd name="connsiteX6" fmla="*/ 301601 w 396814"/>
                    <a:gd name="connsiteY6" fmla="*/ 159616 h 299256"/>
                    <a:gd name="connsiteX7" fmla="*/ 223838 w 396814"/>
                    <a:gd name="connsiteY7" fmla="*/ 223874 h 299256"/>
                    <a:gd name="connsiteX8" fmla="*/ 396814 w 396814"/>
                    <a:gd name="connsiteY8" fmla="*/ 27757 h 299256"/>
                    <a:gd name="connsiteX9" fmla="*/ 362168 w 396814"/>
                    <a:gd name="connsiteY9" fmla="*/ 2418 h 299256"/>
                    <a:gd name="connsiteX10" fmla="*/ 231763 w 396814"/>
                    <a:gd name="connsiteY10" fmla="*/ 132532 h 299256"/>
                    <a:gd name="connsiteX11" fmla="*/ 265101 w 396814"/>
                    <a:gd name="connsiteY11" fmla="*/ 85689 h 299256"/>
                    <a:gd name="connsiteX12" fmla="*/ 238198 w 396814"/>
                    <a:gd name="connsiteY12" fmla="*/ 53987 h 299256"/>
                    <a:gd name="connsiteX13" fmla="*/ 190536 w 396814"/>
                    <a:gd name="connsiteY13" fmla="*/ 96032 h 299256"/>
                    <a:gd name="connsiteX14" fmla="*/ 220602 w 396814"/>
                    <a:gd name="connsiteY14" fmla="*/ 49188 h 299256"/>
                    <a:gd name="connsiteX15" fmla="*/ 193808 w 396814"/>
                    <a:gd name="connsiteY15" fmla="*/ 24595 h 299256"/>
                    <a:gd name="connsiteX16" fmla="*/ 145256 w 396814"/>
                    <a:gd name="connsiteY16" fmla="*/ 64330 h 299256"/>
                    <a:gd name="connsiteX17" fmla="*/ 167470 w 396814"/>
                    <a:gd name="connsiteY17" fmla="*/ 27648 h 299256"/>
                    <a:gd name="connsiteX18" fmla="*/ 135913 w 396814"/>
                    <a:gd name="connsiteY18" fmla="*/ 0 h 299256"/>
                    <a:gd name="connsiteX19" fmla="*/ 7890 w 396814"/>
                    <a:gd name="connsiteY19" fmla="*/ 139712 h 299256"/>
                    <a:gd name="connsiteX20" fmla="*/ 0 w 396814"/>
                    <a:gd name="connsiteY20" fmla="*/ 173868 h 299256"/>
                    <a:gd name="connsiteX0" fmla="*/ 0 w 396814"/>
                    <a:gd name="connsiteY0" fmla="*/ 173868 h 299256"/>
                    <a:gd name="connsiteX1" fmla="*/ 132459 w 396814"/>
                    <a:gd name="connsiteY1" fmla="*/ 299256 h 299256"/>
                    <a:gd name="connsiteX2" fmla="*/ 157945 w 396814"/>
                    <a:gd name="connsiteY2" fmla="*/ 288913 h 299256"/>
                    <a:gd name="connsiteX3" fmla="*/ 211931 w 396814"/>
                    <a:gd name="connsiteY3" fmla="*/ 290549 h 299256"/>
                    <a:gd name="connsiteX4" fmla="*/ 296838 w 396814"/>
                    <a:gd name="connsiteY4" fmla="*/ 247650 h 299256"/>
                    <a:gd name="connsiteX5" fmla="*/ 324560 w 396814"/>
                    <a:gd name="connsiteY5" fmla="*/ 179412 h 299256"/>
                    <a:gd name="connsiteX6" fmla="*/ 301601 w 396814"/>
                    <a:gd name="connsiteY6" fmla="*/ 159616 h 299256"/>
                    <a:gd name="connsiteX7" fmla="*/ 223838 w 396814"/>
                    <a:gd name="connsiteY7" fmla="*/ 223874 h 299256"/>
                    <a:gd name="connsiteX8" fmla="*/ 396814 w 396814"/>
                    <a:gd name="connsiteY8" fmla="*/ 27757 h 299256"/>
                    <a:gd name="connsiteX9" fmla="*/ 362168 w 396814"/>
                    <a:gd name="connsiteY9" fmla="*/ 2418 h 299256"/>
                    <a:gd name="connsiteX10" fmla="*/ 231763 w 396814"/>
                    <a:gd name="connsiteY10" fmla="*/ 132532 h 299256"/>
                    <a:gd name="connsiteX11" fmla="*/ 265101 w 396814"/>
                    <a:gd name="connsiteY11" fmla="*/ 85689 h 299256"/>
                    <a:gd name="connsiteX12" fmla="*/ 238198 w 396814"/>
                    <a:gd name="connsiteY12" fmla="*/ 53987 h 299256"/>
                    <a:gd name="connsiteX13" fmla="*/ 190536 w 396814"/>
                    <a:gd name="connsiteY13" fmla="*/ 96032 h 299256"/>
                    <a:gd name="connsiteX14" fmla="*/ 220602 w 396814"/>
                    <a:gd name="connsiteY14" fmla="*/ 49188 h 299256"/>
                    <a:gd name="connsiteX15" fmla="*/ 193808 w 396814"/>
                    <a:gd name="connsiteY15" fmla="*/ 24595 h 299256"/>
                    <a:gd name="connsiteX16" fmla="*/ 145256 w 396814"/>
                    <a:gd name="connsiteY16" fmla="*/ 64330 h 299256"/>
                    <a:gd name="connsiteX17" fmla="*/ 167470 w 396814"/>
                    <a:gd name="connsiteY17" fmla="*/ 27648 h 299256"/>
                    <a:gd name="connsiteX18" fmla="*/ 135913 w 396814"/>
                    <a:gd name="connsiteY18" fmla="*/ 0 h 299256"/>
                    <a:gd name="connsiteX19" fmla="*/ 7890 w 396814"/>
                    <a:gd name="connsiteY19" fmla="*/ 139712 h 299256"/>
                    <a:gd name="connsiteX20" fmla="*/ 0 w 396814"/>
                    <a:gd name="connsiteY20" fmla="*/ 173868 h 299256"/>
                    <a:gd name="connsiteX0" fmla="*/ 0 w 396814"/>
                    <a:gd name="connsiteY0" fmla="*/ 173868 h 299256"/>
                    <a:gd name="connsiteX1" fmla="*/ 132459 w 396814"/>
                    <a:gd name="connsiteY1" fmla="*/ 299256 h 299256"/>
                    <a:gd name="connsiteX2" fmla="*/ 157945 w 396814"/>
                    <a:gd name="connsiteY2" fmla="*/ 288913 h 299256"/>
                    <a:gd name="connsiteX3" fmla="*/ 211931 w 396814"/>
                    <a:gd name="connsiteY3" fmla="*/ 290549 h 299256"/>
                    <a:gd name="connsiteX4" fmla="*/ 296838 w 396814"/>
                    <a:gd name="connsiteY4" fmla="*/ 247650 h 299256"/>
                    <a:gd name="connsiteX5" fmla="*/ 324560 w 396814"/>
                    <a:gd name="connsiteY5" fmla="*/ 179412 h 299256"/>
                    <a:gd name="connsiteX6" fmla="*/ 301601 w 396814"/>
                    <a:gd name="connsiteY6" fmla="*/ 159616 h 299256"/>
                    <a:gd name="connsiteX7" fmla="*/ 223838 w 396814"/>
                    <a:gd name="connsiteY7" fmla="*/ 223874 h 299256"/>
                    <a:gd name="connsiteX8" fmla="*/ 396814 w 396814"/>
                    <a:gd name="connsiteY8" fmla="*/ 27757 h 299256"/>
                    <a:gd name="connsiteX9" fmla="*/ 362168 w 396814"/>
                    <a:gd name="connsiteY9" fmla="*/ 2418 h 299256"/>
                    <a:gd name="connsiteX10" fmla="*/ 231763 w 396814"/>
                    <a:gd name="connsiteY10" fmla="*/ 132532 h 299256"/>
                    <a:gd name="connsiteX11" fmla="*/ 265101 w 396814"/>
                    <a:gd name="connsiteY11" fmla="*/ 85689 h 299256"/>
                    <a:gd name="connsiteX12" fmla="*/ 238198 w 396814"/>
                    <a:gd name="connsiteY12" fmla="*/ 53987 h 299256"/>
                    <a:gd name="connsiteX13" fmla="*/ 190536 w 396814"/>
                    <a:gd name="connsiteY13" fmla="*/ 96032 h 299256"/>
                    <a:gd name="connsiteX14" fmla="*/ 220602 w 396814"/>
                    <a:gd name="connsiteY14" fmla="*/ 49188 h 299256"/>
                    <a:gd name="connsiteX15" fmla="*/ 193808 w 396814"/>
                    <a:gd name="connsiteY15" fmla="*/ 24595 h 299256"/>
                    <a:gd name="connsiteX16" fmla="*/ 145256 w 396814"/>
                    <a:gd name="connsiteY16" fmla="*/ 64330 h 299256"/>
                    <a:gd name="connsiteX17" fmla="*/ 167470 w 396814"/>
                    <a:gd name="connsiteY17" fmla="*/ 27648 h 299256"/>
                    <a:gd name="connsiteX18" fmla="*/ 135913 w 396814"/>
                    <a:gd name="connsiteY18" fmla="*/ 0 h 299256"/>
                    <a:gd name="connsiteX19" fmla="*/ 7890 w 396814"/>
                    <a:gd name="connsiteY19" fmla="*/ 139712 h 299256"/>
                    <a:gd name="connsiteX20" fmla="*/ 0 w 396814"/>
                    <a:gd name="connsiteY20" fmla="*/ 173868 h 299256"/>
                    <a:gd name="connsiteX0" fmla="*/ 0 w 396814"/>
                    <a:gd name="connsiteY0" fmla="*/ 173868 h 299256"/>
                    <a:gd name="connsiteX1" fmla="*/ 132459 w 396814"/>
                    <a:gd name="connsiteY1" fmla="*/ 299256 h 299256"/>
                    <a:gd name="connsiteX2" fmla="*/ 157945 w 396814"/>
                    <a:gd name="connsiteY2" fmla="*/ 288913 h 299256"/>
                    <a:gd name="connsiteX3" fmla="*/ 211931 w 396814"/>
                    <a:gd name="connsiteY3" fmla="*/ 290549 h 299256"/>
                    <a:gd name="connsiteX4" fmla="*/ 296838 w 396814"/>
                    <a:gd name="connsiteY4" fmla="*/ 247650 h 299256"/>
                    <a:gd name="connsiteX5" fmla="*/ 324560 w 396814"/>
                    <a:gd name="connsiteY5" fmla="*/ 179412 h 299256"/>
                    <a:gd name="connsiteX6" fmla="*/ 301601 w 396814"/>
                    <a:gd name="connsiteY6" fmla="*/ 159616 h 299256"/>
                    <a:gd name="connsiteX7" fmla="*/ 223838 w 396814"/>
                    <a:gd name="connsiteY7" fmla="*/ 223874 h 299256"/>
                    <a:gd name="connsiteX8" fmla="*/ 396814 w 396814"/>
                    <a:gd name="connsiteY8" fmla="*/ 27757 h 299256"/>
                    <a:gd name="connsiteX9" fmla="*/ 362168 w 396814"/>
                    <a:gd name="connsiteY9" fmla="*/ 2418 h 299256"/>
                    <a:gd name="connsiteX10" fmla="*/ 231763 w 396814"/>
                    <a:gd name="connsiteY10" fmla="*/ 132532 h 299256"/>
                    <a:gd name="connsiteX11" fmla="*/ 265101 w 396814"/>
                    <a:gd name="connsiteY11" fmla="*/ 85689 h 299256"/>
                    <a:gd name="connsiteX12" fmla="*/ 238198 w 396814"/>
                    <a:gd name="connsiteY12" fmla="*/ 53987 h 299256"/>
                    <a:gd name="connsiteX13" fmla="*/ 190536 w 396814"/>
                    <a:gd name="connsiteY13" fmla="*/ 96032 h 299256"/>
                    <a:gd name="connsiteX14" fmla="*/ 220602 w 396814"/>
                    <a:gd name="connsiteY14" fmla="*/ 49188 h 299256"/>
                    <a:gd name="connsiteX15" fmla="*/ 193808 w 396814"/>
                    <a:gd name="connsiteY15" fmla="*/ 24595 h 299256"/>
                    <a:gd name="connsiteX16" fmla="*/ 145256 w 396814"/>
                    <a:gd name="connsiteY16" fmla="*/ 64330 h 299256"/>
                    <a:gd name="connsiteX17" fmla="*/ 167470 w 396814"/>
                    <a:gd name="connsiteY17" fmla="*/ 27648 h 299256"/>
                    <a:gd name="connsiteX18" fmla="*/ 135913 w 396814"/>
                    <a:gd name="connsiteY18" fmla="*/ 0 h 299256"/>
                    <a:gd name="connsiteX19" fmla="*/ 7890 w 396814"/>
                    <a:gd name="connsiteY19" fmla="*/ 139712 h 299256"/>
                    <a:gd name="connsiteX20" fmla="*/ 0 w 396814"/>
                    <a:gd name="connsiteY20" fmla="*/ 173868 h 299256"/>
                    <a:gd name="connsiteX0" fmla="*/ 0 w 396814"/>
                    <a:gd name="connsiteY0" fmla="*/ 173868 h 299256"/>
                    <a:gd name="connsiteX1" fmla="*/ 132459 w 396814"/>
                    <a:gd name="connsiteY1" fmla="*/ 299256 h 299256"/>
                    <a:gd name="connsiteX2" fmla="*/ 157945 w 396814"/>
                    <a:gd name="connsiteY2" fmla="*/ 288913 h 299256"/>
                    <a:gd name="connsiteX3" fmla="*/ 211931 w 396814"/>
                    <a:gd name="connsiteY3" fmla="*/ 290549 h 299256"/>
                    <a:gd name="connsiteX4" fmla="*/ 295275 w 396814"/>
                    <a:gd name="connsiteY4" fmla="*/ 253122 h 299256"/>
                    <a:gd name="connsiteX5" fmla="*/ 324560 w 396814"/>
                    <a:gd name="connsiteY5" fmla="*/ 179412 h 299256"/>
                    <a:gd name="connsiteX6" fmla="*/ 301601 w 396814"/>
                    <a:gd name="connsiteY6" fmla="*/ 159616 h 299256"/>
                    <a:gd name="connsiteX7" fmla="*/ 223838 w 396814"/>
                    <a:gd name="connsiteY7" fmla="*/ 223874 h 299256"/>
                    <a:gd name="connsiteX8" fmla="*/ 396814 w 396814"/>
                    <a:gd name="connsiteY8" fmla="*/ 27757 h 299256"/>
                    <a:gd name="connsiteX9" fmla="*/ 362168 w 396814"/>
                    <a:gd name="connsiteY9" fmla="*/ 2418 h 299256"/>
                    <a:gd name="connsiteX10" fmla="*/ 231763 w 396814"/>
                    <a:gd name="connsiteY10" fmla="*/ 132532 h 299256"/>
                    <a:gd name="connsiteX11" fmla="*/ 265101 w 396814"/>
                    <a:gd name="connsiteY11" fmla="*/ 85689 h 299256"/>
                    <a:gd name="connsiteX12" fmla="*/ 238198 w 396814"/>
                    <a:gd name="connsiteY12" fmla="*/ 53987 h 299256"/>
                    <a:gd name="connsiteX13" fmla="*/ 190536 w 396814"/>
                    <a:gd name="connsiteY13" fmla="*/ 96032 h 299256"/>
                    <a:gd name="connsiteX14" fmla="*/ 220602 w 396814"/>
                    <a:gd name="connsiteY14" fmla="*/ 49188 h 299256"/>
                    <a:gd name="connsiteX15" fmla="*/ 193808 w 396814"/>
                    <a:gd name="connsiteY15" fmla="*/ 24595 h 299256"/>
                    <a:gd name="connsiteX16" fmla="*/ 145256 w 396814"/>
                    <a:gd name="connsiteY16" fmla="*/ 64330 h 299256"/>
                    <a:gd name="connsiteX17" fmla="*/ 167470 w 396814"/>
                    <a:gd name="connsiteY17" fmla="*/ 27648 h 299256"/>
                    <a:gd name="connsiteX18" fmla="*/ 135913 w 396814"/>
                    <a:gd name="connsiteY18" fmla="*/ 0 h 299256"/>
                    <a:gd name="connsiteX19" fmla="*/ 7890 w 396814"/>
                    <a:gd name="connsiteY19" fmla="*/ 139712 h 299256"/>
                    <a:gd name="connsiteX20" fmla="*/ 0 w 396814"/>
                    <a:gd name="connsiteY20" fmla="*/ 173868 h 299256"/>
                    <a:gd name="connsiteX0" fmla="*/ 0 w 396814"/>
                    <a:gd name="connsiteY0" fmla="*/ 173868 h 299256"/>
                    <a:gd name="connsiteX1" fmla="*/ 132459 w 396814"/>
                    <a:gd name="connsiteY1" fmla="*/ 299256 h 299256"/>
                    <a:gd name="connsiteX2" fmla="*/ 157945 w 396814"/>
                    <a:gd name="connsiteY2" fmla="*/ 288913 h 299256"/>
                    <a:gd name="connsiteX3" fmla="*/ 211931 w 396814"/>
                    <a:gd name="connsiteY3" fmla="*/ 290549 h 299256"/>
                    <a:gd name="connsiteX4" fmla="*/ 295275 w 396814"/>
                    <a:gd name="connsiteY4" fmla="*/ 253122 h 299256"/>
                    <a:gd name="connsiteX5" fmla="*/ 324560 w 396814"/>
                    <a:gd name="connsiteY5" fmla="*/ 179412 h 299256"/>
                    <a:gd name="connsiteX6" fmla="*/ 301601 w 396814"/>
                    <a:gd name="connsiteY6" fmla="*/ 159616 h 299256"/>
                    <a:gd name="connsiteX7" fmla="*/ 223838 w 396814"/>
                    <a:gd name="connsiteY7" fmla="*/ 223874 h 299256"/>
                    <a:gd name="connsiteX8" fmla="*/ 396814 w 396814"/>
                    <a:gd name="connsiteY8" fmla="*/ 27757 h 299256"/>
                    <a:gd name="connsiteX9" fmla="*/ 362168 w 396814"/>
                    <a:gd name="connsiteY9" fmla="*/ 2418 h 299256"/>
                    <a:gd name="connsiteX10" fmla="*/ 231763 w 396814"/>
                    <a:gd name="connsiteY10" fmla="*/ 132532 h 299256"/>
                    <a:gd name="connsiteX11" fmla="*/ 265101 w 396814"/>
                    <a:gd name="connsiteY11" fmla="*/ 85689 h 299256"/>
                    <a:gd name="connsiteX12" fmla="*/ 238198 w 396814"/>
                    <a:gd name="connsiteY12" fmla="*/ 53987 h 299256"/>
                    <a:gd name="connsiteX13" fmla="*/ 190536 w 396814"/>
                    <a:gd name="connsiteY13" fmla="*/ 96032 h 299256"/>
                    <a:gd name="connsiteX14" fmla="*/ 220602 w 396814"/>
                    <a:gd name="connsiteY14" fmla="*/ 49188 h 299256"/>
                    <a:gd name="connsiteX15" fmla="*/ 193808 w 396814"/>
                    <a:gd name="connsiteY15" fmla="*/ 24595 h 299256"/>
                    <a:gd name="connsiteX16" fmla="*/ 145256 w 396814"/>
                    <a:gd name="connsiteY16" fmla="*/ 64330 h 299256"/>
                    <a:gd name="connsiteX17" fmla="*/ 167470 w 396814"/>
                    <a:gd name="connsiteY17" fmla="*/ 27648 h 299256"/>
                    <a:gd name="connsiteX18" fmla="*/ 135913 w 396814"/>
                    <a:gd name="connsiteY18" fmla="*/ 0 h 299256"/>
                    <a:gd name="connsiteX19" fmla="*/ 7890 w 396814"/>
                    <a:gd name="connsiteY19" fmla="*/ 139712 h 299256"/>
                    <a:gd name="connsiteX20" fmla="*/ 0 w 396814"/>
                    <a:gd name="connsiteY20" fmla="*/ 173868 h 299256"/>
                    <a:gd name="connsiteX0" fmla="*/ 0 w 396814"/>
                    <a:gd name="connsiteY0" fmla="*/ 173868 h 299256"/>
                    <a:gd name="connsiteX1" fmla="*/ 132459 w 396814"/>
                    <a:gd name="connsiteY1" fmla="*/ 299256 h 299256"/>
                    <a:gd name="connsiteX2" fmla="*/ 157945 w 396814"/>
                    <a:gd name="connsiteY2" fmla="*/ 288913 h 299256"/>
                    <a:gd name="connsiteX3" fmla="*/ 211931 w 396814"/>
                    <a:gd name="connsiteY3" fmla="*/ 290549 h 299256"/>
                    <a:gd name="connsiteX4" fmla="*/ 295275 w 396814"/>
                    <a:gd name="connsiteY4" fmla="*/ 253122 h 299256"/>
                    <a:gd name="connsiteX5" fmla="*/ 324560 w 396814"/>
                    <a:gd name="connsiteY5" fmla="*/ 179412 h 299256"/>
                    <a:gd name="connsiteX6" fmla="*/ 301601 w 396814"/>
                    <a:gd name="connsiteY6" fmla="*/ 159616 h 299256"/>
                    <a:gd name="connsiteX7" fmla="*/ 223838 w 396814"/>
                    <a:gd name="connsiteY7" fmla="*/ 223874 h 299256"/>
                    <a:gd name="connsiteX8" fmla="*/ 396814 w 396814"/>
                    <a:gd name="connsiteY8" fmla="*/ 27757 h 299256"/>
                    <a:gd name="connsiteX9" fmla="*/ 362168 w 396814"/>
                    <a:gd name="connsiteY9" fmla="*/ 2418 h 299256"/>
                    <a:gd name="connsiteX10" fmla="*/ 231763 w 396814"/>
                    <a:gd name="connsiteY10" fmla="*/ 132532 h 299256"/>
                    <a:gd name="connsiteX11" fmla="*/ 265101 w 396814"/>
                    <a:gd name="connsiteY11" fmla="*/ 85689 h 299256"/>
                    <a:gd name="connsiteX12" fmla="*/ 238198 w 396814"/>
                    <a:gd name="connsiteY12" fmla="*/ 53987 h 299256"/>
                    <a:gd name="connsiteX13" fmla="*/ 190536 w 396814"/>
                    <a:gd name="connsiteY13" fmla="*/ 96032 h 299256"/>
                    <a:gd name="connsiteX14" fmla="*/ 220602 w 396814"/>
                    <a:gd name="connsiteY14" fmla="*/ 49188 h 299256"/>
                    <a:gd name="connsiteX15" fmla="*/ 193808 w 396814"/>
                    <a:gd name="connsiteY15" fmla="*/ 24595 h 299256"/>
                    <a:gd name="connsiteX16" fmla="*/ 145256 w 396814"/>
                    <a:gd name="connsiteY16" fmla="*/ 64330 h 299256"/>
                    <a:gd name="connsiteX17" fmla="*/ 167470 w 396814"/>
                    <a:gd name="connsiteY17" fmla="*/ 27648 h 299256"/>
                    <a:gd name="connsiteX18" fmla="*/ 135913 w 396814"/>
                    <a:gd name="connsiteY18" fmla="*/ 0 h 299256"/>
                    <a:gd name="connsiteX19" fmla="*/ 7890 w 396814"/>
                    <a:gd name="connsiteY19" fmla="*/ 139712 h 299256"/>
                    <a:gd name="connsiteX20" fmla="*/ 0 w 396814"/>
                    <a:gd name="connsiteY20" fmla="*/ 173868 h 299256"/>
                    <a:gd name="connsiteX0" fmla="*/ 0 w 396814"/>
                    <a:gd name="connsiteY0" fmla="*/ 173868 h 299256"/>
                    <a:gd name="connsiteX1" fmla="*/ 132459 w 396814"/>
                    <a:gd name="connsiteY1" fmla="*/ 299256 h 299256"/>
                    <a:gd name="connsiteX2" fmla="*/ 157945 w 396814"/>
                    <a:gd name="connsiteY2" fmla="*/ 288913 h 299256"/>
                    <a:gd name="connsiteX3" fmla="*/ 211931 w 396814"/>
                    <a:gd name="connsiteY3" fmla="*/ 290549 h 299256"/>
                    <a:gd name="connsiteX4" fmla="*/ 295275 w 396814"/>
                    <a:gd name="connsiteY4" fmla="*/ 253122 h 299256"/>
                    <a:gd name="connsiteX5" fmla="*/ 324560 w 396814"/>
                    <a:gd name="connsiteY5" fmla="*/ 179412 h 299256"/>
                    <a:gd name="connsiteX6" fmla="*/ 301601 w 396814"/>
                    <a:gd name="connsiteY6" fmla="*/ 159616 h 299256"/>
                    <a:gd name="connsiteX7" fmla="*/ 223838 w 396814"/>
                    <a:gd name="connsiteY7" fmla="*/ 223874 h 299256"/>
                    <a:gd name="connsiteX8" fmla="*/ 396814 w 396814"/>
                    <a:gd name="connsiteY8" fmla="*/ 27757 h 299256"/>
                    <a:gd name="connsiteX9" fmla="*/ 362168 w 396814"/>
                    <a:gd name="connsiteY9" fmla="*/ 2418 h 299256"/>
                    <a:gd name="connsiteX10" fmla="*/ 231763 w 396814"/>
                    <a:gd name="connsiteY10" fmla="*/ 132532 h 299256"/>
                    <a:gd name="connsiteX11" fmla="*/ 265101 w 396814"/>
                    <a:gd name="connsiteY11" fmla="*/ 85689 h 299256"/>
                    <a:gd name="connsiteX12" fmla="*/ 238198 w 396814"/>
                    <a:gd name="connsiteY12" fmla="*/ 53987 h 299256"/>
                    <a:gd name="connsiteX13" fmla="*/ 190536 w 396814"/>
                    <a:gd name="connsiteY13" fmla="*/ 96032 h 299256"/>
                    <a:gd name="connsiteX14" fmla="*/ 220602 w 396814"/>
                    <a:gd name="connsiteY14" fmla="*/ 49188 h 299256"/>
                    <a:gd name="connsiteX15" fmla="*/ 193808 w 396814"/>
                    <a:gd name="connsiteY15" fmla="*/ 24595 h 299256"/>
                    <a:gd name="connsiteX16" fmla="*/ 145256 w 396814"/>
                    <a:gd name="connsiteY16" fmla="*/ 64330 h 299256"/>
                    <a:gd name="connsiteX17" fmla="*/ 167470 w 396814"/>
                    <a:gd name="connsiteY17" fmla="*/ 27648 h 299256"/>
                    <a:gd name="connsiteX18" fmla="*/ 135913 w 396814"/>
                    <a:gd name="connsiteY18" fmla="*/ 0 h 299256"/>
                    <a:gd name="connsiteX19" fmla="*/ 7890 w 396814"/>
                    <a:gd name="connsiteY19" fmla="*/ 139712 h 299256"/>
                    <a:gd name="connsiteX20" fmla="*/ 0 w 396814"/>
                    <a:gd name="connsiteY20" fmla="*/ 173868 h 299256"/>
                    <a:gd name="connsiteX0" fmla="*/ 0 w 396814"/>
                    <a:gd name="connsiteY0" fmla="*/ 173868 h 299256"/>
                    <a:gd name="connsiteX1" fmla="*/ 132459 w 396814"/>
                    <a:gd name="connsiteY1" fmla="*/ 299256 h 299256"/>
                    <a:gd name="connsiteX2" fmla="*/ 157945 w 396814"/>
                    <a:gd name="connsiteY2" fmla="*/ 288913 h 299256"/>
                    <a:gd name="connsiteX3" fmla="*/ 211931 w 396814"/>
                    <a:gd name="connsiteY3" fmla="*/ 290549 h 299256"/>
                    <a:gd name="connsiteX4" fmla="*/ 296057 w 396814"/>
                    <a:gd name="connsiteY4" fmla="*/ 249995 h 299256"/>
                    <a:gd name="connsiteX5" fmla="*/ 324560 w 396814"/>
                    <a:gd name="connsiteY5" fmla="*/ 179412 h 299256"/>
                    <a:gd name="connsiteX6" fmla="*/ 301601 w 396814"/>
                    <a:gd name="connsiteY6" fmla="*/ 159616 h 299256"/>
                    <a:gd name="connsiteX7" fmla="*/ 223838 w 396814"/>
                    <a:gd name="connsiteY7" fmla="*/ 223874 h 299256"/>
                    <a:gd name="connsiteX8" fmla="*/ 396814 w 396814"/>
                    <a:gd name="connsiteY8" fmla="*/ 27757 h 299256"/>
                    <a:gd name="connsiteX9" fmla="*/ 362168 w 396814"/>
                    <a:gd name="connsiteY9" fmla="*/ 2418 h 299256"/>
                    <a:gd name="connsiteX10" fmla="*/ 231763 w 396814"/>
                    <a:gd name="connsiteY10" fmla="*/ 132532 h 299256"/>
                    <a:gd name="connsiteX11" fmla="*/ 265101 w 396814"/>
                    <a:gd name="connsiteY11" fmla="*/ 85689 h 299256"/>
                    <a:gd name="connsiteX12" fmla="*/ 238198 w 396814"/>
                    <a:gd name="connsiteY12" fmla="*/ 53987 h 299256"/>
                    <a:gd name="connsiteX13" fmla="*/ 190536 w 396814"/>
                    <a:gd name="connsiteY13" fmla="*/ 96032 h 299256"/>
                    <a:gd name="connsiteX14" fmla="*/ 220602 w 396814"/>
                    <a:gd name="connsiteY14" fmla="*/ 49188 h 299256"/>
                    <a:gd name="connsiteX15" fmla="*/ 193808 w 396814"/>
                    <a:gd name="connsiteY15" fmla="*/ 24595 h 299256"/>
                    <a:gd name="connsiteX16" fmla="*/ 145256 w 396814"/>
                    <a:gd name="connsiteY16" fmla="*/ 64330 h 299256"/>
                    <a:gd name="connsiteX17" fmla="*/ 167470 w 396814"/>
                    <a:gd name="connsiteY17" fmla="*/ 27648 h 299256"/>
                    <a:gd name="connsiteX18" fmla="*/ 135913 w 396814"/>
                    <a:gd name="connsiteY18" fmla="*/ 0 h 299256"/>
                    <a:gd name="connsiteX19" fmla="*/ 7890 w 396814"/>
                    <a:gd name="connsiteY19" fmla="*/ 139712 h 299256"/>
                    <a:gd name="connsiteX20" fmla="*/ 0 w 396814"/>
                    <a:gd name="connsiteY20" fmla="*/ 173868 h 299256"/>
                    <a:gd name="connsiteX0" fmla="*/ 0 w 396814"/>
                    <a:gd name="connsiteY0" fmla="*/ 173868 h 299256"/>
                    <a:gd name="connsiteX1" fmla="*/ 132459 w 396814"/>
                    <a:gd name="connsiteY1" fmla="*/ 299256 h 299256"/>
                    <a:gd name="connsiteX2" fmla="*/ 157945 w 396814"/>
                    <a:gd name="connsiteY2" fmla="*/ 288913 h 299256"/>
                    <a:gd name="connsiteX3" fmla="*/ 211931 w 396814"/>
                    <a:gd name="connsiteY3" fmla="*/ 290549 h 299256"/>
                    <a:gd name="connsiteX4" fmla="*/ 296057 w 396814"/>
                    <a:gd name="connsiteY4" fmla="*/ 249995 h 299256"/>
                    <a:gd name="connsiteX5" fmla="*/ 324560 w 396814"/>
                    <a:gd name="connsiteY5" fmla="*/ 179412 h 299256"/>
                    <a:gd name="connsiteX6" fmla="*/ 301601 w 396814"/>
                    <a:gd name="connsiteY6" fmla="*/ 159616 h 299256"/>
                    <a:gd name="connsiteX7" fmla="*/ 223838 w 396814"/>
                    <a:gd name="connsiteY7" fmla="*/ 223874 h 299256"/>
                    <a:gd name="connsiteX8" fmla="*/ 396814 w 396814"/>
                    <a:gd name="connsiteY8" fmla="*/ 27757 h 299256"/>
                    <a:gd name="connsiteX9" fmla="*/ 362168 w 396814"/>
                    <a:gd name="connsiteY9" fmla="*/ 2418 h 299256"/>
                    <a:gd name="connsiteX10" fmla="*/ 231763 w 396814"/>
                    <a:gd name="connsiteY10" fmla="*/ 132532 h 299256"/>
                    <a:gd name="connsiteX11" fmla="*/ 265101 w 396814"/>
                    <a:gd name="connsiteY11" fmla="*/ 85689 h 299256"/>
                    <a:gd name="connsiteX12" fmla="*/ 238198 w 396814"/>
                    <a:gd name="connsiteY12" fmla="*/ 53987 h 299256"/>
                    <a:gd name="connsiteX13" fmla="*/ 190536 w 396814"/>
                    <a:gd name="connsiteY13" fmla="*/ 96032 h 299256"/>
                    <a:gd name="connsiteX14" fmla="*/ 220602 w 396814"/>
                    <a:gd name="connsiteY14" fmla="*/ 49188 h 299256"/>
                    <a:gd name="connsiteX15" fmla="*/ 193808 w 396814"/>
                    <a:gd name="connsiteY15" fmla="*/ 24595 h 299256"/>
                    <a:gd name="connsiteX16" fmla="*/ 145256 w 396814"/>
                    <a:gd name="connsiteY16" fmla="*/ 64330 h 299256"/>
                    <a:gd name="connsiteX17" fmla="*/ 167470 w 396814"/>
                    <a:gd name="connsiteY17" fmla="*/ 27648 h 299256"/>
                    <a:gd name="connsiteX18" fmla="*/ 135913 w 396814"/>
                    <a:gd name="connsiteY18" fmla="*/ 0 h 299256"/>
                    <a:gd name="connsiteX19" fmla="*/ 7890 w 396814"/>
                    <a:gd name="connsiteY19" fmla="*/ 139712 h 299256"/>
                    <a:gd name="connsiteX20" fmla="*/ 0 w 396814"/>
                    <a:gd name="connsiteY20" fmla="*/ 173868 h 299256"/>
                    <a:gd name="connsiteX0" fmla="*/ 0 w 396814"/>
                    <a:gd name="connsiteY0" fmla="*/ 173868 h 299256"/>
                    <a:gd name="connsiteX1" fmla="*/ 132459 w 396814"/>
                    <a:gd name="connsiteY1" fmla="*/ 299256 h 299256"/>
                    <a:gd name="connsiteX2" fmla="*/ 157945 w 396814"/>
                    <a:gd name="connsiteY2" fmla="*/ 288913 h 299256"/>
                    <a:gd name="connsiteX3" fmla="*/ 211931 w 396814"/>
                    <a:gd name="connsiteY3" fmla="*/ 290549 h 299256"/>
                    <a:gd name="connsiteX4" fmla="*/ 296057 w 396814"/>
                    <a:gd name="connsiteY4" fmla="*/ 249995 h 299256"/>
                    <a:gd name="connsiteX5" fmla="*/ 324560 w 396814"/>
                    <a:gd name="connsiteY5" fmla="*/ 179412 h 299256"/>
                    <a:gd name="connsiteX6" fmla="*/ 301601 w 396814"/>
                    <a:gd name="connsiteY6" fmla="*/ 159616 h 299256"/>
                    <a:gd name="connsiteX7" fmla="*/ 223838 w 396814"/>
                    <a:gd name="connsiteY7" fmla="*/ 223874 h 299256"/>
                    <a:gd name="connsiteX8" fmla="*/ 396814 w 396814"/>
                    <a:gd name="connsiteY8" fmla="*/ 27757 h 299256"/>
                    <a:gd name="connsiteX9" fmla="*/ 362168 w 396814"/>
                    <a:gd name="connsiteY9" fmla="*/ 2418 h 299256"/>
                    <a:gd name="connsiteX10" fmla="*/ 231763 w 396814"/>
                    <a:gd name="connsiteY10" fmla="*/ 132532 h 299256"/>
                    <a:gd name="connsiteX11" fmla="*/ 265101 w 396814"/>
                    <a:gd name="connsiteY11" fmla="*/ 85689 h 299256"/>
                    <a:gd name="connsiteX12" fmla="*/ 238198 w 396814"/>
                    <a:gd name="connsiteY12" fmla="*/ 53987 h 299256"/>
                    <a:gd name="connsiteX13" fmla="*/ 190536 w 396814"/>
                    <a:gd name="connsiteY13" fmla="*/ 96032 h 299256"/>
                    <a:gd name="connsiteX14" fmla="*/ 220602 w 396814"/>
                    <a:gd name="connsiteY14" fmla="*/ 49188 h 299256"/>
                    <a:gd name="connsiteX15" fmla="*/ 193808 w 396814"/>
                    <a:gd name="connsiteY15" fmla="*/ 24595 h 299256"/>
                    <a:gd name="connsiteX16" fmla="*/ 145256 w 396814"/>
                    <a:gd name="connsiteY16" fmla="*/ 64330 h 299256"/>
                    <a:gd name="connsiteX17" fmla="*/ 167470 w 396814"/>
                    <a:gd name="connsiteY17" fmla="*/ 27648 h 299256"/>
                    <a:gd name="connsiteX18" fmla="*/ 135913 w 396814"/>
                    <a:gd name="connsiteY18" fmla="*/ 0 h 299256"/>
                    <a:gd name="connsiteX19" fmla="*/ 7890 w 396814"/>
                    <a:gd name="connsiteY19" fmla="*/ 139712 h 299256"/>
                    <a:gd name="connsiteX20" fmla="*/ 0 w 396814"/>
                    <a:gd name="connsiteY20" fmla="*/ 173868 h 299256"/>
                    <a:gd name="connsiteX0" fmla="*/ 0 w 396814"/>
                    <a:gd name="connsiteY0" fmla="*/ 173868 h 299256"/>
                    <a:gd name="connsiteX1" fmla="*/ 132459 w 396814"/>
                    <a:gd name="connsiteY1" fmla="*/ 299256 h 299256"/>
                    <a:gd name="connsiteX2" fmla="*/ 157945 w 396814"/>
                    <a:gd name="connsiteY2" fmla="*/ 288913 h 299256"/>
                    <a:gd name="connsiteX3" fmla="*/ 211931 w 396814"/>
                    <a:gd name="connsiteY3" fmla="*/ 290549 h 299256"/>
                    <a:gd name="connsiteX4" fmla="*/ 293712 w 396814"/>
                    <a:gd name="connsiteY4" fmla="*/ 248432 h 299256"/>
                    <a:gd name="connsiteX5" fmla="*/ 324560 w 396814"/>
                    <a:gd name="connsiteY5" fmla="*/ 179412 h 299256"/>
                    <a:gd name="connsiteX6" fmla="*/ 301601 w 396814"/>
                    <a:gd name="connsiteY6" fmla="*/ 159616 h 299256"/>
                    <a:gd name="connsiteX7" fmla="*/ 223838 w 396814"/>
                    <a:gd name="connsiteY7" fmla="*/ 223874 h 299256"/>
                    <a:gd name="connsiteX8" fmla="*/ 396814 w 396814"/>
                    <a:gd name="connsiteY8" fmla="*/ 27757 h 299256"/>
                    <a:gd name="connsiteX9" fmla="*/ 362168 w 396814"/>
                    <a:gd name="connsiteY9" fmla="*/ 2418 h 299256"/>
                    <a:gd name="connsiteX10" fmla="*/ 231763 w 396814"/>
                    <a:gd name="connsiteY10" fmla="*/ 132532 h 299256"/>
                    <a:gd name="connsiteX11" fmla="*/ 265101 w 396814"/>
                    <a:gd name="connsiteY11" fmla="*/ 85689 h 299256"/>
                    <a:gd name="connsiteX12" fmla="*/ 238198 w 396814"/>
                    <a:gd name="connsiteY12" fmla="*/ 53987 h 299256"/>
                    <a:gd name="connsiteX13" fmla="*/ 190536 w 396814"/>
                    <a:gd name="connsiteY13" fmla="*/ 96032 h 299256"/>
                    <a:gd name="connsiteX14" fmla="*/ 220602 w 396814"/>
                    <a:gd name="connsiteY14" fmla="*/ 49188 h 299256"/>
                    <a:gd name="connsiteX15" fmla="*/ 193808 w 396814"/>
                    <a:gd name="connsiteY15" fmla="*/ 24595 h 299256"/>
                    <a:gd name="connsiteX16" fmla="*/ 145256 w 396814"/>
                    <a:gd name="connsiteY16" fmla="*/ 64330 h 299256"/>
                    <a:gd name="connsiteX17" fmla="*/ 167470 w 396814"/>
                    <a:gd name="connsiteY17" fmla="*/ 27648 h 299256"/>
                    <a:gd name="connsiteX18" fmla="*/ 135913 w 396814"/>
                    <a:gd name="connsiteY18" fmla="*/ 0 h 299256"/>
                    <a:gd name="connsiteX19" fmla="*/ 7890 w 396814"/>
                    <a:gd name="connsiteY19" fmla="*/ 139712 h 299256"/>
                    <a:gd name="connsiteX20" fmla="*/ 0 w 396814"/>
                    <a:gd name="connsiteY20" fmla="*/ 173868 h 299256"/>
                    <a:gd name="connsiteX0" fmla="*/ 0 w 396814"/>
                    <a:gd name="connsiteY0" fmla="*/ 173868 h 299256"/>
                    <a:gd name="connsiteX1" fmla="*/ 132459 w 396814"/>
                    <a:gd name="connsiteY1" fmla="*/ 299256 h 299256"/>
                    <a:gd name="connsiteX2" fmla="*/ 157945 w 396814"/>
                    <a:gd name="connsiteY2" fmla="*/ 288913 h 299256"/>
                    <a:gd name="connsiteX3" fmla="*/ 211931 w 396814"/>
                    <a:gd name="connsiteY3" fmla="*/ 290549 h 299256"/>
                    <a:gd name="connsiteX4" fmla="*/ 293712 w 396814"/>
                    <a:gd name="connsiteY4" fmla="*/ 248432 h 299256"/>
                    <a:gd name="connsiteX5" fmla="*/ 324560 w 396814"/>
                    <a:gd name="connsiteY5" fmla="*/ 179412 h 299256"/>
                    <a:gd name="connsiteX6" fmla="*/ 301601 w 396814"/>
                    <a:gd name="connsiteY6" fmla="*/ 159616 h 299256"/>
                    <a:gd name="connsiteX7" fmla="*/ 223838 w 396814"/>
                    <a:gd name="connsiteY7" fmla="*/ 223874 h 299256"/>
                    <a:gd name="connsiteX8" fmla="*/ 396814 w 396814"/>
                    <a:gd name="connsiteY8" fmla="*/ 27757 h 299256"/>
                    <a:gd name="connsiteX9" fmla="*/ 362168 w 396814"/>
                    <a:gd name="connsiteY9" fmla="*/ 2418 h 299256"/>
                    <a:gd name="connsiteX10" fmla="*/ 231763 w 396814"/>
                    <a:gd name="connsiteY10" fmla="*/ 132532 h 299256"/>
                    <a:gd name="connsiteX11" fmla="*/ 265101 w 396814"/>
                    <a:gd name="connsiteY11" fmla="*/ 85689 h 299256"/>
                    <a:gd name="connsiteX12" fmla="*/ 238198 w 396814"/>
                    <a:gd name="connsiteY12" fmla="*/ 53987 h 299256"/>
                    <a:gd name="connsiteX13" fmla="*/ 190536 w 396814"/>
                    <a:gd name="connsiteY13" fmla="*/ 96032 h 299256"/>
                    <a:gd name="connsiteX14" fmla="*/ 220602 w 396814"/>
                    <a:gd name="connsiteY14" fmla="*/ 49188 h 299256"/>
                    <a:gd name="connsiteX15" fmla="*/ 193808 w 396814"/>
                    <a:gd name="connsiteY15" fmla="*/ 24595 h 299256"/>
                    <a:gd name="connsiteX16" fmla="*/ 145256 w 396814"/>
                    <a:gd name="connsiteY16" fmla="*/ 64330 h 299256"/>
                    <a:gd name="connsiteX17" fmla="*/ 167470 w 396814"/>
                    <a:gd name="connsiteY17" fmla="*/ 27648 h 299256"/>
                    <a:gd name="connsiteX18" fmla="*/ 135913 w 396814"/>
                    <a:gd name="connsiteY18" fmla="*/ 0 h 299256"/>
                    <a:gd name="connsiteX19" fmla="*/ 7890 w 396814"/>
                    <a:gd name="connsiteY19" fmla="*/ 139712 h 299256"/>
                    <a:gd name="connsiteX20" fmla="*/ 0 w 396814"/>
                    <a:gd name="connsiteY20" fmla="*/ 173868 h 299256"/>
                    <a:gd name="connsiteX0" fmla="*/ 0 w 396814"/>
                    <a:gd name="connsiteY0" fmla="*/ 173868 h 299256"/>
                    <a:gd name="connsiteX1" fmla="*/ 132459 w 396814"/>
                    <a:gd name="connsiteY1" fmla="*/ 299256 h 299256"/>
                    <a:gd name="connsiteX2" fmla="*/ 157945 w 396814"/>
                    <a:gd name="connsiteY2" fmla="*/ 288913 h 299256"/>
                    <a:gd name="connsiteX3" fmla="*/ 211931 w 396814"/>
                    <a:gd name="connsiteY3" fmla="*/ 290549 h 299256"/>
                    <a:gd name="connsiteX4" fmla="*/ 292149 w 396814"/>
                    <a:gd name="connsiteY4" fmla="*/ 253904 h 299256"/>
                    <a:gd name="connsiteX5" fmla="*/ 324560 w 396814"/>
                    <a:gd name="connsiteY5" fmla="*/ 179412 h 299256"/>
                    <a:gd name="connsiteX6" fmla="*/ 301601 w 396814"/>
                    <a:gd name="connsiteY6" fmla="*/ 159616 h 299256"/>
                    <a:gd name="connsiteX7" fmla="*/ 223838 w 396814"/>
                    <a:gd name="connsiteY7" fmla="*/ 223874 h 299256"/>
                    <a:gd name="connsiteX8" fmla="*/ 396814 w 396814"/>
                    <a:gd name="connsiteY8" fmla="*/ 27757 h 299256"/>
                    <a:gd name="connsiteX9" fmla="*/ 362168 w 396814"/>
                    <a:gd name="connsiteY9" fmla="*/ 2418 h 299256"/>
                    <a:gd name="connsiteX10" fmla="*/ 231763 w 396814"/>
                    <a:gd name="connsiteY10" fmla="*/ 132532 h 299256"/>
                    <a:gd name="connsiteX11" fmla="*/ 265101 w 396814"/>
                    <a:gd name="connsiteY11" fmla="*/ 85689 h 299256"/>
                    <a:gd name="connsiteX12" fmla="*/ 238198 w 396814"/>
                    <a:gd name="connsiteY12" fmla="*/ 53987 h 299256"/>
                    <a:gd name="connsiteX13" fmla="*/ 190536 w 396814"/>
                    <a:gd name="connsiteY13" fmla="*/ 96032 h 299256"/>
                    <a:gd name="connsiteX14" fmla="*/ 220602 w 396814"/>
                    <a:gd name="connsiteY14" fmla="*/ 49188 h 299256"/>
                    <a:gd name="connsiteX15" fmla="*/ 193808 w 396814"/>
                    <a:gd name="connsiteY15" fmla="*/ 24595 h 299256"/>
                    <a:gd name="connsiteX16" fmla="*/ 145256 w 396814"/>
                    <a:gd name="connsiteY16" fmla="*/ 64330 h 299256"/>
                    <a:gd name="connsiteX17" fmla="*/ 167470 w 396814"/>
                    <a:gd name="connsiteY17" fmla="*/ 27648 h 299256"/>
                    <a:gd name="connsiteX18" fmla="*/ 135913 w 396814"/>
                    <a:gd name="connsiteY18" fmla="*/ 0 h 299256"/>
                    <a:gd name="connsiteX19" fmla="*/ 7890 w 396814"/>
                    <a:gd name="connsiteY19" fmla="*/ 139712 h 299256"/>
                    <a:gd name="connsiteX20" fmla="*/ 0 w 396814"/>
                    <a:gd name="connsiteY20" fmla="*/ 173868 h 299256"/>
                    <a:gd name="connsiteX0" fmla="*/ 0 w 396814"/>
                    <a:gd name="connsiteY0" fmla="*/ 173868 h 299256"/>
                    <a:gd name="connsiteX1" fmla="*/ 132459 w 396814"/>
                    <a:gd name="connsiteY1" fmla="*/ 299256 h 299256"/>
                    <a:gd name="connsiteX2" fmla="*/ 157945 w 396814"/>
                    <a:gd name="connsiteY2" fmla="*/ 288913 h 299256"/>
                    <a:gd name="connsiteX3" fmla="*/ 211931 w 396814"/>
                    <a:gd name="connsiteY3" fmla="*/ 290549 h 299256"/>
                    <a:gd name="connsiteX4" fmla="*/ 292149 w 396814"/>
                    <a:gd name="connsiteY4" fmla="*/ 253904 h 299256"/>
                    <a:gd name="connsiteX5" fmla="*/ 324560 w 396814"/>
                    <a:gd name="connsiteY5" fmla="*/ 179412 h 299256"/>
                    <a:gd name="connsiteX6" fmla="*/ 301601 w 396814"/>
                    <a:gd name="connsiteY6" fmla="*/ 159616 h 299256"/>
                    <a:gd name="connsiteX7" fmla="*/ 223838 w 396814"/>
                    <a:gd name="connsiteY7" fmla="*/ 223874 h 299256"/>
                    <a:gd name="connsiteX8" fmla="*/ 396814 w 396814"/>
                    <a:gd name="connsiteY8" fmla="*/ 27757 h 299256"/>
                    <a:gd name="connsiteX9" fmla="*/ 362168 w 396814"/>
                    <a:gd name="connsiteY9" fmla="*/ 2418 h 299256"/>
                    <a:gd name="connsiteX10" fmla="*/ 231763 w 396814"/>
                    <a:gd name="connsiteY10" fmla="*/ 132532 h 299256"/>
                    <a:gd name="connsiteX11" fmla="*/ 265101 w 396814"/>
                    <a:gd name="connsiteY11" fmla="*/ 85689 h 299256"/>
                    <a:gd name="connsiteX12" fmla="*/ 238198 w 396814"/>
                    <a:gd name="connsiteY12" fmla="*/ 53987 h 299256"/>
                    <a:gd name="connsiteX13" fmla="*/ 190536 w 396814"/>
                    <a:gd name="connsiteY13" fmla="*/ 96032 h 299256"/>
                    <a:gd name="connsiteX14" fmla="*/ 220602 w 396814"/>
                    <a:gd name="connsiteY14" fmla="*/ 49188 h 299256"/>
                    <a:gd name="connsiteX15" fmla="*/ 193808 w 396814"/>
                    <a:gd name="connsiteY15" fmla="*/ 24595 h 299256"/>
                    <a:gd name="connsiteX16" fmla="*/ 145256 w 396814"/>
                    <a:gd name="connsiteY16" fmla="*/ 64330 h 299256"/>
                    <a:gd name="connsiteX17" fmla="*/ 167470 w 396814"/>
                    <a:gd name="connsiteY17" fmla="*/ 27648 h 299256"/>
                    <a:gd name="connsiteX18" fmla="*/ 135913 w 396814"/>
                    <a:gd name="connsiteY18" fmla="*/ 0 h 299256"/>
                    <a:gd name="connsiteX19" fmla="*/ 7890 w 396814"/>
                    <a:gd name="connsiteY19" fmla="*/ 139712 h 299256"/>
                    <a:gd name="connsiteX20" fmla="*/ 0 w 396814"/>
                    <a:gd name="connsiteY20" fmla="*/ 173868 h 299256"/>
                    <a:gd name="connsiteX0" fmla="*/ 0 w 396814"/>
                    <a:gd name="connsiteY0" fmla="*/ 173868 h 299256"/>
                    <a:gd name="connsiteX1" fmla="*/ 132459 w 396814"/>
                    <a:gd name="connsiteY1" fmla="*/ 299256 h 299256"/>
                    <a:gd name="connsiteX2" fmla="*/ 157945 w 396814"/>
                    <a:gd name="connsiteY2" fmla="*/ 288913 h 299256"/>
                    <a:gd name="connsiteX3" fmla="*/ 211931 w 396814"/>
                    <a:gd name="connsiteY3" fmla="*/ 290549 h 299256"/>
                    <a:gd name="connsiteX4" fmla="*/ 285114 w 396814"/>
                    <a:gd name="connsiteY4" fmla="*/ 256249 h 299256"/>
                    <a:gd name="connsiteX5" fmla="*/ 324560 w 396814"/>
                    <a:gd name="connsiteY5" fmla="*/ 179412 h 299256"/>
                    <a:gd name="connsiteX6" fmla="*/ 301601 w 396814"/>
                    <a:gd name="connsiteY6" fmla="*/ 159616 h 299256"/>
                    <a:gd name="connsiteX7" fmla="*/ 223838 w 396814"/>
                    <a:gd name="connsiteY7" fmla="*/ 223874 h 299256"/>
                    <a:gd name="connsiteX8" fmla="*/ 396814 w 396814"/>
                    <a:gd name="connsiteY8" fmla="*/ 27757 h 299256"/>
                    <a:gd name="connsiteX9" fmla="*/ 362168 w 396814"/>
                    <a:gd name="connsiteY9" fmla="*/ 2418 h 299256"/>
                    <a:gd name="connsiteX10" fmla="*/ 231763 w 396814"/>
                    <a:gd name="connsiteY10" fmla="*/ 132532 h 299256"/>
                    <a:gd name="connsiteX11" fmla="*/ 265101 w 396814"/>
                    <a:gd name="connsiteY11" fmla="*/ 85689 h 299256"/>
                    <a:gd name="connsiteX12" fmla="*/ 238198 w 396814"/>
                    <a:gd name="connsiteY12" fmla="*/ 53987 h 299256"/>
                    <a:gd name="connsiteX13" fmla="*/ 190536 w 396814"/>
                    <a:gd name="connsiteY13" fmla="*/ 96032 h 299256"/>
                    <a:gd name="connsiteX14" fmla="*/ 220602 w 396814"/>
                    <a:gd name="connsiteY14" fmla="*/ 49188 h 299256"/>
                    <a:gd name="connsiteX15" fmla="*/ 193808 w 396814"/>
                    <a:gd name="connsiteY15" fmla="*/ 24595 h 299256"/>
                    <a:gd name="connsiteX16" fmla="*/ 145256 w 396814"/>
                    <a:gd name="connsiteY16" fmla="*/ 64330 h 299256"/>
                    <a:gd name="connsiteX17" fmla="*/ 167470 w 396814"/>
                    <a:gd name="connsiteY17" fmla="*/ 27648 h 299256"/>
                    <a:gd name="connsiteX18" fmla="*/ 135913 w 396814"/>
                    <a:gd name="connsiteY18" fmla="*/ 0 h 299256"/>
                    <a:gd name="connsiteX19" fmla="*/ 7890 w 396814"/>
                    <a:gd name="connsiteY19" fmla="*/ 139712 h 299256"/>
                    <a:gd name="connsiteX20" fmla="*/ 0 w 396814"/>
                    <a:gd name="connsiteY20" fmla="*/ 173868 h 299256"/>
                    <a:gd name="connsiteX0" fmla="*/ 0 w 396814"/>
                    <a:gd name="connsiteY0" fmla="*/ 173868 h 299256"/>
                    <a:gd name="connsiteX1" fmla="*/ 132459 w 396814"/>
                    <a:gd name="connsiteY1" fmla="*/ 299256 h 299256"/>
                    <a:gd name="connsiteX2" fmla="*/ 157945 w 396814"/>
                    <a:gd name="connsiteY2" fmla="*/ 288913 h 299256"/>
                    <a:gd name="connsiteX3" fmla="*/ 211931 w 396814"/>
                    <a:gd name="connsiteY3" fmla="*/ 290549 h 299256"/>
                    <a:gd name="connsiteX4" fmla="*/ 285114 w 396814"/>
                    <a:gd name="connsiteY4" fmla="*/ 256249 h 299256"/>
                    <a:gd name="connsiteX5" fmla="*/ 324560 w 396814"/>
                    <a:gd name="connsiteY5" fmla="*/ 179412 h 299256"/>
                    <a:gd name="connsiteX6" fmla="*/ 301601 w 396814"/>
                    <a:gd name="connsiteY6" fmla="*/ 159616 h 299256"/>
                    <a:gd name="connsiteX7" fmla="*/ 223838 w 396814"/>
                    <a:gd name="connsiteY7" fmla="*/ 223874 h 299256"/>
                    <a:gd name="connsiteX8" fmla="*/ 396814 w 396814"/>
                    <a:gd name="connsiteY8" fmla="*/ 27757 h 299256"/>
                    <a:gd name="connsiteX9" fmla="*/ 362168 w 396814"/>
                    <a:gd name="connsiteY9" fmla="*/ 2418 h 299256"/>
                    <a:gd name="connsiteX10" fmla="*/ 231763 w 396814"/>
                    <a:gd name="connsiteY10" fmla="*/ 132532 h 299256"/>
                    <a:gd name="connsiteX11" fmla="*/ 265101 w 396814"/>
                    <a:gd name="connsiteY11" fmla="*/ 85689 h 299256"/>
                    <a:gd name="connsiteX12" fmla="*/ 238198 w 396814"/>
                    <a:gd name="connsiteY12" fmla="*/ 53987 h 299256"/>
                    <a:gd name="connsiteX13" fmla="*/ 190536 w 396814"/>
                    <a:gd name="connsiteY13" fmla="*/ 96032 h 299256"/>
                    <a:gd name="connsiteX14" fmla="*/ 220602 w 396814"/>
                    <a:gd name="connsiteY14" fmla="*/ 49188 h 299256"/>
                    <a:gd name="connsiteX15" fmla="*/ 193808 w 396814"/>
                    <a:gd name="connsiteY15" fmla="*/ 24595 h 299256"/>
                    <a:gd name="connsiteX16" fmla="*/ 145256 w 396814"/>
                    <a:gd name="connsiteY16" fmla="*/ 64330 h 299256"/>
                    <a:gd name="connsiteX17" fmla="*/ 167470 w 396814"/>
                    <a:gd name="connsiteY17" fmla="*/ 27648 h 299256"/>
                    <a:gd name="connsiteX18" fmla="*/ 135913 w 396814"/>
                    <a:gd name="connsiteY18" fmla="*/ 0 h 299256"/>
                    <a:gd name="connsiteX19" fmla="*/ 7890 w 396814"/>
                    <a:gd name="connsiteY19" fmla="*/ 139712 h 299256"/>
                    <a:gd name="connsiteX20" fmla="*/ 0 w 396814"/>
                    <a:gd name="connsiteY20" fmla="*/ 173868 h 299256"/>
                    <a:gd name="connsiteX0" fmla="*/ 0 w 396814"/>
                    <a:gd name="connsiteY0" fmla="*/ 173868 h 299256"/>
                    <a:gd name="connsiteX1" fmla="*/ 132459 w 396814"/>
                    <a:gd name="connsiteY1" fmla="*/ 299256 h 299256"/>
                    <a:gd name="connsiteX2" fmla="*/ 157945 w 396814"/>
                    <a:gd name="connsiteY2" fmla="*/ 288913 h 299256"/>
                    <a:gd name="connsiteX3" fmla="*/ 211931 w 396814"/>
                    <a:gd name="connsiteY3" fmla="*/ 290549 h 299256"/>
                    <a:gd name="connsiteX4" fmla="*/ 285114 w 396814"/>
                    <a:gd name="connsiteY4" fmla="*/ 256249 h 299256"/>
                    <a:gd name="connsiteX5" fmla="*/ 324560 w 396814"/>
                    <a:gd name="connsiteY5" fmla="*/ 179412 h 299256"/>
                    <a:gd name="connsiteX6" fmla="*/ 301601 w 396814"/>
                    <a:gd name="connsiteY6" fmla="*/ 159616 h 299256"/>
                    <a:gd name="connsiteX7" fmla="*/ 223838 w 396814"/>
                    <a:gd name="connsiteY7" fmla="*/ 223874 h 299256"/>
                    <a:gd name="connsiteX8" fmla="*/ 396814 w 396814"/>
                    <a:gd name="connsiteY8" fmla="*/ 27757 h 299256"/>
                    <a:gd name="connsiteX9" fmla="*/ 362168 w 396814"/>
                    <a:gd name="connsiteY9" fmla="*/ 2418 h 299256"/>
                    <a:gd name="connsiteX10" fmla="*/ 231763 w 396814"/>
                    <a:gd name="connsiteY10" fmla="*/ 132532 h 299256"/>
                    <a:gd name="connsiteX11" fmla="*/ 265101 w 396814"/>
                    <a:gd name="connsiteY11" fmla="*/ 85689 h 299256"/>
                    <a:gd name="connsiteX12" fmla="*/ 238198 w 396814"/>
                    <a:gd name="connsiteY12" fmla="*/ 53987 h 299256"/>
                    <a:gd name="connsiteX13" fmla="*/ 190536 w 396814"/>
                    <a:gd name="connsiteY13" fmla="*/ 96032 h 299256"/>
                    <a:gd name="connsiteX14" fmla="*/ 220602 w 396814"/>
                    <a:gd name="connsiteY14" fmla="*/ 49188 h 299256"/>
                    <a:gd name="connsiteX15" fmla="*/ 193808 w 396814"/>
                    <a:gd name="connsiteY15" fmla="*/ 24595 h 299256"/>
                    <a:gd name="connsiteX16" fmla="*/ 145256 w 396814"/>
                    <a:gd name="connsiteY16" fmla="*/ 64330 h 299256"/>
                    <a:gd name="connsiteX17" fmla="*/ 167470 w 396814"/>
                    <a:gd name="connsiteY17" fmla="*/ 27648 h 299256"/>
                    <a:gd name="connsiteX18" fmla="*/ 135913 w 396814"/>
                    <a:gd name="connsiteY18" fmla="*/ 0 h 299256"/>
                    <a:gd name="connsiteX19" fmla="*/ 7890 w 396814"/>
                    <a:gd name="connsiteY19" fmla="*/ 139712 h 299256"/>
                    <a:gd name="connsiteX20" fmla="*/ 0 w 396814"/>
                    <a:gd name="connsiteY20" fmla="*/ 173868 h 299256"/>
                    <a:gd name="connsiteX0" fmla="*/ 0 w 396814"/>
                    <a:gd name="connsiteY0" fmla="*/ 173868 h 299256"/>
                    <a:gd name="connsiteX1" fmla="*/ 132459 w 396814"/>
                    <a:gd name="connsiteY1" fmla="*/ 299256 h 299256"/>
                    <a:gd name="connsiteX2" fmla="*/ 157945 w 396814"/>
                    <a:gd name="connsiteY2" fmla="*/ 288913 h 299256"/>
                    <a:gd name="connsiteX3" fmla="*/ 211931 w 396814"/>
                    <a:gd name="connsiteY3" fmla="*/ 290549 h 299256"/>
                    <a:gd name="connsiteX4" fmla="*/ 285114 w 396814"/>
                    <a:gd name="connsiteY4" fmla="*/ 256249 h 299256"/>
                    <a:gd name="connsiteX5" fmla="*/ 324560 w 396814"/>
                    <a:gd name="connsiteY5" fmla="*/ 179412 h 299256"/>
                    <a:gd name="connsiteX6" fmla="*/ 301601 w 396814"/>
                    <a:gd name="connsiteY6" fmla="*/ 159616 h 299256"/>
                    <a:gd name="connsiteX7" fmla="*/ 223838 w 396814"/>
                    <a:gd name="connsiteY7" fmla="*/ 223874 h 299256"/>
                    <a:gd name="connsiteX8" fmla="*/ 396814 w 396814"/>
                    <a:gd name="connsiteY8" fmla="*/ 27757 h 299256"/>
                    <a:gd name="connsiteX9" fmla="*/ 362168 w 396814"/>
                    <a:gd name="connsiteY9" fmla="*/ 2418 h 299256"/>
                    <a:gd name="connsiteX10" fmla="*/ 231763 w 396814"/>
                    <a:gd name="connsiteY10" fmla="*/ 132532 h 299256"/>
                    <a:gd name="connsiteX11" fmla="*/ 265101 w 396814"/>
                    <a:gd name="connsiteY11" fmla="*/ 85689 h 299256"/>
                    <a:gd name="connsiteX12" fmla="*/ 238198 w 396814"/>
                    <a:gd name="connsiteY12" fmla="*/ 53987 h 299256"/>
                    <a:gd name="connsiteX13" fmla="*/ 190536 w 396814"/>
                    <a:gd name="connsiteY13" fmla="*/ 96032 h 299256"/>
                    <a:gd name="connsiteX14" fmla="*/ 220602 w 396814"/>
                    <a:gd name="connsiteY14" fmla="*/ 49188 h 299256"/>
                    <a:gd name="connsiteX15" fmla="*/ 193808 w 396814"/>
                    <a:gd name="connsiteY15" fmla="*/ 24595 h 299256"/>
                    <a:gd name="connsiteX16" fmla="*/ 145256 w 396814"/>
                    <a:gd name="connsiteY16" fmla="*/ 64330 h 299256"/>
                    <a:gd name="connsiteX17" fmla="*/ 167470 w 396814"/>
                    <a:gd name="connsiteY17" fmla="*/ 27648 h 299256"/>
                    <a:gd name="connsiteX18" fmla="*/ 135913 w 396814"/>
                    <a:gd name="connsiteY18" fmla="*/ 0 h 299256"/>
                    <a:gd name="connsiteX19" fmla="*/ 7890 w 396814"/>
                    <a:gd name="connsiteY19" fmla="*/ 139712 h 299256"/>
                    <a:gd name="connsiteX20" fmla="*/ 0 w 396814"/>
                    <a:gd name="connsiteY20" fmla="*/ 173868 h 299256"/>
                    <a:gd name="connsiteX0" fmla="*/ 0 w 396814"/>
                    <a:gd name="connsiteY0" fmla="*/ 173868 h 299256"/>
                    <a:gd name="connsiteX1" fmla="*/ 132459 w 396814"/>
                    <a:gd name="connsiteY1" fmla="*/ 299256 h 299256"/>
                    <a:gd name="connsiteX2" fmla="*/ 157945 w 396814"/>
                    <a:gd name="connsiteY2" fmla="*/ 288913 h 299256"/>
                    <a:gd name="connsiteX3" fmla="*/ 211931 w 396814"/>
                    <a:gd name="connsiteY3" fmla="*/ 290549 h 299256"/>
                    <a:gd name="connsiteX4" fmla="*/ 285114 w 396814"/>
                    <a:gd name="connsiteY4" fmla="*/ 256249 h 299256"/>
                    <a:gd name="connsiteX5" fmla="*/ 324560 w 396814"/>
                    <a:gd name="connsiteY5" fmla="*/ 179412 h 299256"/>
                    <a:gd name="connsiteX6" fmla="*/ 301601 w 396814"/>
                    <a:gd name="connsiteY6" fmla="*/ 159616 h 299256"/>
                    <a:gd name="connsiteX7" fmla="*/ 222275 w 396814"/>
                    <a:gd name="connsiteY7" fmla="*/ 219966 h 299256"/>
                    <a:gd name="connsiteX8" fmla="*/ 396814 w 396814"/>
                    <a:gd name="connsiteY8" fmla="*/ 27757 h 299256"/>
                    <a:gd name="connsiteX9" fmla="*/ 362168 w 396814"/>
                    <a:gd name="connsiteY9" fmla="*/ 2418 h 299256"/>
                    <a:gd name="connsiteX10" fmla="*/ 231763 w 396814"/>
                    <a:gd name="connsiteY10" fmla="*/ 132532 h 299256"/>
                    <a:gd name="connsiteX11" fmla="*/ 265101 w 396814"/>
                    <a:gd name="connsiteY11" fmla="*/ 85689 h 299256"/>
                    <a:gd name="connsiteX12" fmla="*/ 238198 w 396814"/>
                    <a:gd name="connsiteY12" fmla="*/ 53987 h 299256"/>
                    <a:gd name="connsiteX13" fmla="*/ 190536 w 396814"/>
                    <a:gd name="connsiteY13" fmla="*/ 96032 h 299256"/>
                    <a:gd name="connsiteX14" fmla="*/ 220602 w 396814"/>
                    <a:gd name="connsiteY14" fmla="*/ 49188 h 299256"/>
                    <a:gd name="connsiteX15" fmla="*/ 193808 w 396814"/>
                    <a:gd name="connsiteY15" fmla="*/ 24595 h 299256"/>
                    <a:gd name="connsiteX16" fmla="*/ 145256 w 396814"/>
                    <a:gd name="connsiteY16" fmla="*/ 64330 h 299256"/>
                    <a:gd name="connsiteX17" fmla="*/ 167470 w 396814"/>
                    <a:gd name="connsiteY17" fmla="*/ 27648 h 299256"/>
                    <a:gd name="connsiteX18" fmla="*/ 135913 w 396814"/>
                    <a:gd name="connsiteY18" fmla="*/ 0 h 299256"/>
                    <a:gd name="connsiteX19" fmla="*/ 7890 w 396814"/>
                    <a:gd name="connsiteY19" fmla="*/ 139712 h 299256"/>
                    <a:gd name="connsiteX20" fmla="*/ 0 w 396814"/>
                    <a:gd name="connsiteY20" fmla="*/ 173868 h 299256"/>
                    <a:gd name="connsiteX0" fmla="*/ 0 w 396814"/>
                    <a:gd name="connsiteY0" fmla="*/ 173868 h 299256"/>
                    <a:gd name="connsiteX1" fmla="*/ 132459 w 396814"/>
                    <a:gd name="connsiteY1" fmla="*/ 299256 h 299256"/>
                    <a:gd name="connsiteX2" fmla="*/ 157945 w 396814"/>
                    <a:gd name="connsiteY2" fmla="*/ 288913 h 299256"/>
                    <a:gd name="connsiteX3" fmla="*/ 211931 w 396814"/>
                    <a:gd name="connsiteY3" fmla="*/ 290549 h 299256"/>
                    <a:gd name="connsiteX4" fmla="*/ 285114 w 396814"/>
                    <a:gd name="connsiteY4" fmla="*/ 256249 h 299256"/>
                    <a:gd name="connsiteX5" fmla="*/ 324560 w 396814"/>
                    <a:gd name="connsiteY5" fmla="*/ 179412 h 299256"/>
                    <a:gd name="connsiteX6" fmla="*/ 301601 w 396814"/>
                    <a:gd name="connsiteY6" fmla="*/ 159616 h 299256"/>
                    <a:gd name="connsiteX7" fmla="*/ 222275 w 396814"/>
                    <a:gd name="connsiteY7" fmla="*/ 219966 h 299256"/>
                    <a:gd name="connsiteX8" fmla="*/ 396814 w 396814"/>
                    <a:gd name="connsiteY8" fmla="*/ 27757 h 299256"/>
                    <a:gd name="connsiteX9" fmla="*/ 362168 w 396814"/>
                    <a:gd name="connsiteY9" fmla="*/ 2418 h 299256"/>
                    <a:gd name="connsiteX10" fmla="*/ 231763 w 396814"/>
                    <a:gd name="connsiteY10" fmla="*/ 132532 h 299256"/>
                    <a:gd name="connsiteX11" fmla="*/ 265101 w 396814"/>
                    <a:gd name="connsiteY11" fmla="*/ 85689 h 299256"/>
                    <a:gd name="connsiteX12" fmla="*/ 238198 w 396814"/>
                    <a:gd name="connsiteY12" fmla="*/ 53987 h 299256"/>
                    <a:gd name="connsiteX13" fmla="*/ 190536 w 396814"/>
                    <a:gd name="connsiteY13" fmla="*/ 96032 h 299256"/>
                    <a:gd name="connsiteX14" fmla="*/ 220602 w 396814"/>
                    <a:gd name="connsiteY14" fmla="*/ 49188 h 299256"/>
                    <a:gd name="connsiteX15" fmla="*/ 193808 w 396814"/>
                    <a:gd name="connsiteY15" fmla="*/ 24595 h 299256"/>
                    <a:gd name="connsiteX16" fmla="*/ 145256 w 396814"/>
                    <a:gd name="connsiteY16" fmla="*/ 64330 h 299256"/>
                    <a:gd name="connsiteX17" fmla="*/ 167470 w 396814"/>
                    <a:gd name="connsiteY17" fmla="*/ 27648 h 299256"/>
                    <a:gd name="connsiteX18" fmla="*/ 135913 w 396814"/>
                    <a:gd name="connsiteY18" fmla="*/ 0 h 299256"/>
                    <a:gd name="connsiteX19" fmla="*/ 7890 w 396814"/>
                    <a:gd name="connsiteY19" fmla="*/ 139712 h 299256"/>
                    <a:gd name="connsiteX20" fmla="*/ 0 w 396814"/>
                    <a:gd name="connsiteY20" fmla="*/ 173868 h 299256"/>
                    <a:gd name="connsiteX0" fmla="*/ 0 w 396814"/>
                    <a:gd name="connsiteY0" fmla="*/ 173868 h 299256"/>
                    <a:gd name="connsiteX1" fmla="*/ 132459 w 396814"/>
                    <a:gd name="connsiteY1" fmla="*/ 299256 h 299256"/>
                    <a:gd name="connsiteX2" fmla="*/ 157945 w 396814"/>
                    <a:gd name="connsiteY2" fmla="*/ 288913 h 299256"/>
                    <a:gd name="connsiteX3" fmla="*/ 211931 w 396814"/>
                    <a:gd name="connsiteY3" fmla="*/ 290549 h 299256"/>
                    <a:gd name="connsiteX4" fmla="*/ 285114 w 396814"/>
                    <a:gd name="connsiteY4" fmla="*/ 256249 h 299256"/>
                    <a:gd name="connsiteX5" fmla="*/ 324560 w 396814"/>
                    <a:gd name="connsiteY5" fmla="*/ 179412 h 299256"/>
                    <a:gd name="connsiteX6" fmla="*/ 301601 w 396814"/>
                    <a:gd name="connsiteY6" fmla="*/ 159616 h 299256"/>
                    <a:gd name="connsiteX7" fmla="*/ 222275 w 396814"/>
                    <a:gd name="connsiteY7" fmla="*/ 219966 h 299256"/>
                    <a:gd name="connsiteX8" fmla="*/ 396814 w 396814"/>
                    <a:gd name="connsiteY8" fmla="*/ 27757 h 299256"/>
                    <a:gd name="connsiteX9" fmla="*/ 362168 w 396814"/>
                    <a:gd name="connsiteY9" fmla="*/ 2418 h 299256"/>
                    <a:gd name="connsiteX10" fmla="*/ 231763 w 396814"/>
                    <a:gd name="connsiteY10" fmla="*/ 132532 h 299256"/>
                    <a:gd name="connsiteX11" fmla="*/ 265101 w 396814"/>
                    <a:gd name="connsiteY11" fmla="*/ 85689 h 299256"/>
                    <a:gd name="connsiteX12" fmla="*/ 238198 w 396814"/>
                    <a:gd name="connsiteY12" fmla="*/ 53987 h 299256"/>
                    <a:gd name="connsiteX13" fmla="*/ 190536 w 396814"/>
                    <a:gd name="connsiteY13" fmla="*/ 96032 h 299256"/>
                    <a:gd name="connsiteX14" fmla="*/ 220602 w 396814"/>
                    <a:gd name="connsiteY14" fmla="*/ 49188 h 299256"/>
                    <a:gd name="connsiteX15" fmla="*/ 193808 w 396814"/>
                    <a:gd name="connsiteY15" fmla="*/ 24595 h 299256"/>
                    <a:gd name="connsiteX16" fmla="*/ 145256 w 396814"/>
                    <a:gd name="connsiteY16" fmla="*/ 64330 h 299256"/>
                    <a:gd name="connsiteX17" fmla="*/ 167470 w 396814"/>
                    <a:gd name="connsiteY17" fmla="*/ 27648 h 299256"/>
                    <a:gd name="connsiteX18" fmla="*/ 135913 w 396814"/>
                    <a:gd name="connsiteY18" fmla="*/ 0 h 299256"/>
                    <a:gd name="connsiteX19" fmla="*/ 7890 w 396814"/>
                    <a:gd name="connsiteY19" fmla="*/ 139712 h 299256"/>
                    <a:gd name="connsiteX20" fmla="*/ 0 w 396814"/>
                    <a:gd name="connsiteY20" fmla="*/ 173868 h 299256"/>
                    <a:gd name="connsiteX0" fmla="*/ 0 w 396814"/>
                    <a:gd name="connsiteY0" fmla="*/ 173868 h 299256"/>
                    <a:gd name="connsiteX1" fmla="*/ 132459 w 396814"/>
                    <a:gd name="connsiteY1" fmla="*/ 299256 h 299256"/>
                    <a:gd name="connsiteX2" fmla="*/ 157945 w 396814"/>
                    <a:gd name="connsiteY2" fmla="*/ 288913 h 299256"/>
                    <a:gd name="connsiteX3" fmla="*/ 211931 w 396814"/>
                    <a:gd name="connsiteY3" fmla="*/ 290549 h 299256"/>
                    <a:gd name="connsiteX4" fmla="*/ 285114 w 396814"/>
                    <a:gd name="connsiteY4" fmla="*/ 256249 h 299256"/>
                    <a:gd name="connsiteX5" fmla="*/ 324560 w 396814"/>
                    <a:gd name="connsiteY5" fmla="*/ 179412 h 299256"/>
                    <a:gd name="connsiteX6" fmla="*/ 301601 w 396814"/>
                    <a:gd name="connsiteY6" fmla="*/ 159616 h 299256"/>
                    <a:gd name="connsiteX7" fmla="*/ 222275 w 396814"/>
                    <a:gd name="connsiteY7" fmla="*/ 219966 h 299256"/>
                    <a:gd name="connsiteX8" fmla="*/ 396814 w 396814"/>
                    <a:gd name="connsiteY8" fmla="*/ 27757 h 299256"/>
                    <a:gd name="connsiteX9" fmla="*/ 362168 w 396814"/>
                    <a:gd name="connsiteY9" fmla="*/ 2418 h 299256"/>
                    <a:gd name="connsiteX10" fmla="*/ 231763 w 396814"/>
                    <a:gd name="connsiteY10" fmla="*/ 132532 h 299256"/>
                    <a:gd name="connsiteX11" fmla="*/ 265101 w 396814"/>
                    <a:gd name="connsiteY11" fmla="*/ 85689 h 299256"/>
                    <a:gd name="connsiteX12" fmla="*/ 238198 w 396814"/>
                    <a:gd name="connsiteY12" fmla="*/ 53987 h 299256"/>
                    <a:gd name="connsiteX13" fmla="*/ 190536 w 396814"/>
                    <a:gd name="connsiteY13" fmla="*/ 96032 h 299256"/>
                    <a:gd name="connsiteX14" fmla="*/ 220602 w 396814"/>
                    <a:gd name="connsiteY14" fmla="*/ 49188 h 299256"/>
                    <a:gd name="connsiteX15" fmla="*/ 193808 w 396814"/>
                    <a:gd name="connsiteY15" fmla="*/ 24595 h 299256"/>
                    <a:gd name="connsiteX16" fmla="*/ 145256 w 396814"/>
                    <a:gd name="connsiteY16" fmla="*/ 64330 h 299256"/>
                    <a:gd name="connsiteX17" fmla="*/ 167470 w 396814"/>
                    <a:gd name="connsiteY17" fmla="*/ 27648 h 299256"/>
                    <a:gd name="connsiteX18" fmla="*/ 135913 w 396814"/>
                    <a:gd name="connsiteY18" fmla="*/ 0 h 299256"/>
                    <a:gd name="connsiteX19" fmla="*/ 7890 w 396814"/>
                    <a:gd name="connsiteY19" fmla="*/ 139712 h 299256"/>
                    <a:gd name="connsiteX20" fmla="*/ 0 w 396814"/>
                    <a:gd name="connsiteY20" fmla="*/ 173868 h 299256"/>
                    <a:gd name="connsiteX0" fmla="*/ 0 w 396814"/>
                    <a:gd name="connsiteY0" fmla="*/ 173868 h 299256"/>
                    <a:gd name="connsiteX1" fmla="*/ 132459 w 396814"/>
                    <a:gd name="connsiteY1" fmla="*/ 299256 h 299256"/>
                    <a:gd name="connsiteX2" fmla="*/ 157945 w 396814"/>
                    <a:gd name="connsiteY2" fmla="*/ 288913 h 299256"/>
                    <a:gd name="connsiteX3" fmla="*/ 211931 w 396814"/>
                    <a:gd name="connsiteY3" fmla="*/ 290549 h 299256"/>
                    <a:gd name="connsiteX4" fmla="*/ 285114 w 396814"/>
                    <a:gd name="connsiteY4" fmla="*/ 256249 h 299256"/>
                    <a:gd name="connsiteX5" fmla="*/ 324560 w 396814"/>
                    <a:gd name="connsiteY5" fmla="*/ 179412 h 299256"/>
                    <a:gd name="connsiteX6" fmla="*/ 301601 w 396814"/>
                    <a:gd name="connsiteY6" fmla="*/ 159616 h 299256"/>
                    <a:gd name="connsiteX7" fmla="*/ 222275 w 396814"/>
                    <a:gd name="connsiteY7" fmla="*/ 219966 h 299256"/>
                    <a:gd name="connsiteX8" fmla="*/ 396814 w 396814"/>
                    <a:gd name="connsiteY8" fmla="*/ 27757 h 299256"/>
                    <a:gd name="connsiteX9" fmla="*/ 362168 w 396814"/>
                    <a:gd name="connsiteY9" fmla="*/ 2418 h 299256"/>
                    <a:gd name="connsiteX10" fmla="*/ 231763 w 396814"/>
                    <a:gd name="connsiteY10" fmla="*/ 132532 h 299256"/>
                    <a:gd name="connsiteX11" fmla="*/ 265101 w 396814"/>
                    <a:gd name="connsiteY11" fmla="*/ 85689 h 299256"/>
                    <a:gd name="connsiteX12" fmla="*/ 238198 w 396814"/>
                    <a:gd name="connsiteY12" fmla="*/ 53987 h 299256"/>
                    <a:gd name="connsiteX13" fmla="*/ 190536 w 396814"/>
                    <a:gd name="connsiteY13" fmla="*/ 96032 h 299256"/>
                    <a:gd name="connsiteX14" fmla="*/ 220602 w 396814"/>
                    <a:gd name="connsiteY14" fmla="*/ 49188 h 299256"/>
                    <a:gd name="connsiteX15" fmla="*/ 193808 w 396814"/>
                    <a:gd name="connsiteY15" fmla="*/ 24595 h 299256"/>
                    <a:gd name="connsiteX16" fmla="*/ 145256 w 396814"/>
                    <a:gd name="connsiteY16" fmla="*/ 64330 h 299256"/>
                    <a:gd name="connsiteX17" fmla="*/ 167470 w 396814"/>
                    <a:gd name="connsiteY17" fmla="*/ 27648 h 299256"/>
                    <a:gd name="connsiteX18" fmla="*/ 135913 w 396814"/>
                    <a:gd name="connsiteY18" fmla="*/ 0 h 299256"/>
                    <a:gd name="connsiteX19" fmla="*/ 7890 w 396814"/>
                    <a:gd name="connsiteY19" fmla="*/ 139712 h 299256"/>
                    <a:gd name="connsiteX20" fmla="*/ 0 w 396814"/>
                    <a:gd name="connsiteY20" fmla="*/ 173868 h 299256"/>
                    <a:gd name="connsiteX0" fmla="*/ 0 w 396814"/>
                    <a:gd name="connsiteY0" fmla="*/ 173868 h 299256"/>
                    <a:gd name="connsiteX1" fmla="*/ 132459 w 396814"/>
                    <a:gd name="connsiteY1" fmla="*/ 299256 h 299256"/>
                    <a:gd name="connsiteX2" fmla="*/ 157945 w 396814"/>
                    <a:gd name="connsiteY2" fmla="*/ 288913 h 299256"/>
                    <a:gd name="connsiteX3" fmla="*/ 211931 w 396814"/>
                    <a:gd name="connsiteY3" fmla="*/ 290549 h 299256"/>
                    <a:gd name="connsiteX4" fmla="*/ 285114 w 396814"/>
                    <a:gd name="connsiteY4" fmla="*/ 256249 h 299256"/>
                    <a:gd name="connsiteX5" fmla="*/ 324560 w 396814"/>
                    <a:gd name="connsiteY5" fmla="*/ 179412 h 299256"/>
                    <a:gd name="connsiteX6" fmla="*/ 301601 w 396814"/>
                    <a:gd name="connsiteY6" fmla="*/ 159616 h 299256"/>
                    <a:gd name="connsiteX7" fmla="*/ 222275 w 396814"/>
                    <a:gd name="connsiteY7" fmla="*/ 219966 h 299256"/>
                    <a:gd name="connsiteX8" fmla="*/ 396814 w 396814"/>
                    <a:gd name="connsiteY8" fmla="*/ 27757 h 299256"/>
                    <a:gd name="connsiteX9" fmla="*/ 362168 w 396814"/>
                    <a:gd name="connsiteY9" fmla="*/ 2418 h 299256"/>
                    <a:gd name="connsiteX10" fmla="*/ 231763 w 396814"/>
                    <a:gd name="connsiteY10" fmla="*/ 132532 h 299256"/>
                    <a:gd name="connsiteX11" fmla="*/ 265101 w 396814"/>
                    <a:gd name="connsiteY11" fmla="*/ 85689 h 299256"/>
                    <a:gd name="connsiteX12" fmla="*/ 238198 w 396814"/>
                    <a:gd name="connsiteY12" fmla="*/ 53987 h 299256"/>
                    <a:gd name="connsiteX13" fmla="*/ 190536 w 396814"/>
                    <a:gd name="connsiteY13" fmla="*/ 96032 h 299256"/>
                    <a:gd name="connsiteX14" fmla="*/ 220602 w 396814"/>
                    <a:gd name="connsiteY14" fmla="*/ 49188 h 299256"/>
                    <a:gd name="connsiteX15" fmla="*/ 193808 w 396814"/>
                    <a:gd name="connsiteY15" fmla="*/ 24595 h 299256"/>
                    <a:gd name="connsiteX16" fmla="*/ 145256 w 396814"/>
                    <a:gd name="connsiteY16" fmla="*/ 64330 h 299256"/>
                    <a:gd name="connsiteX17" fmla="*/ 167470 w 396814"/>
                    <a:gd name="connsiteY17" fmla="*/ 27648 h 299256"/>
                    <a:gd name="connsiteX18" fmla="*/ 135913 w 396814"/>
                    <a:gd name="connsiteY18" fmla="*/ 0 h 299256"/>
                    <a:gd name="connsiteX19" fmla="*/ 7890 w 396814"/>
                    <a:gd name="connsiteY19" fmla="*/ 139712 h 299256"/>
                    <a:gd name="connsiteX20" fmla="*/ 0 w 396814"/>
                    <a:gd name="connsiteY20" fmla="*/ 173868 h 299256"/>
                    <a:gd name="connsiteX0" fmla="*/ 0 w 396814"/>
                    <a:gd name="connsiteY0" fmla="*/ 173868 h 299256"/>
                    <a:gd name="connsiteX1" fmla="*/ 132459 w 396814"/>
                    <a:gd name="connsiteY1" fmla="*/ 299256 h 299256"/>
                    <a:gd name="connsiteX2" fmla="*/ 157945 w 396814"/>
                    <a:gd name="connsiteY2" fmla="*/ 288913 h 299256"/>
                    <a:gd name="connsiteX3" fmla="*/ 211931 w 396814"/>
                    <a:gd name="connsiteY3" fmla="*/ 290549 h 299256"/>
                    <a:gd name="connsiteX4" fmla="*/ 285114 w 396814"/>
                    <a:gd name="connsiteY4" fmla="*/ 256249 h 299256"/>
                    <a:gd name="connsiteX5" fmla="*/ 324560 w 396814"/>
                    <a:gd name="connsiteY5" fmla="*/ 179412 h 299256"/>
                    <a:gd name="connsiteX6" fmla="*/ 301601 w 396814"/>
                    <a:gd name="connsiteY6" fmla="*/ 159616 h 299256"/>
                    <a:gd name="connsiteX7" fmla="*/ 222275 w 396814"/>
                    <a:gd name="connsiteY7" fmla="*/ 219966 h 299256"/>
                    <a:gd name="connsiteX8" fmla="*/ 396814 w 396814"/>
                    <a:gd name="connsiteY8" fmla="*/ 27757 h 299256"/>
                    <a:gd name="connsiteX9" fmla="*/ 362168 w 396814"/>
                    <a:gd name="connsiteY9" fmla="*/ 2418 h 299256"/>
                    <a:gd name="connsiteX10" fmla="*/ 231763 w 396814"/>
                    <a:gd name="connsiteY10" fmla="*/ 132532 h 299256"/>
                    <a:gd name="connsiteX11" fmla="*/ 265101 w 396814"/>
                    <a:gd name="connsiteY11" fmla="*/ 85689 h 299256"/>
                    <a:gd name="connsiteX12" fmla="*/ 238198 w 396814"/>
                    <a:gd name="connsiteY12" fmla="*/ 53987 h 299256"/>
                    <a:gd name="connsiteX13" fmla="*/ 190536 w 396814"/>
                    <a:gd name="connsiteY13" fmla="*/ 96032 h 299256"/>
                    <a:gd name="connsiteX14" fmla="*/ 220602 w 396814"/>
                    <a:gd name="connsiteY14" fmla="*/ 49188 h 299256"/>
                    <a:gd name="connsiteX15" fmla="*/ 193808 w 396814"/>
                    <a:gd name="connsiteY15" fmla="*/ 24595 h 299256"/>
                    <a:gd name="connsiteX16" fmla="*/ 145256 w 396814"/>
                    <a:gd name="connsiteY16" fmla="*/ 64330 h 299256"/>
                    <a:gd name="connsiteX17" fmla="*/ 167470 w 396814"/>
                    <a:gd name="connsiteY17" fmla="*/ 27648 h 299256"/>
                    <a:gd name="connsiteX18" fmla="*/ 135913 w 396814"/>
                    <a:gd name="connsiteY18" fmla="*/ 0 h 299256"/>
                    <a:gd name="connsiteX19" fmla="*/ 7890 w 396814"/>
                    <a:gd name="connsiteY19" fmla="*/ 139712 h 299256"/>
                    <a:gd name="connsiteX20" fmla="*/ 0 w 396814"/>
                    <a:gd name="connsiteY20" fmla="*/ 173868 h 299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814" h="299256">
                      <a:moveTo>
                        <a:pt x="0" y="173868"/>
                      </a:moveTo>
                      <a:lnTo>
                        <a:pt x="132459" y="299256"/>
                      </a:lnTo>
                      <a:cubicBezTo>
                        <a:pt x="140694" y="294766"/>
                        <a:pt x="144700" y="290364"/>
                        <a:pt x="157945" y="288913"/>
                      </a:cubicBezTo>
                      <a:cubicBezTo>
                        <a:pt x="171190" y="287462"/>
                        <a:pt x="193675" y="288961"/>
                        <a:pt x="211931" y="290549"/>
                      </a:cubicBezTo>
                      <a:cubicBezTo>
                        <a:pt x="248311" y="279377"/>
                        <a:pt x="267535" y="266488"/>
                        <a:pt x="285114" y="256249"/>
                      </a:cubicBezTo>
                      <a:cubicBezTo>
                        <a:pt x="302693" y="246010"/>
                        <a:pt x="296819" y="197468"/>
                        <a:pt x="324560" y="179412"/>
                      </a:cubicBezTo>
                      <a:cubicBezTo>
                        <a:pt x="321076" y="163433"/>
                        <a:pt x="308212" y="159180"/>
                        <a:pt x="301601" y="159616"/>
                      </a:cubicBezTo>
                      <a:cubicBezTo>
                        <a:pt x="273074" y="148205"/>
                        <a:pt x="267116" y="247024"/>
                        <a:pt x="222275" y="219966"/>
                      </a:cubicBezTo>
                      <a:cubicBezTo>
                        <a:pt x="241530" y="188220"/>
                        <a:pt x="371414" y="64666"/>
                        <a:pt x="396814" y="27757"/>
                      </a:cubicBezTo>
                      <a:cubicBezTo>
                        <a:pt x="394645" y="9931"/>
                        <a:pt x="384660" y="702"/>
                        <a:pt x="362168" y="2418"/>
                      </a:cubicBezTo>
                      <a:cubicBezTo>
                        <a:pt x="318439" y="44487"/>
                        <a:pt x="238561" y="139759"/>
                        <a:pt x="231763" y="132532"/>
                      </a:cubicBezTo>
                      <a:cubicBezTo>
                        <a:pt x="224965" y="125305"/>
                        <a:pt x="256864" y="100734"/>
                        <a:pt x="265101" y="85689"/>
                      </a:cubicBezTo>
                      <a:cubicBezTo>
                        <a:pt x="278281" y="72255"/>
                        <a:pt x="251595" y="54132"/>
                        <a:pt x="238198" y="53987"/>
                      </a:cubicBezTo>
                      <a:cubicBezTo>
                        <a:pt x="221529" y="67481"/>
                        <a:pt x="195032" y="102304"/>
                        <a:pt x="190536" y="96032"/>
                      </a:cubicBezTo>
                      <a:cubicBezTo>
                        <a:pt x="186040" y="89760"/>
                        <a:pt x="219015" y="61094"/>
                        <a:pt x="220602" y="49188"/>
                      </a:cubicBezTo>
                      <a:cubicBezTo>
                        <a:pt x="227825" y="39166"/>
                        <a:pt x="208471" y="22892"/>
                        <a:pt x="193808" y="24595"/>
                      </a:cubicBezTo>
                      <a:cubicBezTo>
                        <a:pt x="181902" y="27770"/>
                        <a:pt x="151991" y="72419"/>
                        <a:pt x="145256" y="64330"/>
                      </a:cubicBezTo>
                      <a:cubicBezTo>
                        <a:pt x="138521" y="56241"/>
                        <a:pt x="169027" y="38370"/>
                        <a:pt x="167470" y="27648"/>
                      </a:cubicBezTo>
                      <a:cubicBezTo>
                        <a:pt x="168676" y="4362"/>
                        <a:pt x="153467" y="1399"/>
                        <a:pt x="135913" y="0"/>
                      </a:cubicBezTo>
                      <a:cubicBezTo>
                        <a:pt x="94638" y="49213"/>
                        <a:pt x="12865" y="126764"/>
                        <a:pt x="7890" y="139712"/>
                      </a:cubicBezTo>
                      <a:cubicBezTo>
                        <a:pt x="2915" y="152660"/>
                        <a:pt x="2630" y="162483"/>
                        <a:pt x="0" y="173868"/>
                      </a:cubicBezTo>
                      <a:close/>
                    </a:path>
                  </a:pathLst>
                </a:custGeom>
                <a:grpFill/>
                <a:ln w="12700" cap="flat" cmpd="sng" algn="ctr">
                  <a:noFill/>
                  <a:prstDash val="solid"/>
                  <a:headEnd type="none" w="med" len="med"/>
                  <a:tailEnd type="none" w="med" len="med"/>
                </a:ln>
                <a:effectLst/>
              </p:spPr>
              <p:txBody>
                <a:bodyPr lIns="45720" rIns="45720" anchor="ctr"/>
                <a:lstStyle/>
                <a:p>
                  <a:pPr algn="ctr" defTabSz="914099">
                    <a:defRPr/>
                  </a:pPr>
                  <a:endParaRPr lang="en-US" sz="1900" kern="0" dirty="0" err="1">
                    <a:ln>
                      <a:solidFill>
                        <a:srgbClr val="FFFFFF">
                          <a:alpha val="0"/>
                        </a:srgbClr>
                      </a:solidFill>
                    </a:ln>
                    <a:solidFill>
                      <a:srgbClr val="44546A"/>
                    </a:solidFill>
                    <a:ea typeface="Segoe UI" pitchFamily="34" charset="0"/>
                    <a:cs typeface="Segoe UI" pitchFamily="34" charset="0"/>
                  </a:endParaRPr>
                </a:p>
              </p:txBody>
            </p:sp>
          </p:grpSp>
          <p:pic>
            <p:nvPicPr>
              <p:cNvPr id="141" name="Picture 42">
                <a:extLst>
                  <a:ext uri="{FF2B5EF4-FFF2-40B4-BE49-F238E27FC236}">
                    <a16:creationId xmlns="" xmlns:a16="http://schemas.microsoft.com/office/drawing/2014/main" id="{B5292D35-97B7-448B-8530-A531E4FB69CD}"/>
                  </a:ext>
                </a:extLst>
              </p:cNvPr>
              <p:cNvPicPr>
                <a:picLocks noChangeAspect="1"/>
              </p:cNvPicPr>
              <p:nvPr/>
            </p:nvPicPr>
            <p:blipFill>
              <a:blip r:embed="rId36" cstate="email">
                <a:duotone>
                  <a:prstClr val="black"/>
                  <a:schemeClr val="accent5">
                    <a:tint val="45000"/>
                    <a:satMod val="400000"/>
                  </a:schemeClr>
                </a:duotone>
                <a:extLst>
                  <a:ext uri="{28A0092B-C50C-407E-A947-70E740481C1C}">
                    <a14:useLocalDpi xmlns="" xmlns:a14="http://schemas.microsoft.com/office/drawing/2010/main"/>
                  </a:ext>
                </a:extLst>
              </a:blip>
              <a:stretch>
                <a:fillRect/>
              </a:stretch>
            </p:blipFill>
            <p:spPr bwMode="auto">
              <a:xfrm>
                <a:off x="9105953" y="4807064"/>
                <a:ext cx="84788" cy="62003"/>
              </a:xfrm>
              <a:prstGeom prst="rect">
                <a:avLst/>
              </a:prstGeom>
            </p:spPr>
          </p:pic>
          <p:sp>
            <p:nvSpPr>
              <p:cNvPr id="142" name="Rectangle 9">
                <a:extLst>
                  <a:ext uri="{FF2B5EF4-FFF2-40B4-BE49-F238E27FC236}">
                    <a16:creationId xmlns="" xmlns:a16="http://schemas.microsoft.com/office/drawing/2014/main" id="{27F0EF23-4F53-4FBB-A72A-EFDC9D2C70BA}"/>
                  </a:ext>
                </a:extLst>
              </p:cNvPr>
              <p:cNvSpPr>
                <a:spLocks/>
              </p:cNvSpPr>
              <p:nvPr/>
            </p:nvSpPr>
            <p:spPr>
              <a:xfrm>
                <a:off x="9258921" y="4846978"/>
                <a:ext cx="228683" cy="212865"/>
              </a:xfrm>
              <a:custGeom>
                <a:avLst/>
                <a:gdLst/>
                <a:ahLst/>
                <a:cxnLst/>
                <a:rect l="l" t="t" r="r" b="b"/>
                <a:pathLst>
                  <a:path w="4564503" h="4737272">
                    <a:moveTo>
                      <a:pt x="2067077" y="2571753"/>
                    </a:moveTo>
                    <a:lnTo>
                      <a:pt x="2217131" y="2752123"/>
                    </a:lnTo>
                    <a:lnTo>
                      <a:pt x="2084296" y="3664815"/>
                    </a:lnTo>
                    <a:lnTo>
                      <a:pt x="2273645" y="3806826"/>
                    </a:lnTo>
                    <a:lnTo>
                      <a:pt x="2480209" y="3664815"/>
                    </a:lnTo>
                    <a:lnTo>
                      <a:pt x="2339593" y="2761473"/>
                    </a:lnTo>
                    <a:lnTo>
                      <a:pt x="2497425" y="2571753"/>
                    </a:lnTo>
                    <a:close/>
                    <a:moveTo>
                      <a:pt x="2282251" y="640385"/>
                    </a:moveTo>
                    <a:cubicBezTo>
                      <a:pt x="2461399" y="634821"/>
                      <a:pt x="2645737" y="685253"/>
                      <a:pt x="2747218" y="813366"/>
                    </a:cubicBezTo>
                    <a:cubicBezTo>
                      <a:pt x="2953429" y="1073694"/>
                      <a:pt x="2984165" y="1616341"/>
                      <a:pt x="2742427" y="1981847"/>
                    </a:cubicBezTo>
                    <a:cubicBezTo>
                      <a:pt x="2687855" y="2074886"/>
                      <a:pt x="2625473" y="2128867"/>
                      <a:pt x="2624231" y="2255474"/>
                    </a:cubicBezTo>
                    <a:cubicBezTo>
                      <a:pt x="2635642" y="2368997"/>
                      <a:pt x="2719564" y="2459843"/>
                      <a:pt x="2829834" y="2481475"/>
                    </a:cubicBezTo>
                    <a:cubicBezTo>
                      <a:pt x="3253259" y="2658471"/>
                      <a:pt x="3428827" y="2871572"/>
                      <a:pt x="3507427" y="3131275"/>
                    </a:cubicBezTo>
                    <a:cubicBezTo>
                      <a:pt x="3561121" y="3257121"/>
                      <a:pt x="3586947" y="3406015"/>
                      <a:pt x="3576384" y="3579582"/>
                    </a:cubicBezTo>
                    <a:cubicBezTo>
                      <a:pt x="3562800" y="3652357"/>
                      <a:pt x="3549215" y="3669186"/>
                      <a:pt x="3419438" y="3772084"/>
                    </a:cubicBezTo>
                    <a:cubicBezTo>
                      <a:pt x="3042762" y="4049231"/>
                      <a:pt x="2650672" y="4155148"/>
                      <a:pt x="2282251" y="4147927"/>
                    </a:cubicBezTo>
                    <a:cubicBezTo>
                      <a:pt x="1913831" y="4155148"/>
                      <a:pt x="1521741" y="4049231"/>
                      <a:pt x="1145064" y="3772084"/>
                    </a:cubicBezTo>
                    <a:cubicBezTo>
                      <a:pt x="1015288" y="3669186"/>
                      <a:pt x="1001703" y="3652357"/>
                      <a:pt x="988119" y="3579582"/>
                    </a:cubicBezTo>
                    <a:cubicBezTo>
                      <a:pt x="977555" y="3406015"/>
                      <a:pt x="1003382" y="3257121"/>
                      <a:pt x="1057075" y="3131275"/>
                    </a:cubicBezTo>
                    <a:cubicBezTo>
                      <a:pt x="1135676" y="2871572"/>
                      <a:pt x="1311244" y="2658471"/>
                      <a:pt x="1734669" y="2481475"/>
                    </a:cubicBezTo>
                    <a:cubicBezTo>
                      <a:pt x="1844939" y="2459843"/>
                      <a:pt x="1928861" y="2368997"/>
                      <a:pt x="1940271" y="2255474"/>
                    </a:cubicBezTo>
                    <a:cubicBezTo>
                      <a:pt x="1939030" y="2128867"/>
                      <a:pt x="1876647" y="2074886"/>
                      <a:pt x="1822075" y="1981847"/>
                    </a:cubicBezTo>
                    <a:cubicBezTo>
                      <a:pt x="1580337" y="1616341"/>
                      <a:pt x="1611074" y="1073694"/>
                      <a:pt x="1817284" y="813366"/>
                    </a:cubicBezTo>
                    <a:cubicBezTo>
                      <a:pt x="1918766" y="685253"/>
                      <a:pt x="2103104" y="634821"/>
                      <a:pt x="2282251" y="640385"/>
                    </a:cubicBezTo>
                    <a:close/>
                    <a:moveTo>
                      <a:pt x="2343151" y="50971"/>
                    </a:moveTo>
                    <a:cubicBezTo>
                      <a:pt x="2515326" y="50971"/>
                      <a:pt x="2683165" y="69541"/>
                      <a:pt x="2844496" y="106064"/>
                    </a:cubicBezTo>
                    <a:lnTo>
                      <a:pt x="2825548" y="250532"/>
                    </a:lnTo>
                    <a:cubicBezTo>
                      <a:pt x="2670561" y="214118"/>
                      <a:pt x="2509001" y="195752"/>
                      <a:pt x="2343151" y="195752"/>
                    </a:cubicBezTo>
                    <a:cubicBezTo>
                      <a:pt x="1129025" y="195752"/>
                      <a:pt x="144780" y="1179996"/>
                      <a:pt x="144780" y="2394122"/>
                    </a:cubicBezTo>
                    <a:cubicBezTo>
                      <a:pt x="144780" y="3608248"/>
                      <a:pt x="1129025" y="4592492"/>
                      <a:pt x="2343151" y="4592493"/>
                    </a:cubicBezTo>
                    <a:cubicBezTo>
                      <a:pt x="3317057" y="4592492"/>
                      <a:pt x="4143048" y="3959193"/>
                      <a:pt x="4430376" y="3081483"/>
                    </a:cubicBezTo>
                    <a:lnTo>
                      <a:pt x="4564503" y="3135859"/>
                    </a:lnTo>
                    <a:cubicBezTo>
                      <a:pt x="4255798" y="4066694"/>
                      <a:pt x="3377784" y="4737272"/>
                      <a:pt x="2343150" y="4737272"/>
                    </a:cubicBezTo>
                    <a:cubicBezTo>
                      <a:pt x="1049065" y="4737272"/>
                      <a:pt x="0" y="3688208"/>
                      <a:pt x="0" y="2394122"/>
                    </a:cubicBezTo>
                    <a:cubicBezTo>
                      <a:pt x="0" y="1100036"/>
                      <a:pt x="1049065" y="50972"/>
                      <a:pt x="2343151" y="50971"/>
                    </a:cubicBezTo>
                    <a:close/>
                    <a:moveTo>
                      <a:pt x="2881402" y="0"/>
                    </a:moveTo>
                    <a:lnTo>
                      <a:pt x="3067078" y="226308"/>
                    </a:lnTo>
                    <a:lnTo>
                      <a:pt x="2832168" y="400975"/>
                    </a:lnTo>
                    <a:close/>
                  </a:path>
                </a:pathLst>
              </a:custGeom>
              <a:solidFill>
                <a:srgbClr val="7F7F7F"/>
              </a:solidFill>
              <a:ln w="25400" cap="flat" cmpd="sng" algn="ctr">
                <a:noFill/>
                <a:prstDash val="solid"/>
              </a:ln>
              <a:effectLst/>
            </p:spPr>
            <p:txBody>
              <a:bodyPr tIns="91440" bIns="91440" anchor="b"/>
              <a:lstStyle/>
              <a:p>
                <a:pPr algn="r" defTabSz="914241">
                  <a:defRPr/>
                </a:pPr>
                <a:endParaRPr lang="en-US" sz="1200" kern="0" dirty="0" err="1">
                  <a:solidFill>
                    <a:prstClr val="white"/>
                  </a:solidFill>
                </a:endParaRPr>
              </a:p>
            </p:txBody>
          </p:sp>
          <p:grpSp>
            <p:nvGrpSpPr>
              <p:cNvPr id="143" name="Group 9">
                <a:extLst>
                  <a:ext uri="{FF2B5EF4-FFF2-40B4-BE49-F238E27FC236}">
                    <a16:creationId xmlns="" xmlns:a16="http://schemas.microsoft.com/office/drawing/2014/main" id="{7C8C97FC-C545-4C86-B556-EFF91BF3E74A}"/>
                  </a:ext>
                </a:extLst>
              </p:cNvPr>
              <p:cNvGrpSpPr>
                <a:grpSpLocks/>
              </p:cNvGrpSpPr>
              <p:nvPr/>
            </p:nvGrpSpPr>
            <p:grpSpPr bwMode="auto">
              <a:xfrm>
                <a:off x="9099241" y="5040837"/>
                <a:ext cx="99753" cy="78779"/>
                <a:chOff x="6940223" y="1895560"/>
                <a:chExt cx="721993" cy="641901"/>
              </a:xfrm>
              <a:solidFill>
                <a:schemeClr val="bg1">
                  <a:lumMod val="95000"/>
                </a:schemeClr>
              </a:solidFill>
            </p:grpSpPr>
            <p:cxnSp>
              <p:nvCxnSpPr>
                <p:cNvPr id="145" name="Straight Connector 10">
                  <a:extLst>
                    <a:ext uri="{FF2B5EF4-FFF2-40B4-BE49-F238E27FC236}">
                      <a16:creationId xmlns="" xmlns:a16="http://schemas.microsoft.com/office/drawing/2014/main" id="{F9CDC436-4BC1-4C71-A4BB-9611954B8E0B}"/>
                    </a:ext>
                  </a:extLst>
                </p:cNvPr>
                <p:cNvCxnSpPr/>
                <p:nvPr/>
              </p:nvCxnSpPr>
              <p:spPr>
                <a:xfrm flipV="1">
                  <a:off x="7247609" y="1895560"/>
                  <a:ext cx="294081" cy="641901"/>
                </a:xfrm>
                <a:prstGeom prst="line">
                  <a:avLst/>
                </a:prstGeom>
                <a:grpFill/>
                <a:ln w="38100" cap="rnd" cmpd="sng" algn="ctr">
                  <a:solidFill>
                    <a:srgbClr val="7F7F7F"/>
                  </a:solidFill>
                  <a:prstDash val="sysDot"/>
                </a:ln>
                <a:effectLst/>
              </p:spPr>
            </p:cxnSp>
            <p:grpSp>
              <p:nvGrpSpPr>
                <p:cNvPr id="146" name="Group 11">
                  <a:extLst>
                    <a:ext uri="{FF2B5EF4-FFF2-40B4-BE49-F238E27FC236}">
                      <a16:creationId xmlns="" xmlns:a16="http://schemas.microsoft.com/office/drawing/2014/main" id="{94D59F0A-DDD1-447C-9CBB-57778B5ADE82}"/>
                    </a:ext>
                  </a:extLst>
                </p:cNvPr>
                <p:cNvGrpSpPr>
                  <a:grpSpLocks/>
                </p:cNvGrpSpPr>
                <p:nvPr/>
              </p:nvGrpSpPr>
              <p:grpSpPr bwMode="auto">
                <a:xfrm>
                  <a:off x="6940223" y="2011636"/>
                  <a:ext cx="721993" cy="430704"/>
                  <a:chOff x="6997583" y="1705969"/>
                  <a:chExt cx="1039555" cy="620144"/>
                </a:xfrm>
                <a:grpFill/>
              </p:grpSpPr>
              <p:pic>
                <p:nvPicPr>
                  <p:cNvPr id="147" name="Picture 47" descr="C:\Users\sakuu\Documents\Ballmer MGX 2011\Tile Icons\Calendar.png">
                    <a:extLst>
                      <a:ext uri="{FF2B5EF4-FFF2-40B4-BE49-F238E27FC236}">
                        <a16:creationId xmlns="" xmlns:a16="http://schemas.microsoft.com/office/drawing/2014/main" id="{ABE4A845-CB28-48AE-8EE6-67000CFF7B1B}"/>
                      </a:ext>
                    </a:extLst>
                  </p:cNvPr>
                  <p:cNvPicPr>
                    <a:picLocks noChangeAspect="1" noChangeArrowheads="1"/>
                  </p:cNvPicPr>
                  <p:nvPr/>
                </p:nvPicPr>
                <p:blipFill>
                  <a:blip r:embed="rId37" cstate="email">
                    <a:duotone>
                      <a:prstClr val="black"/>
                      <a:schemeClr val="accent5">
                        <a:tint val="45000"/>
                        <a:satMod val="400000"/>
                      </a:schemeClr>
                    </a:duotone>
                    <a:extLst>
                      <a:ext uri="{28A0092B-C50C-407E-A947-70E740481C1C}">
                        <a14:useLocalDpi xmlns="" xmlns:a14="http://schemas.microsoft.com/office/drawing/2010/main"/>
                      </a:ext>
                    </a:extLst>
                  </a:blip>
                  <a:srcRect/>
                  <a:stretch>
                    <a:fillRect/>
                  </a:stretch>
                </p:blipFill>
                <p:spPr bwMode="black">
                  <a:xfrm>
                    <a:off x="7458341" y="1774201"/>
                    <a:ext cx="578797" cy="551912"/>
                  </a:xfrm>
                  <a:prstGeom prst="rect">
                    <a:avLst/>
                  </a:prstGeom>
                  <a:grpFill/>
                  <a:extLst>
                    <a:ext uri="{909E8E84-426E-40dd-AFC4-6F175D3DCCD1}"/>
                  </a:extLst>
                </p:spPr>
              </p:pic>
              <p:sp>
                <p:nvSpPr>
                  <p:cNvPr id="148" name="Freeform 113">
                    <a:extLst>
                      <a:ext uri="{FF2B5EF4-FFF2-40B4-BE49-F238E27FC236}">
                        <a16:creationId xmlns="" xmlns:a16="http://schemas.microsoft.com/office/drawing/2014/main" id="{99011A18-55A0-4467-B8F7-D12FD6199C04}"/>
                      </a:ext>
                    </a:extLst>
                  </p:cNvPr>
                  <p:cNvSpPr>
                    <a:spLocks noEditPoints="1"/>
                  </p:cNvSpPr>
                  <p:nvPr/>
                </p:nvSpPr>
                <p:spPr bwMode="black">
                  <a:xfrm>
                    <a:off x="6997583" y="1705969"/>
                    <a:ext cx="424935" cy="487476"/>
                  </a:xfrm>
                  <a:custGeom>
                    <a:avLst/>
                    <a:gdLst>
                      <a:gd name="T0" fmla="*/ 47 w 66"/>
                      <a:gd name="T1" fmla="*/ 37 h 66"/>
                      <a:gd name="T2" fmla="*/ 51 w 66"/>
                      <a:gd name="T3" fmla="*/ 33 h 66"/>
                      <a:gd name="T4" fmla="*/ 47 w 66"/>
                      <a:gd name="T5" fmla="*/ 29 h 66"/>
                      <a:gd name="T6" fmla="*/ 37 w 66"/>
                      <a:gd name="T7" fmla="*/ 29 h 66"/>
                      <a:gd name="T8" fmla="*/ 37 w 66"/>
                      <a:gd name="T9" fmla="*/ 16 h 66"/>
                      <a:gd name="T10" fmla="*/ 33 w 66"/>
                      <a:gd name="T11" fmla="*/ 13 h 66"/>
                      <a:gd name="T12" fmla="*/ 29 w 66"/>
                      <a:gd name="T13" fmla="*/ 16 h 66"/>
                      <a:gd name="T14" fmla="*/ 29 w 66"/>
                      <a:gd name="T15" fmla="*/ 33 h 66"/>
                      <a:gd name="T16" fmla="*/ 33 w 66"/>
                      <a:gd name="T17" fmla="*/ 37 h 66"/>
                      <a:gd name="T18" fmla="*/ 47 w 66"/>
                      <a:gd name="T19" fmla="*/ 37 h 66"/>
                      <a:gd name="T20" fmla="*/ 33 w 66"/>
                      <a:gd name="T21" fmla="*/ 8 h 66"/>
                      <a:gd name="T22" fmla="*/ 58 w 66"/>
                      <a:gd name="T23" fmla="*/ 33 h 66"/>
                      <a:gd name="T24" fmla="*/ 33 w 66"/>
                      <a:gd name="T25" fmla="*/ 58 h 66"/>
                      <a:gd name="T26" fmla="*/ 8 w 66"/>
                      <a:gd name="T27" fmla="*/ 33 h 66"/>
                      <a:gd name="T28" fmla="*/ 33 w 66"/>
                      <a:gd name="T29" fmla="*/ 8 h 66"/>
                      <a:gd name="T30" fmla="*/ 33 w 66"/>
                      <a:gd name="T31" fmla="*/ 66 h 66"/>
                      <a:gd name="T32" fmla="*/ 66 w 66"/>
                      <a:gd name="T33" fmla="*/ 33 h 66"/>
                      <a:gd name="T34" fmla="*/ 33 w 66"/>
                      <a:gd name="T35" fmla="*/ 0 h 66"/>
                      <a:gd name="T36" fmla="*/ 0 w 66"/>
                      <a:gd name="T37" fmla="*/ 33 h 66"/>
                      <a:gd name="T38" fmla="*/ 33 w 66"/>
                      <a:gd name="T3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 h="66">
                        <a:moveTo>
                          <a:pt x="47" y="37"/>
                        </a:moveTo>
                        <a:cubicBezTo>
                          <a:pt x="49" y="37"/>
                          <a:pt x="51" y="35"/>
                          <a:pt x="51" y="33"/>
                        </a:cubicBezTo>
                        <a:cubicBezTo>
                          <a:pt x="51" y="31"/>
                          <a:pt x="49" y="29"/>
                          <a:pt x="47" y="29"/>
                        </a:cubicBezTo>
                        <a:cubicBezTo>
                          <a:pt x="37" y="29"/>
                          <a:pt x="37" y="29"/>
                          <a:pt x="37" y="29"/>
                        </a:cubicBezTo>
                        <a:cubicBezTo>
                          <a:pt x="37" y="16"/>
                          <a:pt x="37" y="16"/>
                          <a:pt x="37" y="16"/>
                        </a:cubicBezTo>
                        <a:cubicBezTo>
                          <a:pt x="37" y="14"/>
                          <a:pt x="35" y="13"/>
                          <a:pt x="33" y="13"/>
                        </a:cubicBezTo>
                        <a:cubicBezTo>
                          <a:pt x="31" y="13"/>
                          <a:pt x="29" y="14"/>
                          <a:pt x="29" y="16"/>
                        </a:cubicBezTo>
                        <a:cubicBezTo>
                          <a:pt x="29" y="33"/>
                          <a:pt x="29" y="33"/>
                          <a:pt x="29" y="33"/>
                        </a:cubicBezTo>
                        <a:cubicBezTo>
                          <a:pt x="29" y="35"/>
                          <a:pt x="31" y="37"/>
                          <a:pt x="33" y="37"/>
                        </a:cubicBezTo>
                        <a:lnTo>
                          <a:pt x="47" y="37"/>
                        </a:lnTo>
                        <a:close/>
                        <a:moveTo>
                          <a:pt x="33" y="8"/>
                        </a:moveTo>
                        <a:cubicBezTo>
                          <a:pt x="47" y="8"/>
                          <a:pt x="58" y="19"/>
                          <a:pt x="58" y="33"/>
                        </a:cubicBezTo>
                        <a:cubicBezTo>
                          <a:pt x="58" y="47"/>
                          <a:pt x="47" y="58"/>
                          <a:pt x="33" y="58"/>
                        </a:cubicBezTo>
                        <a:cubicBezTo>
                          <a:pt x="19" y="58"/>
                          <a:pt x="8" y="47"/>
                          <a:pt x="8" y="33"/>
                        </a:cubicBezTo>
                        <a:cubicBezTo>
                          <a:pt x="8" y="19"/>
                          <a:pt x="19" y="8"/>
                          <a:pt x="33" y="8"/>
                        </a:cubicBezTo>
                        <a:moveTo>
                          <a:pt x="33" y="66"/>
                        </a:moveTo>
                        <a:cubicBezTo>
                          <a:pt x="51" y="66"/>
                          <a:pt x="66" y="51"/>
                          <a:pt x="66" y="33"/>
                        </a:cubicBezTo>
                        <a:cubicBezTo>
                          <a:pt x="66" y="15"/>
                          <a:pt x="51" y="0"/>
                          <a:pt x="33" y="0"/>
                        </a:cubicBezTo>
                        <a:cubicBezTo>
                          <a:pt x="15" y="0"/>
                          <a:pt x="0" y="15"/>
                          <a:pt x="0" y="33"/>
                        </a:cubicBezTo>
                        <a:cubicBezTo>
                          <a:pt x="0" y="51"/>
                          <a:pt x="15" y="66"/>
                          <a:pt x="33" y="66"/>
                        </a:cubicBezTo>
                      </a:path>
                    </a:pathLst>
                  </a:custGeom>
                  <a:solidFill>
                    <a:srgbClr val="7F7F7F"/>
                  </a:solidFill>
                  <a:ln>
                    <a:noFill/>
                  </a:ln>
                </p:spPr>
                <p:txBody>
                  <a:bodyPr/>
                  <a:lstStyle/>
                  <a:p>
                    <a:pPr>
                      <a:defRPr/>
                    </a:pPr>
                    <a:endParaRPr lang="en-US" sz="1050" kern="0">
                      <a:solidFill>
                        <a:srgbClr val="000000"/>
                      </a:solidFill>
                    </a:endParaRPr>
                  </a:p>
                </p:txBody>
              </p:sp>
            </p:grpSp>
          </p:grpSp>
          <p:sp>
            <p:nvSpPr>
              <p:cNvPr id="144" name="Freeform 73">
                <a:extLst>
                  <a:ext uri="{FF2B5EF4-FFF2-40B4-BE49-F238E27FC236}">
                    <a16:creationId xmlns="" xmlns:a16="http://schemas.microsoft.com/office/drawing/2014/main" id="{B2E608D0-D7E6-4579-9898-4502C2E3C004}"/>
                  </a:ext>
                </a:extLst>
              </p:cNvPr>
              <p:cNvSpPr>
                <a:spLocks noEditPoints="1"/>
              </p:cNvSpPr>
              <p:nvPr/>
            </p:nvSpPr>
            <p:spPr bwMode="black">
              <a:xfrm>
                <a:off x="9543895" y="5023992"/>
                <a:ext cx="96750" cy="78425"/>
              </a:xfrm>
              <a:custGeom>
                <a:avLst/>
                <a:gdLst>
                  <a:gd name="T0" fmla="*/ 1799 w 2278"/>
                  <a:gd name="T1" fmla="*/ 879 h 2201"/>
                  <a:gd name="T2" fmla="*/ 1711 w 2278"/>
                  <a:gd name="T3" fmla="*/ 335 h 2201"/>
                  <a:gd name="T4" fmla="*/ 1363 w 2278"/>
                  <a:gd name="T5" fmla="*/ 315 h 2201"/>
                  <a:gd name="T6" fmla="*/ 1068 w 2278"/>
                  <a:gd name="T7" fmla="*/ 0 h 2201"/>
                  <a:gd name="T8" fmla="*/ 810 w 2278"/>
                  <a:gd name="T9" fmla="*/ 412 h 2201"/>
                  <a:gd name="T10" fmla="*/ 408 w 2278"/>
                  <a:gd name="T11" fmla="*/ 325 h 2201"/>
                  <a:gd name="T12" fmla="*/ 246 w 2278"/>
                  <a:gd name="T13" fmla="*/ 841 h 2201"/>
                  <a:gd name="T14" fmla="*/ 0 w 2278"/>
                  <a:gd name="T15" fmla="*/ 1138 h 2201"/>
                  <a:gd name="T16" fmla="*/ 338 w 2278"/>
                  <a:gd name="T17" fmla="*/ 1396 h 2201"/>
                  <a:gd name="T18" fmla="*/ 166 w 2278"/>
                  <a:gd name="T19" fmla="*/ 1885 h 2201"/>
                  <a:gd name="T20" fmla="*/ 769 w 2278"/>
                  <a:gd name="T21" fmla="*/ 1966 h 2201"/>
                  <a:gd name="T22" fmla="*/ 1053 w 2278"/>
                  <a:gd name="T23" fmla="*/ 2200 h 2201"/>
                  <a:gd name="T24" fmla="*/ 1081 w 2278"/>
                  <a:gd name="T25" fmla="*/ 2201 h 2201"/>
                  <a:gd name="T26" fmla="*/ 1184 w 2278"/>
                  <a:gd name="T27" fmla="*/ 1949 h 2201"/>
                  <a:gd name="T28" fmla="*/ 1666 w 2278"/>
                  <a:gd name="T29" fmla="*/ 1872 h 2201"/>
                  <a:gd name="T30" fmla="*/ 1874 w 2278"/>
                  <a:gd name="T31" fmla="*/ 1743 h 2201"/>
                  <a:gd name="T32" fmla="*/ 2060 w 2278"/>
                  <a:gd name="T33" fmla="*/ 1273 h 2201"/>
                  <a:gd name="T34" fmla="*/ 1940 w 2278"/>
                  <a:gd name="T35" fmla="*/ 1369 h 2201"/>
                  <a:gd name="T36" fmla="*/ 1385 w 2278"/>
                  <a:gd name="T37" fmla="*/ 1279 h 2201"/>
                  <a:gd name="T38" fmla="*/ 1837 w 2278"/>
                  <a:gd name="T39" fmla="*/ 1733 h 2201"/>
                  <a:gd name="T40" fmla="*/ 1302 w 2278"/>
                  <a:gd name="T41" fmla="*/ 1393 h 2201"/>
                  <a:gd name="T42" fmla="*/ 1433 w 2278"/>
                  <a:gd name="T43" fmla="*/ 1759 h 2201"/>
                  <a:gd name="T44" fmla="*/ 1193 w 2278"/>
                  <a:gd name="T45" fmla="*/ 1461 h 2201"/>
                  <a:gd name="T46" fmla="*/ 1156 w 2278"/>
                  <a:gd name="T47" fmla="*/ 1924 h 2201"/>
                  <a:gd name="T48" fmla="*/ 1053 w 2278"/>
                  <a:gd name="T49" fmla="*/ 1484 h 2201"/>
                  <a:gd name="T50" fmla="*/ 878 w 2278"/>
                  <a:gd name="T51" fmla="*/ 1857 h 2201"/>
                  <a:gd name="T52" fmla="*/ 804 w 2278"/>
                  <a:gd name="T53" fmla="*/ 1753 h 2201"/>
                  <a:gd name="T54" fmla="*/ 438 w 2278"/>
                  <a:gd name="T55" fmla="*/ 1789 h 2201"/>
                  <a:gd name="T56" fmla="*/ 369 w 2278"/>
                  <a:gd name="T57" fmla="*/ 1741 h 2201"/>
                  <a:gd name="T58" fmla="*/ 551 w 2278"/>
                  <a:gd name="T59" fmla="*/ 1362 h 2201"/>
                  <a:gd name="T60" fmla="*/ 447 w 2278"/>
                  <a:gd name="T61" fmla="*/ 1287 h 2201"/>
                  <a:gd name="T62" fmla="*/ 723 w 2278"/>
                  <a:gd name="T63" fmla="*/ 1153 h 2201"/>
                  <a:gd name="T64" fmla="*/ 253 w 2278"/>
                  <a:gd name="T65" fmla="*/ 1023 h 2201"/>
                  <a:gd name="T66" fmla="*/ 745 w 2278"/>
                  <a:gd name="T67" fmla="*/ 1014 h 2201"/>
                  <a:gd name="T68" fmla="*/ 386 w 2278"/>
                  <a:gd name="T69" fmla="*/ 736 h 2201"/>
                  <a:gd name="T70" fmla="*/ 813 w 2278"/>
                  <a:gd name="T71" fmla="*/ 904 h 2201"/>
                  <a:gd name="T72" fmla="*/ 701 w 2278"/>
                  <a:gd name="T73" fmla="*/ 530 h 2201"/>
                  <a:gd name="T74" fmla="*/ 944 w 2278"/>
                  <a:gd name="T75" fmla="*/ 815 h 2201"/>
                  <a:gd name="T76" fmla="*/ 996 w 2278"/>
                  <a:gd name="T77" fmla="*/ 287 h 2201"/>
                  <a:gd name="T78" fmla="*/ 1083 w 2278"/>
                  <a:gd name="T79" fmla="*/ 792 h 2201"/>
                  <a:gd name="T80" fmla="*/ 1253 w 2278"/>
                  <a:gd name="T81" fmla="*/ 424 h 2201"/>
                  <a:gd name="T82" fmla="*/ 1331 w 2278"/>
                  <a:gd name="T83" fmla="*/ 529 h 2201"/>
                  <a:gd name="T84" fmla="*/ 1558 w 2278"/>
                  <a:gd name="T85" fmla="*/ 488 h 2201"/>
                  <a:gd name="T86" fmla="*/ 1618 w 2278"/>
                  <a:gd name="T87" fmla="*/ 610 h 2201"/>
                  <a:gd name="T88" fmla="*/ 1586 w 2278"/>
                  <a:gd name="T89" fmla="*/ 914 h 2201"/>
                  <a:gd name="T90" fmla="*/ 1690 w 2278"/>
                  <a:gd name="T91" fmla="*/ 989 h 2201"/>
                  <a:gd name="T92" fmla="*/ 1414 w 2278"/>
                  <a:gd name="T93" fmla="*/ 1123 h 2201"/>
                  <a:gd name="T94" fmla="*/ 2028 w 2278"/>
                  <a:gd name="T95" fmla="*/ 1253 h 2201"/>
                  <a:gd name="T96" fmla="*/ 1292 w 2278"/>
                  <a:gd name="T97" fmla="*/ 936 h 2201"/>
                  <a:gd name="T98" fmla="*/ 1083 w 2278"/>
                  <a:gd name="T99" fmla="*/ 837 h 2201"/>
                  <a:gd name="T100" fmla="*/ 945 w 2278"/>
                  <a:gd name="T101" fmla="*/ 863 h 2201"/>
                  <a:gd name="T102" fmla="*/ 787 w 2278"/>
                  <a:gd name="T103" fmla="*/ 1031 h 2201"/>
                  <a:gd name="T104" fmla="*/ 787 w 2278"/>
                  <a:gd name="T105" fmla="*/ 1245 h 2201"/>
                  <a:gd name="T106" fmla="*/ 945 w 2278"/>
                  <a:gd name="T107" fmla="*/ 1412 h 2201"/>
                  <a:gd name="T108" fmla="*/ 1083 w 2278"/>
                  <a:gd name="T109" fmla="*/ 1439 h 2201"/>
                  <a:gd name="T110" fmla="*/ 1292 w 2278"/>
                  <a:gd name="T111" fmla="*/ 1340 h 2201"/>
                  <a:gd name="T112" fmla="*/ 1370 w 2278"/>
                  <a:gd name="T113" fmla="*/ 1138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78" h="2201">
                    <a:moveTo>
                      <a:pt x="2125" y="983"/>
                    </a:moveTo>
                    <a:cubicBezTo>
                      <a:pt x="2074" y="983"/>
                      <a:pt x="2030" y="1007"/>
                      <a:pt x="2002" y="1045"/>
                    </a:cubicBezTo>
                    <a:cubicBezTo>
                      <a:pt x="1787" y="929"/>
                      <a:pt x="1787" y="929"/>
                      <a:pt x="1787" y="929"/>
                    </a:cubicBezTo>
                    <a:cubicBezTo>
                      <a:pt x="1795" y="914"/>
                      <a:pt x="1799" y="897"/>
                      <a:pt x="1799" y="879"/>
                    </a:cubicBezTo>
                    <a:cubicBezTo>
                      <a:pt x="1799" y="828"/>
                      <a:pt x="1764" y="785"/>
                      <a:pt x="1715" y="773"/>
                    </a:cubicBezTo>
                    <a:cubicBezTo>
                      <a:pt x="1729" y="640"/>
                      <a:pt x="1729" y="640"/>
                      <a:pt x="1729" y="640"/>
                    </a:cubicBezTo>
                    <a:cubicBezTo>
                      <a:pt x="1805" y="630"/>
                      <a:pt x="1863" y="566"/>
                      <a:pt x="1863" y="488"/>
                    </a:cubicBezTo>
                    <a:cubicBezTo>
                      <a:pt x="1863" y="404"/>
                      <a:pt x="1795" y="335"/>
                      <a:pt x="1711" y="335"/>
                    </a:cubicBezTo>
                    <a:cubicBezTo>
                      <a:pt x="1645" y="335"/>
                      <a:pt x="1589" y="377"/>
                      <a:pt x="1567" y="435"/>
                    </a:cubicBezTo>
                    <a:cubicBezTo>
                      <a:pt x="1472" y="427"/>
                      <a:pt x="1472" y="427"/>
                      <a:pt x="1472" y="427"/>
                    </a:cubicBezTo>
                    <a:cubicBezTo>
                      <a:pt x="1472" y="426"/>
                      <a:pt x="1472" y="425"/>
                      <a:pt x="1472" y="424"/>
                    </a:cubicBezTo>
                    <a:cubicBezTo>
                      <a:pt x="1472" y="364"/>
                      <a:pt x="1423" y="315"/>
                      <a:pt x="1363" y="315"/>
                    </a:cubicBezTo>
                    <a:cubicBezTo>
                      <a:pt x="1334" y="315"/>
                      <a:pt x="1309" y="326"/>
                      <a:pt x="1289" y="343"/>
                    </a:cubicBezTo>
                    <a:cubicBezTo>
                      <a:pt x="1187" y="250"/>
                      <a:pt x="1187" y="250"/>
                      <a:pt x="1187" y="250"/>
                    </a:cubicBezTo>
                    <a:cubicBezTo>
                      <a:pt x="1208" y="223"/>
                      <a:pt x="1221" y="190"/>
                      <a:pt x="1221" y="153"/>
                    </a:cubicBezTo>
                    <a:cubicBezTo>
                      <a:pt x="1221" y="69"/>
                      <a:pt x="1153" y="0"/>
                      <a:pt x="1068" y="0"/>
                    </a:cubicBezTo>
                    <a:cubicBezTo>
                      <a:pt x="984" y="0"/>
                      <a:pt x="916" y="69"/>
                      <a:pt x="916" y="153"/>
                    </a:cubicBezTo>
                    <a:cubicBezTo>
                      <a:pt x="916" y="197"/>
                      <a:pt x="935" y="237"/>
                      <a:pt x="965" y="265"/>
                    </a:cubicBezTo>
                    <a:cubicBezTo>
                      <a:pt x="856" y="422"/>
                      <a:pt x="856" y="422"/>
                      <a:pt x="856" y="422"/>
                    </a:cubicBezTo>
                    <a:cubicBezTo>
                      <a:pt x="842" y="416"/>
                      <a:pt x="827" y="412"/>
                      <a:pt x="810" y="412"/>
                    </a:cubicBezTo>
                    <a:cubicBezTo>
                      <a:pt x="760" y="412"/>
                      <a:pt x="717" y="446"/>
                      <a:pt x="705" y="493"/>
                    </a:cubicBezTo>
                    <a:cubicBezTo>
                      <a:pt x="561" y="480"/>
                      <a:pt x="561" y="480"/>
                      <a:pt x="561" y="480"/>
                    </a:cubicBezTo>
                    <a:cubicBezTo>
                      <a:pt x="561" y="480"/>
                      <a:pt x="561" y="479"/>
                      <a:pt x="561" y="478"/>
                    </a:cubicBezTo>
                    <a:cubicBezTo>
                      <a:pt x="561" y="394"/>
                      <a:pt x="493" y="325"/>
                      <a:pt x="408" y="325"/>
                    </a:cubicBezTo>
                    <a:cubicBezTo>
                      <a:pt x="324" y="325"/>
                      <a:pt x="256" y="394"/>
                      <a:pt x="256" y="478"/>
                    </a:cubicBezTo>
                    <a:cubicBezTo>
                      <a:pt x="256" y="546"/>
                      <a:pt x="300" y="603"/>
                      <a:pt x="362" y="623"/>
                    </a:cubicBezTo>
                    <a:cubicBezTo>
                      <a:pt x="348" y="732"/>
                      <a:pt x="348" y="732"/>
                      <a:pt x="348" y="732"/>
                    </a:cubicBezTo>
                    <a:cubicBezTo>
                      <a:pt x="291" y="736"/>
                      <a:pt x="246" y="783"/>
                      <a:pt x="246" y="841"/>
                    </a:cubicBezTo>
                    <a:cubicBezTo>
                      <a:pt x="246" y="873"/>
                      <a:pt x="259" y="901"/>
                      <a:pt x="281" y="921"/>
                    </a:cubicBezTo>
                    <a:cubicBezTo>
                      <a:pt x="221" y="1002"/>
                      <a:pt x="221" y="1002"/>
                      <a:pt x="221" y="1002"/>
                    </a:cubicBezTo>
                    <a:cubicBezTo>
                      <a:pt x="201" y="991"/>
                      <a:pt x="177" y="985"/>
                      <a:pt x="153" y="985"/>
                    </a:cubicBezTo>
                    <a:cubicBezTo>
                      <a:pt x="68" y="985"/>
                      <a:pt x="0" y="1054"/>
                      <a:pt x="0" y="1138"/>
                    </a:cubicBezTo>
                    <a:cubicBezTo>
                      <a:pt x="0" y="1222"/>
                      <a:pt x="68" y="1291"/>
                      <a:pt x="153" y="1291"/>
                    </a:cubicBezTo>
                    <a:cubicBezTo>
                      <a:pt x="190" y="1291"/>
                      <a:pt x="225" y="1277"/>
                      <a:pt x="251" y="1254"/>
                    </a:cubicBezTo>
                    <a:cubicBezTo>
                      <a:pt x="354" y="1339"/>
                      <a:pt x="354" y="1339"/>
                      <a:pt x="354" y="1339"/>
                    </a:cubicBezTo>
                    <a:cubicBezTo>
                      <a:pt x="344" y="1356"/>
                      <a:pt x="338" y="1375"/>
                      <a:pt x="338" y="1396"/>
                    </a:cubicBezTo>
                    <a:cubicBezTo>
                      <a:pt x="338" y="1436"/>
                      <a:pt x="359" y="1471"/>
                      <a:pt x="392" y="1490"/>
                    </a:cubicBezTo>
                    <a:cubicBezTo>
                      <a:pt x="332" y="1733"/>
                      <a:pt x="332" y="1733"/>
                      <a:pt x="332" y="1733"/>
                    </a:cubicBezTo>
                    <a:cubicBezTo>
                      <a:pt x="328" y="1732"/>
                      <a:pt x="323" y="1732"/>
                      <a:pt x="319" y="1732"/>
                    </a:cubicBezTo>
                    <a:cubicBezTo>
                      <a:pt x="235" y="1732"/>
                      <a:pt x="166" y="1800"/>
                      <a:pt x="166" y="1885"/>
                    </a:cubicBezTo>
                    <a:cubicBezTo>
                      <a:pt x="166" y="1969"/>
                      <a:pt x="235" y="2038"/>
                      <a:pt x="319" y="2038"/>
                    </a:cubicBezTo>
                    <a:cubicBezTo>
                      <a:pt x="399" y="2038"/>
                      <a:pt x="464" y="1977"/>
                      <a:pt x="471" y="1899"/>
                    </a:cubicBezTo>
                    <a:cubicBezTo>
                      <a:pt x="664" y="1884"/>
                      <a:pt x="664" y="1884"/>
                      <a:pt x="664" y="1884"/>
                    </a:cubicBezTo>
                    <a:cubicBezTo>
                      <a:pt x="676" y="1931"/>
                      <a:pt x="718" y="1966"/>
                      <a:pt x="769" y="1966"/>
                    </a:cubicBezTo>
                    <a:cubicBezTo>
                      <a:pt x="802" y="1966"/>
                      <a:pt x="832" y="1951"/>
                      <a:pt x="852" y="1928"/>
                    </a:cubicBezTo>
                    <a:cubicBezTo>
                      <a:pt x="931" y="1982"/>
                      <a:pt x="931" y="1982"/>
                      <a:pt x="931" y="1982"/>
                    </a:cubicBezTo>
                    <a:cubicBezTo>
                      <a:pt x="921" y="2002"/>
                      <a:pt x="916" y="2024"/>
                      <a:pt x="916" y="2049"/>
                    </a:cubicBezTo>
                    <a:cubicBezTo>
                      <a:pt x="916" y="2128"/>
                      <a:pt x="976" y="2193"/>
                      <a:pt x="1053" y="2200"/>
                    </a:cubicBezTo>
                    <a:cubicBezTo>
                      <a:pt x="1053" y="2201"/>
                      <a:pt x="1053" y="2201"/>
                      <a:pt x="1053" y="2201"/>
                    </a:cubicBezTo>
                    <a:cubicBezTo>
                      <a:pt x="1056" y="2201"/>
                      <a:pt x="1056" y="2201"/>
                      <a:pt x="1056" y="2201"/>
                    </a:cubicBezTo>
                    <a:cubicBezTo>
                      <a:pt x="1060" y="2201"/>
                      <a:pt x="1064" y="2201"/>
                      <a:pt x="1068" y="2201"/>
                    </a:cubicBezTo>
                    <a:cubicBezTo>
                      <a:pt x="1073" y="2201"/>
                      <a:pt x="1077" y="2201"/>
                      <a:pt x="1081" y="2201"/>
                    </a:cubicBezTo>
                    <a:cubicBezTo>
                      <a:pt x="1083" y="2201"/>
                      <a:pt x="1083" y="2201"/>
                      <a:pt x="1083" y="2201"/>
                    </a:cubicBezTo>
                    <a:cubicBezTo>
                      <a:pt x="1083" y="2201"/>
                      <a:pt x="1083" y="2201"/>
                      <a:pt x="1083" y="2201"/>
                    </a:cubicBezTo>
                    <a:cubicBezTo>
                      <a:pt x="1161" y="2193"/>
                      <a:pt x="1221" y="2128"/>
                      <a:pt x="1221" y="2049"/>
                    </a:cubicBezTo>
                    <a:cubicBezTo>
                      <a:pt x="1221" y="2011"/>
                      <a:pt x="1207" y="1976"/>
                      <a:pt x="1184" y="1949"/>
                    </a:cubicBezTo>
                    <a:cubicBezTo>
                      <a:pt x="1268" y="1853"/>
                      <a:pt x="1268" y="1853"/>
                      <a:pt x="1268" y="1853"/>
                    </a:cubicBezTo>
                    <a:cubicBezTo>
                      <a:pt x="1285" y="1863"/>
                      <a:pt x="1304" y="1869"/>
                      <a:pt x="1324" y="1869"/>
                    </a:cubicBezTo>
                    <a:cubicBezTo>
                      <a:pt x="1364" y="1869"/>
                      <a:pt x="1399" y="1847"/>
                      <a:pt x="1418" y="1815"/>
                    </a:cubicBezTo>
                    <a:cubicBezTo>
                      <a:pt x="1666" y="1872"/>
                      <a:pt x="1666" y="1872"/>
                      <a:pt x="1666" y="1872"/>
                    </a:cubicBezTo>
                    <a:cubicBezTo>
                      <a:pt x="1665" y="1876"/>
                      <a:pt x="1665" y="1880"/>
                      <a:pt x="1665" y="1885"/>
                    </a:cubicBezTo>
                    <a:cubicBezTo>
                      <a:pt x="1665" y="1969"/>
                      <a:pt x="1734" y="2038"/>
                      <a:pt x="1818" y="2038"/>
                    </a:cubicBezTo>
                    <a:cubicBezTo>
                      <a:pt x="1902" y="2038"/>
                      <a:pt x="1971" y="1969"/>
                      <a:pt x="1971" y="1885"/>
                    </a:cubicBezTo>
                    <a:cubicBezTo>
                      <a:pt x="1971" y="1820"/>
                      <a:pt x="1931" y="1765"/>
                      <a:pt x="1874" y="1743"/>
                    </a:cubicBezTo>
                    <a:cubicBezTo>
                      <a:pt x="1893" y="1572"/>
                      <a:pt x="1893" y="1572"/>
                      <a:pt x="1893" y="1572"/>
                    </a:cubicBezTo>
                    <a:cubicBezTo>
                      <a:pt x="1949" y="1567"/>
                      <a:pt x="1994" y="1520"/>
                      <a:pt x="1994" y="1463"/>
                    </a:cubicBezTo>
                    <a:cubicBezTo>
                      <a:pt x="1994" y="1436"/>
                      <a:pt x="1984" y="1412"/>
                      <a:pt x="1969" y="1393"/>
                    </a:cubicBezTo>
                    <a:cubicBezTo>
                      <a:pt x="2060" y="1273"/>
                      <a:pt x="2060" y="1273"/>
                      <a:pt x="2060" y="1273"/>
                    </a:cubicBezTo>
                    <a:cubicBezTo>
                      <a:pt x="2080" y="1283"/>
                      <a:pt x="2102" y="1288"/>
                      <a:pt x="2125" y="1288"/>
                    </a:cubicBezTo>
                    <a:cubicBezTo>
                      <a:pt x="2209" y="1288"/>
                      <a:pt x="2278" y="1220"/>
                      <a:pt x="2278" y="1135"/>
                    </a:cubicBezTo>
                    <a:cubicBezTo>
                      <a:pt x="2278" y="1051"/>
                      <a:pt x="2209" y="983"/>
                      <a:pt x="2125" y="983"/>
                    </a:cubicBezTo>
                    <a:close/>
                    <a:moveTo>
                      <a:pt x="1940" y="1369"/>
                    </a:moveTo>
                    <a:cubicBezTo>
                      <a:pt x="1924" y="1359"/>
                      <a:pt x="1905" y="1353"/>
                      <a:pt x="1884" y="1353"/>
                    </a:cubicBezTo>
                    <a:cubicBezTo>
                      <a:pt x="1838" y="1353"/>
                      <a:pt x="1798" y="1383"/>
                      <a:pt x="1782" y="1424"/>
                    </a:cubicBezTo>
                    <a:cubicBezTo>
                      <a:pt x="1392" y="1262"/>
                      <a:pt x="1392" y="1262"/>
                      <a:pt x="1392" y="1262"/>
                    </a:cubicBezTo>
                    <a:cubicBezTo>
                      <a:pt x="1390" y="1268"/>
                      <a:pt x="1387" y="1273"/>
                      <a:pt x="1385" y="1279"/>
                    </a:cubicBezTo>
                    <a:cubicBezTo>
                      <a:pt x="1777" y="1441"/>
                      <a:pt x="1777" y="1441"/>
                      <a:pt x="1777" y="1441"/>
                    </a:cubicBezTo>
                    <a:cubicBezTo>
                      <a:pt x="1776" y="1448"/>
                      <a:pt x="1775" y="1455"/>
                      <a:pt x="1775" y="1463"/>
                    </a:cubicBezTo>
                    <a:cubicBezTo>
                      <a:pt x="1775" y="1513"/>
                      <a:pt x="1809" y="1555"/>
                      <a:pt x="1855" y="1568"/>
                    </a:cubicBezTo>
                    <a:cubicBezTo>
                      <a:pt x="1837" y="1733"/>
                      <a:pt x="1837" y="1733"/>
                      <a:pt x="1837" y="1733"/>
                    </a:cubicBezTo>
                    <a:cubicBezTo>
                      <a:pt x="1831" y="1733"/>
                      <a:pt x="1825" y="1732"/>
                      <a:pt x="1818" y="1732"/>
                    </a:cubicBezTo>
                    <a:cubicBezTo>
                      <a:pt x="1781" y="1732"/>
                      <a:pt x="1746" y="1746"/>
                      <a:pt x="1720" y="1768"/>
                    </a:cubicBezTo>
                    <a:cubicBezTo>
                      <a:pt x="1324" y="1372"/>
                      <a:pt x="1324" y="1372"/>
                      <a:pt x="1324" y="1372"/>
                    </a:cubicBezTo>
                    <a:cubicBezTo>
                      <a:pt x="1317" y="1379"/>
                      <a:pt x="1310" y="1386"/>
                      <a:pt x="1302" y="1393"/>
                    </a:cubicBezTo>
                    <a:cubicBezTo>
                      <a:pt x="1699" y="1789"/>
                      <a:pt x="1699" y="1789"/>
                      <a:pt x="1699" y="1789"/>
                    </a:cubicBezTo>
                    <a:cubicBezTo>
                      <a:pt x="1688" y="1803"/>
                      <a:pt x="1679" y="1818"/>
                      <a:pt x="1674" y="1835"/>
                    </a:cubicBezTo>
                    <a:cubicBezTo>
                      <a:pt x="1432" y="1779"/>
                      <a:pt x="1432" y="1779"/>
                      <a:pt x="1432" y="1779"/>
                    </a:cubicBezTo>
                    <a:cubicBezTo>
                      <a:pt x="1433" y="1773"/>
                      <a:pt x="1433" y="1766"/>
                      <a:pt x="1433" y="1759"/>
                    </a:cubicBezTo>
                    <a:cubicBezTo>
                      <a:pt x="1433" y="1699"/>
                      <a:pt x="1385" y="1650"/>
                      <a:pt x="1324" y="1650"/>
                    </a:cubicBezTo>
                    <a:cubicBezTo>
                      <a:pt x="1313" y="1650"/>
                      <a:pt x="1302" y="1652"/>
                      <a:pt x="1292" y="1655"/>
                    </a:cubicBezTo>
                    <a:cubicBezTo>
                      <a:pt x="1209" y="1454"/>
                      <a:pt x="1209" y="1454"/>
                      <a:pt x="1209" y="1454"/>
                    </a:cubicBezTo>
                    <a:cubicBezTo>
                      <a:pt x="1204" y="1457"/>
                      <a:pt x="1198" y="1459"/>
                      <a:pt x="1193" y="1461"/>
                    </a:cubicBezTo>
                    <a:cubicBezTo>
                      <a:pt x="1276" y="1662"/>
                      <a:pt x="1276" y="1662"/>
                      <a:pt x="1276" y="1662"/>
                    </a:cubicBezTo>
                    <a:cubicBezTo>
                      <a:pt x="1240" y="1680"/>
                      <a:pt x="1215" y="1717"/>
                      <a:pt x="1215" y="1759"/>
                    </a:cubicBezTo>
                    <a:cubicBezTo>
                      <a:pt x="1215" y="1786"/>
                      <a:pt x="1224" y="1810"/>
                      <a:pt x="1240" y="1828"/>
                    </a:cubicBezTo>
                    <a:cubicBezTo>
                      <a:pt x="1156" y="1924"/>
                      <a:pt x="1156" y="1924"/>
                      <a:pt x="1156" y="1924"/>
                    </a:cubicBezTo>
                    <a:cubicBezTo>
                      <a:pt x="1135" y="1909"/>
                      <a:pt x="1110" y="1899"/>
                      <a:pt x="1083" y="1897"/>
                    </a:cubicBezTo>
                    <a:cubicBezTo>
                      <a:pt x="1083" y="1484"/>
                      <a:pt x="1083" y="1484"/>
                      <a:pt x="1083" y="1484"/>
                    </a:cubicBezTo>
                    <a:cubicBezTo>
                      <a:pt x="1078" y="1484"/>
                      <a:pt x="1073" y="1484"/>
                      <a:pt x="1068" y="1484"/>
                    </a:cubicBezTo>
                    <a:cubicBezTo>
                      <a:pt x="1063" y="1484"/>
                      <a:pt x="1058" y="1484"/>
                      <a:pt x="1053" y="1484"/>
                    </a:cubicBezTo>
                    <a:cubicBezTo>
                      <a:pt x="1053" y="1897"/>
                      <a:pt x="1053" y="1897"/>
                      <a:pt x="1053" y="1897"/>
                    </a:cubicBezTo>
                    <a:cubicBezTo>
                      <a:pt x="1013" y="1901"/>
                      <a:pt x="977" y="1920"/>
                      <a:pt x="952" y="1950"/>
                    </a:cubicBezTo>
                    <a:cubicBezTo>
                      <a:pt x="871" y="1895"/>
                      <a:pt x="871" y="1895"/>
                      <a:pt x="871" y="1895"/>
                    </a:cubicBezTo>
                    <a:cubicBezTo>
                      <a:pt x="876" y="1883"/>
                      <a:pt x="878" y="1870"/>
                      <a:pt x="878" y="1857"/>
                    </a:cubicBezTo>
                    <a:cubicBezTo>
                      <a:pt x="878" y="1815"/>
                      <a:pt x="855" y="1779"/>
                      <a:pt x="820" y="1760"/>
                    </a:cubicBezTo>
                    <a:cubicBezTo>
                      <a:pt x="944" y="1461"/>
                      <a:pt x="944" y="1461"/>
                      <a:pt x="944" y="1461"/>
                    </a:cubicBezTo>
                    <a:cubicBezTo>
                      <a:pt x="939" y="1459"/>
                      <a:pt x="933" y="1457"/>
                      <a:pt x="928" y="1454"/>
                    </a:cubicBezTo>
                    <a:cubicBezTo>
                      <a:pt x="804" y="1753"/>
                      <a:pt x="804" y="1753"/>
                      <a:pt x="804" y="1753"/>
                    </a:cubicBezTo>
                    <a:cubicBezTo>
                      <a:pt x="793" y="1749"/>
                      <a:pt x="781" y="1747"/>
                      <a:pt x="769" y="1747"/>
                    </a:cubicBezTo>
                    <a:cubicBezTo>
                      <a:pt x="712" y="1747"/>
                      <a:pt x="666" y="1791"/>
                      <a:pt x="660" y="1846"/>
                    </a:cubicBezTo>
                    <a:cubicBezTo>
                      <a:pt x="470" y="1861"/>
                      <a:pt x="470" y="1861"/>
                      <a:pt x="470" y="1861"/>
                    </a:cubicBezTo>
                    <a:cubicBezTo>
                      <a:pt x="466" y="1834"/>
                      <a:pt x="454" y="1810"/>
                      <a:pt x="438" y="1789"/>
                    </a:cubicBezTo>
                    <a:cubicBezTo>
                      <a:pt x="835" y="1393"/>
                      <a:pt x="835" y="1393"/>
                      <a:pt x="835" y="1393"/>
                    </a:cubicBezTo>
                    <a:cubicBezTo>
                      <a:pt x="827" y="1386"/>
                      <a:pt x="820" y="1379"/>
                      <a:pt x="813" y="1372"/>
                    </a:cubicBezTo>
                    <a:cubicBezTo>
                      <a:pt x="417" y="1768"/>
                      <a:pt x="417" y="1768"/>
                      <a:pt x="417" y="1768"/>
                    </a:cubicBezTo>
                    <a:cubicBezTo>
                      <a:pt x="403" y="1756"/>
                      <a:pt x="387" y="1747"/>
                      <a:pt x="369" y="1741"/>
                    </a:cubicBezTo>
                    <a:cubicBezTo>
                      <a:pt x="428" y="1504"/>
                      <a:pt x="428" y="1504"/>
                      <a:pt x="428" y="1504"/>
                    </a:cubicBezTo>
                    <a:cubicBezTo>
                      <a:pt x="434" y="1505"/>
                      <a:pt x="440" y="1505"/>
                      <a:pt x="447" y="1505"/>
                    </a:cubicBezTo>
                    <a:cubicBezTo>
                      <a:pt x="507" y="1505"/>
                      <a:pt x="556" y="1457"/>
                      <a:pt x="556" y="1396"/>
                    </a:cubicBezTo>
                    <a:cubicBezTo>
                      <a:pt x="556" y="1384"/>
                      <a:pt x="554" y="1373"/>
                      <a:pt x="551" y="1362"/>
                    </a:cubicBezTo>
                    <a:cubicBezTo>
                      <a:pt x="752" y="1279"/>
                      <a:pt x="752" y="1279"/>
                      <a:pt x="752" y="1279"/>
                    </a:cubicBezTo>
                    <a:cubicBezTo>
                      <a:pt x="750" y="1273"/>
                      <a:pt x="747" y="1268"/>
                      <a:pt x="745" y="1262"/>
                    </a:cubicBezTo>
                    <a:cubicBezTo>
                      <a:pt x="544" y="1345"/>
                      <a:pt x="544" y="1345"/>
                      <a:pt x="544" y="1345"/>
                    </a:cubicBezTo>
                    <a:cubicBezTo>
                      <a:pt x="525" y="1311"/>
                      <a:pt x="489" y="1287"/>
                      <a:pt x="447" y="1287"/>
                    </a:cubicBezTo>
                    <a:cubicBezTo>
                      <a:pt x="421" y="1287"/>
                      <a:pt x="397" y="1296"/>
                      <a:pt x="379" y="1311"/>
                    </a:cubicBezTo>
                    <a:cubicBezTo>
                      <a:pt x="277" y="1226"/>
                      <a:pt x="277" y="1226"/>
                      <a:pt x="277" y="1226"/>
                    </a:cubicBezTo>
                    <a:cubicBezTo>
                      <a:pt x="292" y="1205"/>
                      <a:pt x="302" y="1180"/>
                      <a:pt x="305" y="1153"/>
                    </a:cubicBezTo>
                    <a:cubicBezTo>
                      <a:pt x="723" y="1153"/>
                      <a:pt x="723" y="1153"/>
                      <a:pt x="723" y="1153"/>
                    </a:cubicBezTo>
                    <a:cubicBezTo>
                      <a:pt x="722" y="1148"/>
                      <a:pt x="722" y="1143"/>
                      <a:pt x="722" y="1138"/>
                    </a:cubicBezTo>
                    <a:cubicBezTo>
                      <a:pt x="722" y="1133"/>
                      <a:pt x="722" y="1128"/>
                      <a:pt x="723" y="1123"/>
                    </a:cubicBezTo>
                    <a:cubicBezTo>
                      <a:pt x="305" y="1123"/>
                      <a:pt x="305" y="1123"/>
                      <a:pt x="305" y="1123"/>
                    </a:cubicBezTo>
                    <a:cubicBezTo>
                      <a:pt x="301" y="1083"/>
                      <a:pt x="281" y="1048"/>
                      <a:pt x="253" y="1023"/>
                    </a:cubicBezTo>
                    <a:cubicBezTo>
                      <a:pt x="312" y="942"/>
                      <a:pt x="312" y="942"/>
                      <a:pt x="312" y="942"/>
                    </a:cubicBezTo>
                    <a:cubicBezTo>
                      <a:pt x="325" y="947"/>
                      <a:pt x="340" y="950"/>
                      <a:pt x="355" y="950"/>
                    </a:cubicBezTo>
                    <a:cubicBezTo>
                      <a:pt x="397" y="950"/>
                      <a:pt x="433" y="927"/>
                      <a:pt x="451" y="892"/>
                    </a:cubicBezTo>
                    <a:cubicBezTo>
                      <a:pt x="745" y="1014"/>
                      <a:pt x="745" y="1014"/>
                      <a:pt x="745" y="1014"/>
                    </a:cubicBezTo>
                    <a:cubicBezTo>
                      <a:pt x="747" y="1008"/>
                      <a:pt x="750" y="1003"/>
                      <a:pt x="752" y="997"/>
                    </a:cubicBezTo>
                    <a:cubicBezTo>
                      <a:pt x="458" y="875"/>
                      <a:pt x="458" y="875"/>
                      <a:pt x="458" y="875"/>
                    </a:cubicBezTo>
                    <a:cubicBezTo>
                      <a:pt x="462" y="865"/>
                      <a:pt x="464" y="853"/>
                      <a:pt x="464" y="841"/>
                    </a:cubicBezTo>
                    <a:cubicBezTo>
                      <a:pt x="464" y="792"/>
                      <a:pt x="431" y="750"/>
                      <a:pt x="386" y="736"/>
                    </a:cubicBezTo>
                    <a:cubicBezTo>
                      <a:pt x="399" y="630"/>
                      <a:pt x="399" y="630"/>
                      <a:pt x="399" y="630"/>
                    </a:cubicBezTo>
                    <a:cubicBezTo>
                      <a:pt x="402" y="630"/>
                      <a:pt x="405" y="631"/>
                      <a:pt x="408" y="631"/>
                    </a:cubicBezTo>
                    <a:cubicBezTo>
                      <a:pt x="445" y="631"/>
                      <a:pt x="479" y="618"/>
                      <a:pt x="505" y="596"/>
                    </a:cubicBezTo>
                    <a:cubicBezTo>
                      <a:pt x="813" y="904"/>
                      <a:pt x="813" y="904"/>
                      <a:pt x="813" y="904"/>
                    </a:cubicBezTo>
                    <a:cubicBezTo>
                      <a:pt x="820" y="897"/>
                      <a:pt x="827" y="889"/>
                      <a:pt x="835" y="883"/>
                    </a:cubicBezTo>
                    <a:cubicBezTo>
                      <a:pt x="527" y="575"/>
                      <a:pt x="527" y="575"/>
                      <a:pt x="527" y="575"/>
                    </a:cubicBezTo>
                    <a:cubicBezTo>
                      <a:pt x="540" y="558"/>
                      <a:pt x="550" y="539"/>
                      <a:pt x="556" y="518"/>
                    </a:cubicBezTo>
                    <a:cubicBezTo>
                      <a:pt x="701" y="530"/>
                      <a:pt x="701" y="530"/>
                      <a:pt x="701" y="530"/>
                    </a:cubicBezTo>
                    <a:cubicBezTo>
                      <a:pt x="706" y="587"/>
                      <a:pt x="753" y="631"/>
                      <a:pt x="810" y="631"/>
                    </a:cubicBezTo>
                    <a:cubicBezTo>
                      <a:pt x="823" y="631"/>
                      <a:pt x="835" y="628"/>
                      <a:pt x="846" y="624"/>
                    </a:cubicBezTo>
                    <a:cubicBezTo>
                      <a:pt x="928" y="822"/>
                      <a:pt x="928" y="822"/>
                      <a:pt x="928" y="822"/>
                    </a:cubicBezTo>
                    <a:cubicBezTo>
                      <a:pt x="933" y="819"/>
                      <a:pt x="939" y="817"/>
                      <a:pt x="944" y="815"/>
                    </a:cubicBezTo>
                    <a:cubicBezTo>
                      <a:pt x="863" y="617"/>
                      <a:pt x="863" y="617"/>
                      <a:pt x="863" y="617"/>
                    </a:cubicBezTo>
                    <a:cubicBezTo>
                      <a:pt x="896" y="599"/>
                      <a:pt x="919" y="563"/>
                      <a:pt x="919" y="521"/>
                    </a:cubicBezTo>
                    <a:cubicBezTo>
                      <a:pt x="919" y="491"/>
                      <a:pt x="907" y="464"/>
                      <a:pt x="887" y="444"/>
                    </a:cubicBezTo>
                    <a:cubicBezTo>
                      <a:pt x="996" y="287"/>
                      <a:pt x="996" y="287"/>
                      <a:pt x="996" y="287"/>
                    </a:cubicBezTo>
                    <a:cubicBezTo>
                      <a:pt x="1013" y="297"/>
                      <a:pt x="1033" y="303"/>
                      <a:pt x="1053" y="305"/>
                    </a:cubicBezTo>
                    <a:cubicBezTo>
                      <a:pt x="1053" y="792"/>
                      <a:pt x="1053" y="792"/>
                      <a:pt x="1053" y="792"/>
                    </a:cubicBezTo>
                    <a:cubicBezTo>
                      <a:pt x="1058" y="792"/>
                      <a:pt x="1063" y="792"/>
                      <a:pt x="1068" y="792"/>
                    </a:cubicBezTo>
                    <a:cubicBezTo>
                      <a:pt x="1073" y="792"/>
                      <a:pt x="1078" y="792"/>
                      <a:pt x="1083" y="792"/>
                    </a:cubicBezTo>
                    <a:cubicBezTo>
                      <a:pt x="1083" y="305"/>
                      <a:pt x="1083" y="305"/>
                      <a:pt x="1083" y="305"/>
                    </a:cubicBezTo>
                    <a:cubicBezTo>
                      <a:pt x="1112" y="302"/>
                      <a:pt x="1138" y="292"/>
                      <a:pt x="1159" y="276"/>
                    </a:cubicBezTo>
                    <a:cubicBezTo>
                      <a:pt x="1266" y="373"/>
                      <a:pt x="1266" y="373"/>
                      <a:pt x="1266" y="373"/>
                    </a:cubicBezTo>
                    <a:cubicBezTo>
                      <a:pt x="1258" y="388"/>
                      <a:pt x="1253" y="406"/>
                      <a:pt x="1253" y="424"/>
                    </a:cubicBezTo>
                    <a:cubicBezTo>
                      <a:pt x="1253" y="467"/>
                      <a:pt x="1278" y="504"/>
                      <a:pt x="1314" y="522"/>
                    </a:cubicBezTo>
                    <a:cubicBezTo>
                      <a:pt x="1193" y="815"/>
                      <a:pt x="1193" y="815"/>
                      <a:pt x="1193" y="815"/>
                    </a:cubicBezTo>
                    <a:cubicBezTo>
                      <a:pt x="1198" y="817"/>
                      <a:pt x="1204" y="819"/>
                      <a:pt x="1209" y="822"/>
                    </a:cubicBezTo>
                    <a:cubicBezTo>
                      <a:pt x="1331" y="529"/>
                      <a:pt x="1331" y="529"/>
                      <a:pt x="1331" y="529"/>
                    </a:cubicBezTo>
                    <a:cubicBezTo>
                      <a:pt x="1341" y="532"/>
                      <a:pt x="1351" y="533"/>
                      <a:pt x="1363" y="533"/>
                    </a:cubicBezTo>
                    <a:cubicBezTo>
                      <a:pt x="1409" y="533"/>
                      <a:pt x="1448" y="505"/>
                      <a:pt x="1464" y="464"/>
                    </a:cubicBezTo>
                    <a:cubicBezTo>
                      <a:pt x="1559" y="472"/>
                      <a:pt x="1559" y="472"/>
                      <a:pt x="1559" y="472"/>
                    </a:cubicBezTo>
                    <a:cubicBezTo>
                      <a:pt x="1558" y="477"/>
                      <a:pt x="1558" y="483"/>
                      <a:pt x="1558" y="488"/>
                    </a:cubicBezTo>
                    <a:cubicBezTo>
                      <a:pt x="1558" y="527"/>
                      <a:pt x="1572" y="562"/>
                      <a:pt x="1596" y="589"/>
                    </a:cubicBezTo>
                    <a:cubicBezTo>
                      <a:pt x="1302" y="883"/>
                      <a:pt x="1302" y="883"/>
                      <a:pt x="1302" y="883"/>
                    </a:cubicBezTo>
                    <a:cubicBezTo>
                      <a:pt x="1310" y="889"/>
                      <a:pt x="1317" y="897"/>
                      <a:pt x="1324" y="904"/>
                    </a:cubicBezTo>
                    <a:cubicBezTo>
                      <a:pt x="1618" y="610"/>
                      <a:pt x="1618" y="610"/>
                      <a:pt x="1618" y="610"/>
                    </a:cubicBezTo>
                    <a:cubicBezTo>
                      <a:pt x="1639" y="625"/>
                      <a:pt x="1664" y="636"/>
                      <a:pt x="1691" y="640"/>
                    </a:cubicBezTo>
                    <a:cubicBezTo>
                      <a:pt x="1678" y="771"/>
                      <a:pt x="1678" y="771"/>
                      <a:pt x="1678" y="771"/>
                    </a:cubicBezTo>
                    <a:cubicBezTo>
                      <a:pt x="1623" y="777"/>
                      <a:pt x="1581" y="823"/>
                      <a:pt x="1581" y="879"/>
                    </a:cubicBezTo>
                    <a:cubicBezTo>
                      <a:pt x="1581" y="891"/>
                      <a:pt x="1583" y="903"/>
                      <a:pt x="1586" y="914"/>
                    </a:cubicBezTo>
                    <a:cubicBezTo>
                      <a:pt x="1385" y="997"/>
                      <a:pt x="1385" y="997"/>
                      <a:pt x="1385" y="997"/>
                    </a:cubicBezTo>
                    <a:cubicBezTo>
                      <a:pt x="1387" y="1003"/>
                      <a:pt x="1390" y="1008"/>
                      <a:pt x="1392" y="1014"/>
                    </a:cubicBezTo>
                    <a:cubicBezTo>
                      <a:pt x="1593" y="930"/>
                      <a:pt x="1593" y="930"/>
                      <a:pt x="1593" y="930"/>
                    </a:cubicBezTo>
                    <a:cubicBezTo>
                      <a:pt x="1612" y="965"/>
                      <a:pt x="1648" y="989"/>
                      <a:pt x="1690" y="989"/>
                    </a:cubicBezTo>
                    <a:cubicBezTo>
                      <a:pt x="1719" y="989"/>
                      <a:pt x="1745" y="978"/>
                      <a:pt x="1764" y="960"/>
                    </a:cubicBezTo>
                    <a:cubicBezTo>
                      <a:pt x="1983" y="1078"/>
                      <a:pt x="1983" y="1078"/>
                      <a:pt x="1983" y="1078"/>
                    </a:cubicBezTo>
                    <a:cubicBezTo>
                      <a:pt x="1978" y="1092"/>
                      <a:pt x="1974" y="1107"/>
                      <a:pt x="1973" y="1123"/>
                    </a:cubicBezTo>
                    <a:cubicBezTo>
                      <a:pt x="1414" y="1123"/>
                      <a:pt x="1414" y="1123"/>
                      <a:pt x="1414" y="1123"/>
                    </a:cubicBezTo>
                    <a:cubicBezTo>
                      <a:pt x="1415" y="1128"/>
                      <a:pt x="1415" y="1133"/>
                      <a:pt x="1415" y="1138"/>
                    </a:cubicBezTo>
                    <a:cubicBezTo>
                      <a:pt x="1415" y="1143"/>
                      <a:pt x="1415" y="1148"/>
                      <a:pt x="1414" y="1153"/>
                    </a:cubicBezTo>
                    <a:cubicBezTo>
                      <a:pt x="1973" y="1153"/>
                      <a:pt x="1973" y="1153"/>
                      <a:pt x="1973" y="1153"/>
                    </a:cubicBezTo>
                    <a:cubicBezTo>
                      <a:pt x="1978" y="1193"/>
                      <a:pt x="1998" y="1229"/>
                      <a:pt x="2028" y="1253"/>
                    </a:cubicBezTo>
                    <a:lnTo>
                      <a:pt x="1940" y="1369"/>
                    </a:lnTo>
                    <a:close/>
                    <a:moveTo>
                      <a:pt x="1350" y="1031"/>
                    </a:moveTo>
                    <a:cubicBezTo>
                      <a:pt x="1348" y="1025"/>
                      <a:pt x="1345" y="1020"/>
                      <a:pt x="1343" y="1014"/>
                    </a:cubicBezTo>
                    <a:cubicBezTo>
                      <a:pt x="1330" y="985"/>
                      <a:pt x="1313" y="959"/>
                      <a:pt x="1292" y="936"/>
                    </a:cubicBezTo>
                    <a:cubicBezTo>
                      <a:pt x="1285" y="928"/>
                      <a:pt x="1278" y="921"/>
                      <a:pt x="1270" y="915"/>
                    </a:cubicBezTo>
                    <a:cubicBezTo>
                      <a:pt x="1247" y="894"/>
                      <a:pt x="1221" y="876"/>
                      <a:pt x="1192" y="863"/>
                    </a:cubicBezTo>
                    <a:cubicBezTo>
                      <a:pt x="1186" y="861"/>
                      <a:pt x="1181" y="858"/>
                      <a:pt x="1175" y="856"/>
                    </a:cubicBezTo>
                    <a:cubicBezTo>
                      <a:pt x="1147" y="845"/>
                      <a:pt x="1116" y="839"/>
                      <a:pt x="1083" y="837"/>
                    </a:cubicBezTo>
                    <a:cubicBezTo>
                      <a:pt x="1079" y="837"/>
                      <a:pt x="1073" y="837"/>
                      <a:pt x="1068" y="837"/>
                    </a:cubicBezTo>
                    <a:cubicBezTo>
                      <a:pt x="1063" y="837"/>
                      <a:pt x="1058" y="837"/>
                      <a:pt x="1053" y="837"/>
                    </a:cubicBezTo>
                    <a:cubicBezTo>
                      <a:pt x="1021" y="839"/>
                      <a:pt x="990" y="845"/>
                      <a:pt x="962" y="856"/>
                    </a:cubicBezTo>
                    <a:cubicBezTo>
                      <a:pt x="956" y="858"/>
                      <a:pt x="950" y="861"/>
                      <a:pt x="945" y="863"/>
                    </a:cubicBezTo>
                    <a:cubicBezTo>
                      <a:pt x="916" y="876"/>
                      <a:pt x="890" y="894"/>
                      <a:pt x="866" y="915"/>
                    </a:cubicBezTo>
                    <a:cubicBezTo>
                      <a:pt x="859" y="921"/>
                      <a:pt x="852" y="928"/>
                      <a:pt x="845" y="936"/>
                    </a:cubicBezTo>
                    <a:cubicBezTo>
                      <a:pt x="824" y="959"/>
                      <a:pt x="807" y="985"/>
                      <a:pt x="794" y="1014"/>
                    </a:cubicBezTo>
                    <a:cubicBezTo>
                      <a:pt x="791" y="1020"/>
                      <a:pt x="789" y="1025"/>
                      <a:pt x="787" y="1031"/>
                    </a:cubicBezTo>
                    <a:cubicBezTo>
                      <a:pt x="776" y="1060"/>
                      <a:pt x="769" y="1091"/>
                      <a:pt x="768" y="1123"/>
                    </a:cubicBezTo>
                    <a:cubicBezTo>
                      <a:pt x="767" y="1128"/>
                      <a:pt x="767" y="1133"/>
                      <a:pt x="767" y="1138"/>
                    </a:cubicBezTo>
                    <a:cubicBezTo>
                      <a:pt x="767" y="1143"/>
                      <a:pt x="767" y="1148"/>
                      <a:pt x="768" y="1153"/>
                    </a:cubicBezTo>
                    <a:cubicBezTo>
                      <a:pt x="769" y="1185"/>
                      <a:pt x="776" y="1216"/>
                      <a:pt x="787" y="1245"/>
                    </a:cubicBezTo>
                    <a:cubicBezTo>
                      <a:pt x="789" y="1250"/>
                      <a:pt x="791" y="1256"/>
                      <a:pt x="794" y="1261"/>
                    </a:cubicBezTo>
                    <a:cubicBezTo>
                      <a:pt x="807" y="1290"/>
                      <a:pt x="824" y="1317"/>
                      <a:pt x="845" y="1340"/>
                    </a:cubicBezTo>
                    <a:cubicBezTo>
                      <a:pt x="852" y="1347"/>
                      <a:pt x="859" y="1354"/>
                      <a:pt x="866" y="1361"/>
                    </a:cubicBezTo>
                    <a:cubicBezTo>
                      <a:pt x="890" y="1382"/>
                      <a:pt x="916" y="1399"/>
                      <a:pt x="945" y="1412"/>
                    </a:cubicBezTo>
                    <a:cubicBezTo>
                      <a:pt x="950" y="1415"/>
                      <a:pt x="956" y="1417"/>
                      <a:pt x="962" y="1419"/>
                    </a:cubicBezTo>
                    <a:cubicBezTo>
                      <a:pt x="990" y="1430"/>
                      <a:pt x="1021" y="1437"/>
                      <a:pt x="1053" y="1439"/>
                    </a:cubicBezTo>
                    <a:cubicBezTo>
                      <a:pt x="1058" y="1439"/>
                      <a:pt x="1063" y="1439"/>
                      <a:pt x="1068" y="1439"/>
                    </a:cubicBezTo>
                    <a:cubicBezTo>
                      <a:pt x="1073" y="1439"/>
                      <a:pt x="1079" y="1439"/>
                      <a:pt x="1083" y="1439"/>
                    </a:cubicBezTo>
                    <a:cubicBezTo>
                      <a:pt x="1116" y="1437"/>
                      <a:pt x="1147" y="1430"/>
                      <a:pt x="1175" y="1419"/>
                    </a:cubicBezTo>
                    <a:cubicBezTo>
                      <a:pt x="1181" y="1417"/>
                      <a:pt x="1186" y="1415"/>
                      <a:pt x="1192" y="1412"/>
                    </a:cubicBezTo>
                    <a:cubicBezTo>
                      <a:pt x="1221" y="1399"/>
                      <a:pt x="1247" y="1382"/>
                      <a:pt x="1270" y="1361"/>
                    </a:cubicBezTo>
                    <a:cubicBezTo>
                      <a:pt x="1278" y="1354"/>
                      <a:pt x="1285" y="1347"/>
                      <a:pt x="1292" y="1340"/>
                    </a:cubicBezTo>
                    <a:cubicBezTo>
                      <a:pt x="1313" y="1317"/>
                      <a:pt x="1330" y="1290"/>
                      <a:pt x="1343" y="1261"/>
                    </a:cubicBezTo>
                    <a:cubicBezTo>
                      <a:pt x="1345" y="1256"/>
                      <a:pt x="1348" y="1250"/>
                      <a:pt x="1350" y="1245"/>
                    </a:cubicBezTo>
                    <a:cubicBezTo>
                      <a:pt x="1361" y="1216"/>
                      <a:pt x="1368" y="1185"/>
                      <a:pt x="1369" y="1153"/>
                    </a:cubicBezTo>
                    <a:cubicBezTo>
                      <a:pt x="1369" y="1148"/>
                      <a:pt x="1370" y="1143"/>
                      <a:pt x="1370" y="1138"/>
                    </a:cubicBezTo>
                    <a:cubicBezTo>
                      <a:pt x="1370" y="1133"/>
                      <a:pt x="1369" y="1128"/>
                      <a:pt x="1369" y="1123"/>
                    </a:cubicBezTo>
                    <a:cubicBezTo>
                      <a:pt x="1368" y="1091"/>
                      <a:pt x="1361" y="1060"/>
                      <a:pt x="1350" y="1031"/>
                    </a:cubicBezTo>
                    <a:close/>
                  </a:path>
                </a:pathLst>
              </a:custGeom>
              <a:solidFill>
                <a:schemeClr val="bg1">
                  <a:lumMod val="50000"/>
                </a:schemeClr>
              </a:solidFill>
              <a:ln w="9525">
                <a:noFill/>
                <a:round/>
                <a:headEnd/>
                <a:tailEnd/>
              </a:ln>
            </p:spPr>
            <p:txBody>
              <a:bodyPr/>
              <a:lstStyle/>
              <a:p>
                <a:pPr algn="ctr" defTabSz="1088105">
                  <a:defRPr/>
                </a:pPr>
                <a:endParaRPr lang="en-US" sz="2200">
                  <a:ln>
                    <a:solidFill>
                      <a:srgbClr val="505050">
                        <a:alpha val="0"/>
                      </a:srgbClr>
                    </a:solidFill>
                  </a:ln>
                  <a:solidFill>
                    <a:srgbClr val="505050"/>
                  </a:solidFill>
                </a:endParaRPr>
              </a:p>
            </p:txBody>
          </p:sp>
        </p:grpSp>
      </p:grpSp>
      <p:grpSp>
        <p:nvGrpSpPr>
          <p:cNvPr id="159" name="Group 76">
            <a:extLst>
              <a:ext uri="{FF2B5EF4-FFF2-40B4-BE49-F238E27FC236}">
                <a16:creationId xmlns="" xmlns:a16="http://schemas.microsoft.com/office/drawing/2014/main" id="{966783EF-6422-44E8-A337-BB21011FF0A4}"/>
              </a:ext>
            </a:extLst>
          </p:cNvPr>
          <p:cNvGrpSpPr>
            <a:grpSpLocks/>
          </p:cNvGrpSpPr>
          <p:nvPr/>
        </p:nvGrpSpPr>
        <p:grpSpPr bwMode="auto">
          <a:xfrm>
            <a:off x="9719736" y="3404737"/>
            <a:ext cx="749300" cy="509588"/>
            <a:chOff x="164693" y="6245832"/>
            <a:chExt cx="761864" cy="584839"/>
          </a:xfrm>
        </p:grpSpPr>
        <p:sp>
          <p:nvSpPr>
            <p:cNvPr id="160" name="TextBox 32">
              <a:extLst>
                <a:ext uri="{FF2B5EF4-FFF2-40B4-BE49-F238E27FC236}">
                  <a16:creationId xmlns="" xmlns:a16="http://schemas.microsoft.com/office/drawing/2014/main" id="{D07FEDE3-5DFE-42A6-AD49-76E8F7CF065C}"/>
                </a:ext>
              </a:extLst>
            </p:cNvPr>
            <p:cNvSpPr txBox="1"/>
            <p:nvPr/>
          </p:nvSpPr>
          <p:spPr>
            <a:xfrm>
              <a:off x="164693" y="6686738"/>
              <a:ext cx="761864" cy="143933"/>
            </a:xfrm>
            <a:prstGeom prst="rect">
              <a:avLst/>
            </a:prstGeom>
            <a:noFill/>
          </p:spPr>
          <p:txBody>
            <a:bodyPr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90000"/>
                </a:lnSpc>
                <a:spcBef>
                  <a:spcPts val="0"/>
                </a:spcBef>
                <a:spcAft>
                  <a:spcPts val="618"/>
                </a:spcAft>
                <a:defRPr/>
              </a:pPr>
              <a:r>
                <a:rPr lang="en-US" sz="900" kern="0" dirty="0" err="1">
                  <a:solidFill>
                    <a:srgbClr val="505050">
                      <a:lumMod val="50000"/>
                    </a:srgbClr>
                  </a:solidFill>
                </a:rPr>
                <a:t>Các</a:t>
              </a:r>
              <a:r>
                <a:rPr lang="en-US" sz="900" kern="0" dirty="0">
                  <a:solidFill>
                    <a:srgbClr val="505050">
                      <a:lumMod val="50000"/>
                    </a:srgbClr>
                  </a:solidFill>
                </a:rPr>
                <a:t> </a:t>
              </a:r>
              <a:r>
                <a:rPr lang="en-US" sz="900" kern="0">
                  <a:solidFill>
                    <a:srgbClr val="505050">
                      <a:lumMod val="50000"/>
                    </a:srgbClr>
                  </a:solidFill>
                </a:rPr>
                <a:t>CSDL QG</a:t>
              </a:r>
              <a:endParaRPr lang="en-US" sz="900" kern="0" dirty="0">
                <a:solidFill>
                  <a:srgbClr val="505050">
                    <a:lumMod val="50000"/>
                  </a:srgbClr>
                </a:solidFill>
              </a:endParaRPr>
            </a:p>
          </p:txBody>
        </p:sp>
        <p:pic>
          <p:nvPicPr>
            <p:cNvPr id="161" name="Picture 10" descr="Kết quả hình ảnh cho predictive analytics icon">
              <a:extLst>
                <a:ext uri="{FF2B5EF4-FFF2-40B4-BE49-F238E27FC236}">
                  <a16:creationId xmlns="" xmlns:a16="http://schemas.microsoft.com/office/drawing/2014/main" id="{356EAC86-0B12-4631-8FC2-2223F9EF63BA}"/>
                </a:ext>
              </a:extLst>
            </p:cNvPr>
            <p:cNvPicPr>
              <a:picLocks noChangeAspect="1" noChangeArrowheads="1"/>
            </p:cNvPicPr>
            <p:nvPr/>
          </p:nvPicPr>
          <p:blipFill>
            <a:blip r:embed="rId35" cstate="print">
              <a:duotone>
                <a:schemeClr val="accent3">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324929" y="6245832"/>
              <a:ext cx="484703" cy="404294"/>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162" name="Group 77">
            <a:extLst>
              <a:ext uri="{FF2B5EF4-FFF2-40B4-BE49-F238E27FC236}">
                <a16:creationId xmlns="" xmlns:a16="http://schemas.microsoft.com/office/drawing/2014/main" id="{CA3B5448-0B45-4A24-802F-A62FDBA22D12}"/>
              </a:ext>
            </a:extLst>
          </p:cNvPr>
          <p:cNvGrpSpPr>
            <a:grpSpLocks/>
          </p:cNvGrpSpPr>
          <p:nvPr/>
        </p:nvGrpSpPr>
        <p:grpSpPr bwMode="auto">
          <a:xfrm>
            <a:off x="9686925" y="5926138"/>
            <a:ext cx="933450" cy="630237"/>
            <a:chOff x="3538037" y="6263727"/>
            <a:chExt cx="869418" cy="696496"/>
          </a:xfrm>
        </p:grpSpPr>
        <p:sp>
          <p:nvSpPr>
            <p:cNvPr id="163" name="TextBox 32">
              <a:extLst>
                <a:ext uri="{FF2B5EF4-FFF2-40B4-BE49-F238E27FC236}">
                  <a16:creationId xmlns="" xmlns:a16="http://schemas.microsoft.com/office/drawing/2014/main" id="{816D0308-D057-4414-B095-53A530001644}"/>
                </a:ext>
              </a:extLst>
            </p:cNvPr>
            <p:cNvSpPr txBox="1"/>
            <p:nvPr/>
          </p:nvSpPr>
          <p:spPr>
            <a:xfrm>
              <a:off x="3538037" y="6684783"/>
              <a:ext cx="869418" cy="275440"/>
            </a:xfrm>
            <a:prstGeom prst="rect">
              <a:avLst/>
            </a:prstGeom>
            <a:noFill/>
          </p:spPr>
          <p:txBody>
            <a:bodyPr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90000"/>
                </a:lnSpc>
                <a:spcBef>
                  <a:spcPts val="0"/>
                </a:spcBef>
                <a:spcAft>
                  <a:spcPts val="618"/>
                </a:spcAft>
                <a:defRPr/>
              </a:pPr>
              <a:r>
                <a:rPr lang="en-US" sz="900" kern="0">
                  <a:solidFill>
                    <a:srgbClr val="505050">
                      <a:lumMod val="50000"/>
                    </a:srgbClr>
                  </a:solidFill>
                </a:rPr>
                <a:t>Các hệ thống chuyên ngành</a:t>
              </a:r>
              <a:endParaRPr lang="en-US" sz="900" kern="0" dirty="0">
                <a:solidFill>
                  <a:srgbClr val="505050">
                    <a:lumMod val="50000"/>
                  </a:srgbClr>
                </a:solidFill>
              </a:endParaRPr>
            </a:p>
          </p:txBody>
        </p:sp>
        <p:pic>
          <p:nvPicPr>
            <p:cNvPr id="164" name="Picture 4" descr="Káº¿t quáº£ hÃ¬nh áº£nh cho HRM icons">
              <a:extLst>
                <a:ext uri="{FF2B5EF4-FFF2-40B4-BE49-F238E27FC236}">
                  <a16:creationId xmlns="" xmlns:a16="http://schemas.microsoft.com/office/drawing/2014/main" id="{9543A6E8-0291-448B-82B1-250D314B3E4B}"/>
                </a:ext>
              </a:extLst>
            </p:cNvPr>
            <p:cNvPicPr>
              <a:picLocks noChangeAspect="1" noChangeArrowheads="1"/>
            </p:cNvPicPr>
            <p:nvPr/>
          </p:nvPicPr>
          <p:blipFill>
            <a:blip r:embed="rId38" cstate="email">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3759178" y="6263727"/>
              <a:ext cx="385578" cy="3704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165" name="Group 74">
            <a:extLst>
              <a:ext uri="{FF2B5EF4-FFF2-40B4-BE49-F238E27FC236}">
                <a16:creationId xmlns="" xmlns:a16="http://schemas.microsoft.com/office/drawing/2014/main" id="{3D851049-A8B5-4BFD-9E27-348713A3F3AA}"/>
              </a:ext>
            </a:extLst>
          </p:cNvPr>
          <p:cNvGrpSpPr>
            <a:grpSpLocks/>
          </p:cNvGrpSpPr>
          <p:nvPr/>
        </p:nvGrpSpPr>
        <p:grpSpPr bwMode="auto">
          <a:xfrm>
            <a:off x="9731375" y="5230811"/>
            <a:ext cx="750888" cy="614362"/>
            <a:chOff x="163743" y="6245827"/>
            <a:chExt cx="763312" cy="704611"/>
          </a:xfrm>
        </p:grpSpPr>
        <p:sp>
          <p:nvSpPr>
            <p:cNvPr id="166" name="TextBox 32">
              <a:extLst>
                <a:ext uri="{FF2B5EF4-FFF2-40B4-BE49-F238E27FC236}">
                  <a16:creationId xmlns="" xmlns:a16="http://schemas.microsoft.com/office/drawing/2014/main" id="{C5643CDD-4D5D-4308-9BC4-182A152D782E}"/>
                </a:ext>
              </a:extLst>
            </p:cNvPr>
            <p:cNvSpPr txBox="1"/>
            <p:nvPr/>
          </p:nvSpPr>
          <p:spPr>
            <a:xfrm>
              <a:off x="163743" y="6686437"/>
              <a:ext cx="763312" cy="264001"/>
            </a:xfrm>
            <a:prstGeom prst="rect">
              <a:avLst/>
            </a:prstGeom>
            <a:noFill/>
          </p:spPr>
          <p:txBody>
            <a:bodyPr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90000"/>
                </a:lnSpc>
                <a:spcBef>
                  <a:spcPts val="0"/>
                </a:spcBef>
                <a:spcAft>
                  <a:spcPts val="618"/>
                </a:spcAft>
                <a:defRPr/>
              </a:pPr>
              <a:r>
                <a:rPr lang="en-US" sz="900" kern="0" dirty="0">
                  <a:solidFill>
                    <a:srgbClr val="505050">
                      <a:lumMod val="50000"/>
                    </a:srgbClr>
                  </a:solidFill>
                </a:rPr>
                <a:t>CSDL QG </a:t>
              </a:r>
              <a:r>
                <a:rPr lang="en-US" sz="900" kern="0" dirty="0" err="1">
                  <a:solidFill>
                    <a:srgbClr val="505050">
                      <a:lumMod val="50000"/>
                    </a:srgbClr>
                  </a:solidFill>
                </a:rPr>
                <a:t>về</a:t>
              </a:r>
              <a:r>
                <a:rPr lang="en-US" sz="900" kern="0" dirty="0">
                  <a:solidFill>
                    <a:srgbClr val="505050">
                      <a:lumMod val="50000"/>
                    </a:srgbClr>
                  </a:solidFill>
                </a:rPr>
                <a:t> </a:t>
              </a:r>
              <a:r>
                <a:rPr lang="en-US" sz="900" kern="0" dirty="0" err="1">
                  <a:solidFill>
                    <a:srgbClr val="505050">
                      <a:lumMod val="50000"/>
                    </a:srgbClr>
                  </a:solidFill>
                </a:rPr>
                <a:t>thống</a:t>
              </a:r>
              <a:r>
                <a:rPr lang="en-US" sz="900" kern="0" dirty="0">
                  <a:solidFill>
                    <a:srgbClr val="505050">
                      <a:lumMod val="50000"/>
                    </a:srgbClr>
                  </a:solidFill>
                </a:rPr>
                <a:t> </a:t>
              </a:r>
              <a:r>
                <a:rPr lang="en-US" sz="900" kern="0" dirty="0" err="1">
                  <a:solidFill>
                    <a:srgbClr val="505050">
                      <a:lumMod val="50000"/>
                    </a:srgbClr>
                  </a:solidFill>
                </a:rPr>
                <a:t>kê</a:t>
              </a:r>
              <a:endParaRPr lang="en-US" sz="900" kern="0" dirty="0">
                <a:solidFill>
                  <a:srgbClr val="505050">
                    <a:lumMod val="50000"/>
                  </a:srgbClr>
                </a:solidFill>
              </a:endParaRPr>
            </a:p>
          </p:txBody>
        </p:sp>
        <p:pic>
          <p:nvPicPr>
            <p:cNvPr id="167" name="Picture 10" descr="Kết quả hình ảnh cho predictive analytics icon">
              <a:extLst>
                <a:ext uri="{FF2B5EF4-FFF2-40B4-BE49-F238E27FC236}">
                  <a16:creationId xmlns="" xmlns:a16="http://schemas.microsoft.com/office/drawing/2014/main" id="{E0B04773-D832-4BD2-ACB2-3C85CCF3A37F}"/>
                </a:ext>
              </a:extLst>
            </p:cNvPr>
            <p:cNvPicPr>
              <a:picLocks noChangeAspect="1" noChangeArrowheads="1"/>
            </p:cNvPicPr>
            <p:nvPr/>
          </p:nvPicPr>
          <p:blipFill>
            <a:blip r:embed="rId35" cstate="print">
              <a:duotone>
                <a:schemeClr val="accent3">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324930" y="6245827"/>
              <a:ext cx="463950" cy="386985"/>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168" name="TextBox 54">
            <a:extLst>
              <a:ext uri="{FF2B5EF4-FFF2-40B4-BE49-F238E27FC236}">
                <a16:creationId xmlns="" xmlns:a16="http://schemas.microsoft.com/office/drawing/2014/main" id="{C83E1F09-EE73-4D45-AB1C-ED5AA10638FC}"/>
              </a:ext>
            </a:extLst>
          </p:cNvPr>
          <p:cNvSpPr txBox="1">
            <a:spLocks noChangeArrowheads="1"/>
          </p:cNvSpPr>
          <p:nvPr/>
        </p:nvSpPr>
        <p:spPr bwMode="auto">
          <a:xfrm>
            <a:off x="2804461" y="4741863"/>
            <a:ext cx="486222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dirty="0" err="1">
                <a:latin typeface="Arial" panose="020B0604020202020204" pitchFamily="34" charset="0"/>
              </a:rPr>
              <a:t>Nền</a:t>
            </a:r>
            <a:r>
              <a:rPr lang="en-US" altLang="en-US" sz="1800" dirty="0">
                <a:latin typeface="Arial" panose="020B0604020202020204" pitchFamily="34" charset="0"/>
              </a:rPr>
              <a:t> </a:t>
            </a:r>
            <a:r>
              <a:rPr lang="en-US" altLang="en-US" sz="1800" dirty="0" err="1">
                <a:latin typeface="Arial" panose="020B0604020202020204" pitchFamily="34" charset="0"/>
              </a:rPr>
              <a:t>tảng</a:t>
            </a:r>
            <a:r>
              <a:rPr lang="en-US" altLang="en-US" sz="1800" dirty="0">
                <a:latin typeface="Arial" panose="020B0604020202020204" pitchFamily="34" charset="0"/>
              </a:rPr>
              <a:t> </a:t>
            </a:r>
            <a:r>
              <a:rPr lang="en-US" altLang="en-US" sz="1800" dirty="0" err="1">
                <a:latin typeface="Arial" panose="020B0604020202020204" pitchFamily="34" charset="0"/>
              </a:rPr>
              <a:t>tích</a:t>
            </a:r>
            <a:r>
              <a:rPr lang="en-US" altLang="en-US" sz="1800" dirty="0">
                <a:latin typeface="Arial" panose="020B0604020202020204" pitchFamily="34" charset="0"/>
              </a:rPr>
              <a:t> </a:t>
            </a:r>
            <a:r>
              <a:rPr lang="en-US" altLang="en-US" sz="1800" dirty="0" err="1">
                <a:latin typeface="Arial" panose="020B0604020202020204" pitchFamily="34" charset="0"/>
              </a:rPr>
              <a:t>hợp</a:t>
            </a:r>
            <a:r>
              <a:rPr lang="en-US" altLang="en-US" sz="1800" dirty="0">
                <a:latin typeface="Arial" panose="020B0604020202020204" pitchFamily="34" charset="0"/>
              </a:rPr>
              <a:t> chia </a:t>
            </a:r>
            <a:r>
              <a:rPr lang="en-US" altLang="en-US" sz="1800" dirty="0" err="1">
                <a:latin typeface="Arial" panose="020B0604020202020204" pitchFamily="34" charset="0"/>
              </a:rPr>
              <a:t>sẻ</a:t>
            </a:r>
            <a:r>
              <a:rPr lang="en-US" altLang="en-US" sz="1800" dirty="0">
                <a:latin typeface="Arial" panose="020B0604020202020204" pitchFamily="34" charset="0"/>
              </a:rPr>
              <a:t> </a:t>
            </a:r>
            <a:r>
              <a:rPr lang="en-US" altLang="en-US" sz="1800" dirty="0" err="1">
                <a:latin typeface="Arial" panose="020B0604020202020204" pitchFamily="34" charset="0"/>
              </a:rPr>
              <a:t>dữ</a:t>
            </a:r>
            <a:r>
              <a:rPr lang="en-US" altLang="en-US" sz="1800" dirty="0">
                <a:latin typeface="Arial" panose="020B0604020202020204" pitchFamily="34" charset="0"/>
              </a:rPr>
              <a:t> </a:t>
            </a:r>
            <a:r>
              <a:rPr lang="en-US" altLang="en-US" sz="1800" dirty="0" err="1">
                <a:latin typeface="Arial" panose="020B0604020202020204" pitchFamily="34" charset="0"/>
              </a:rPr>
              <a:t>liệu</a:t>
            </a:r>
            <a:r>
              <a:rPr lang="en-US" altLang="en-US" sz="1800" dirty="0">
                <a:latin typeface="Arial" panose="020B0604020202020204" pitchFamily="34" charset="0"/>
              </a:rPr>
              <a:t> </a:t>
            </a:r>
            <a:r>
              <a:rPr lang="en-US" altLang="en-US" sz="1800" dirty="0" err="1">
                <a:latin typeface="Arial" panose="020B0604020202020204" pitchFamily="34" charset="0"/>
              </a:rPr>
              <a:t>dùng</a:t>
            </a:r>
            <a:r>
              <a:rPr lang="en-US" altLang="en-US" sz="1800" dirty="0">
                <a:latin typeface="Arial" panose="020B0604020202020204" pitchFamily="34" charset="0"/>
              </a:rPr>
              <a:t> </a:t>
            </a:r>
            <a:r>
              <a:rPr lang="en-US" altLang="en-US" sz="1800" dirty="0" err="1">
                <a:latin typeface="Arial" panose="020B0604020202020204" pitchFamily="34" charset="0"/>
              </a:rPr>
              <a:t>chung</a:t>
            </a:r>
            <a:endParaRPr lang="en-US" altLang="en-US" sz="1800" dirty="0">
              <a:latin typeface="Arial" panose="020B0604020202020204" pitchFamily="34" charset="0"/>
            </a:endParaRPr>
          </a:p>
        </p:txBody>
      </p:sp>
      <p:sp>
        <p:nvSpPr>
          <p:cNvPr id="169" name="Rectangle 168">
            <a:extLst>
              <a:ext uri="{FF2B5EF4-FFF2-40B4-BE49-F238E27FC236}">
                <a16:creationId xmlns="" xmlns:a16="http://schemas.microsoft.com/office/drawing/2014/main" id="{E989F7B2-2520-4A2A-8A22-BC3F06022E69}"/>
              </a:ext>
            </a:extLst>
          </p:cNvPr>
          <p:cNvSpPr/>
          <p:nvPr/>
        </p:nvSpPr>
        <p:spPr bwMode="auto">
          <a:xfrm>
            <a:off x="9482138" y="1654175"/>
            <a:ext cx="1263650" cy="51927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0" name="Left-Right Arrow 62">
            <a:extLst>
              <a:ext uri="{FF2B5EF4-FFF2-40B4-BE49-F238E27FC236}">
                <a16:creationId xmlns="" xmlns:a16="http://schemas.microsoft.com/office/drawing/2014/main" id="{BE254F44-CBDE-45EF-BF05-FD8B3D52878D}"/>
              </a:ext>
            </a:extLst>
          </p:cNvPr>
          <p:cNvSpPr/>
          <p:nvPr/>
        </p:nvSpPr>
        <p:spPr bwMode="auto">
          <a:xfrm>
            <a:off x="8134350" y="4868863"/>
            <a:ext cx="1490662" cy="177800"/>
          </a:xfrm>
          <a:prstGeom prst="leftRightArrow">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71" name="Group 63">
            <a:extLst>
              <a:ext uri="{FF2B5EF4-FFF2-40B4-BE49-F238E27FC236}">
                <a16:creationId xmlns="" xmlns:a16="http://schemas.microsoft.com/office/drawing/2014/main" id="{536344B8-CBCB-482D-9BB6-865FB507783D}"/>
              </a:ext>
            </a:extLst>
          </p:cNvPr>
          <p:cNvGrpSpPr>
            <a:grpSpLocks/>
          </p:cNvGrpSpPr>
          <p:nvPr/>
        </p:nvGrpSpPr>
        <p:grpSpPr bwMode="auto">
          <a:xfrm>
            <a:off x="2386013" y="3230563"/>
            <a:ext cx="1403350" cy="755650"/>
            <a:chOff x="1866900" y="3046413"/>
            <a:chExt cx="1111250" cy="830262"/>
          </a:xfrm>
        </p:grpSpPr>
        <p:sp>
          <p:nvSpPr>
            <p:cNvPr id="172" name="TextBox 45">
              <a:extLst>
                <a:ext uri="{FF2B5EF4-FFF2-40B4-BE49-F238E27FC236}">
                  <a16:creationId xmlns="" xmlns:a16="http://schemas.microsoft.com/office/drawing/2014/main" id="{63CCBA37-7B3A-468E-9250-D1ED3ECFF759}"/>
                </a:ext>
              </a:extLst>
            </p:cNvPr>
            <p:cNvSpPr txBox="1">
              <a:spLocks noChangeArrowheads="1"/>
            </p:cNvSpPr>
            <p:nvPr/>
          </p:nvSpPr>
          <p:spPr bwMode="auto">
            <a:xfrm>
              <a:off x="1897063" y="3046413"/>
              <a:ext cx="1081087" cy="830262"/>
            </a:xfrm>
            <a:prstGeom prst="rect">
              <a:avLst/>
            </a:prstGeom>
            <a:solidFill>
              <a:srgbClr val="76A1B0"/>
            </a:solidFill>
            <a:ln w="9525">
              <a:solidFill>
                <a:srgbClr val="65A4AC"/>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100" b="1">
                <a:solidFill>
                  <a:schemeClr val="bg1"/>
                </a:solidFill>
                <a:latin typeface="Times New Roman" panose="02020603050405020304" pitchFamily="18" charset="0"/>
                <a:cs typeface="Times New Roman" panose="02020603050405020304" pitchFamily="18" charset="0"/>
              </a:endParaRPr>
            </a:p>
          </p:txBody>
        </p:sp>
        <p:sp>
          <p:nvSpPr>
            <p:cNvPr id="173" name="TextBox 46">
              <a:extLst>
                <a:ext uri="{FF2B5EF4-FFF2-40B4-BE49-F238E27FC236}">
                  <a16:creationId xmlns="" xmlns:a16="http://schemas.microsoft.com/office/drawing/2014/main" id="{613C157D-9751-45AD-828B-8611AA189BF2}"/>
                </a:ext>
              </a:extLst>
            </p:cNvPr>
            <p:cNvSpPr txBox="1">
              <a:spLocks noChangeArrowheads="1"/>
            </p:cNvSpPr>
            <p:nvPr/>
          </p:nvSpPr>
          <p:spPr bwMode="auto">
            <a:xfrm>
              <a:off x="1866900" y="3446463"/>
              <a:ext cx="1081087" cy="398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000" b="1">
                  <a:solidFill>
                    <a:schemeClr val="bg1"/>
                  </a:solidFill>
                  <a:latin typeface="Times New Roman" panose="02020603050405020304" pitchFamily="18" charset="0"/>
                  <a:cs typeface="Times New Roman" panose="02020603050405020304" pitchFamily="18" charset="0"/>
                </a:rPr>
                <a:t>Hệ thống báo cáo chính phủ</a:t>
              </a:r>
            </a:p>
          </p:txBody>
        </p:sp>
        <p:pic>
          <p:nvPicPr>
            <p:cNvPr id="174" name="Picture 16" descr="Kết quả hình ảnh cho report system icon png">
              <a:extLst>
                <a:ext uri="{FF2B5EF4-FFF2-40B4-BE49-F238E27FC236}">
                  <a16:creationId xmlns="" xmlns:a16="http://schemas.microsoft.com/office/drawing/2014/main" id="{9A8E3DB7-FFF9-4EFA-914D-9BAA9C40A3D8}"/>
                </a:ext>
              </a:extLst>
            </p:cNvPr>
            <p:cNvPicPr>
              <a:picLocks noChangeAspect="1" noChangeArrowheads="1"/>
            </p:cNvPicPr>
            <p:nvPr/>
          </p:nvPicPr>
          <p:blipFill>
            <a:blip r:embed="rId39" cstate="email">
              <a:extLst>
                <a:ext uri="{28A0092B-C50C-407E-A947-70E740481C1C}">
                  <a14:useLocalDpi xmlns="" xmlns:a14="http://schemas.microsoft.com/office/drawing/2010/main" val="0"/>
                </a:ext>
              </a:extLst>
            </a:blip>
            <a:srcRect/>
            <a:stretch>
              <a:fillRect/>
            </a:stretch>
          </p:blipFill>
          <p:spPr bwMode="auto">
            <a:xfrm>
              <a:off x="2270486" y="3057323"/>
              <a:ext cx="326515" cy="412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175" name="Group 64">
            <a:extLst>
              <a:ext uri="{FF2B5EF4-FFF2-40B4-BE49-F238E27FC236}">
                <a16:creationId xmlns="" xmlns:a16="http://schemas.microsoft.com/office/drawing/2014/main" id="{F70DD74B-43AB-4083-BF81-08FDAD149BED}"/>
              </a:ext>
            </a:extLst>
          </p:cNvPr>
          <p:cNvGrpSpPr>
            <a:grpSpLocks/>
          </p:cNvGrpSpPr>
          <p:nvPr/>
        </p:nvGrpSpPr>
        <p:grpSpPr bwMode="auto">
          <a:xfrm>
            <a:off x="7251700" y="3219450"/>
            <a:ext cx="1016000" cy="830263"/>
            <a:chOff x="5187950" y="3046413"/>
            <a:chExt cx="1309373" cy="830262"/>
          </a:xfrm>
        </p:grpSpPr>
        <p:sp>
          <p:nvSpPr>
            <p:cNvPr id="176" name="TextBox 51">
              <a:extLst>
                <a:ext uri="{FF2B5EF4-FFF2-40B4-BE49-F238E27FC236}">
                  <a16:creationId xmlns="" xmlns:a16="http://schemas.microsoft.com/office/drawing/2014/main" id="{FFE45FD2-63E4-4EF2-A7ED-D2BAB3A5D18B}"/>
                </a:ext>
              </a:extLst>
            </p:cNvPr>
            <p:cNvSpPr txBox="1">
              <a:spLocks noChangeArrowheads="1"/>
            </p:cNvSpPr>
            <p:nvPr/>
          </p:nvSpPr>
          <p:spPr bwMode="auto">
            <a:xfrm>
              <a:off x="5216525" y="3046413"/>
              <a:ext cx="1150938" cy="830262"/>
            </a:xfrm>
            <a:prstGeom prst="rect">
              <a:avLst/>
            </a:prstGeom>
            <a:solidFill>
              <a:srgbClr val="76A1B0"/>
            </a:solidFill>
            <a:ln w="9525">
              <a:solidFill>
                <a:srgbClr val="65A4AC"/>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100" b="1">
                <a:solidFill>
                  <a:schemeClr val="bg1"/>
                </a:solidFill>
                <a:latin typeface="Times New Roman" panose="02020603050405020304" pitchFamily="18" charset="0"/>
                <a:cs typeface="Times New Roman" panose="02020603050405020304" pitchFamily="18" charset="0"/>
              </a:endParaRPr>
            </a:p>
          </p:txBody>
        </p:sp>
        <p:sp>
          <p:nvSpPr>
            <p:cNvPr id="177" name="TextBox 52">
              <a:extLst>
                <a:ext uri="{FF2B5EF4-FFF2-40B4-BE49-F238E27FC236}">
                  <a16:creationId xmlns="" xmlns:a16="http://schemas.microsoft.com/office/drawing/2014/main" id="{9019D989-0D82-4A66-83FA-1F2094413D8A}"/>
                </a:ext>
              </a:extLst>
            </p:cNvPr>
            <p:cNvSpPr txBox="1">
              <a:spLocks noChangeArrowheads="1"/>
            </p:cNvSpPr>
            <p:nvPr/>
          </p:nvSpPr>
          <p:spPr bwMode="auto">
            <a:xfrm>
              <a:off x="5187950" y="3482975"/>
              <a:ext cx="1309373"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900" b="1">
                  <a:solidFill>
                    <a:schemeClr val="bg1"/>
                  </a:solidFill>
                  <a:latin typeface="Times New Roman" panose="02020603050405020304" pitchFamily="18" charset="0"/>
                  <a:cs typeface="Times New Roman" panose="02020603050405020304" pitchFamily="18" charset="0"/>
                </a:rPr>
                <a:t>Kho tích hợp dữ liệu tổng hợp</a:t>
              </a:r>
            </a:p>
          </p:txBody>
        </p:sp>
        <p:pic>
          <p:nvPicPr>
            <p:cNvPr id="178" name="Picture 26" descr="Hình ảnh có liên quan">
              <a:extLst>
                <a:ext uri="{FF2B5EF4-FFF2-40B4-BE49-F238E27FC236}">
                  <a16:creationId xmlns="" xmlns:a16="http://schemas.microsoft.com/office/drawing/2014/main" id="{133633A9-6C40-46C3-AF00-83AA9317BF34}"/>
                </a:ext>
              </a:extLst>
            </p:cNvPr>
            <p:cNvPicPr>
              <a:picLocks noChangeAspect="1" noChangeArrowheads="1"/>
            </p:cNvPicPr>
            <p:nvPr/>
          </p:nvPicPr>
          <p:blipFill>
            <a:blip r:embed="rId40" cstate="email">
              <a:extLst>
                <a:ext uri="{28A0092B-C50C-407E-A947-70E740481C1C}">
                  <a14:useLocalDpi xmlns="" xmlns:a14="http://schemas.microsoft.com/office/drawing/2010/main" val="0"/>
                </a:ext>
              </a:extLst>
            </a:blip>
            <a:srcRect/>
            <a:stretch>
              <a:fillRect/>
            </a:stretch>
          </p:blipFill>
          <p:spPr bwMode="auto">
            <a:xfrm>
              <a:off x="5581916" y="3155459"/>
              <a:ext cx="489715" cy="3060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179" name="Group 65">
            <a:extLst>
              <a:ext uri="{FF2B5EF4-FFF2-40B4-BE49-F238E27FC236}">
                <a16:creationId xmlns="" xmlns:a16="http://schemas.microsoft.com/office/drawing/2014/main" id="{883F92AB-14CC-459C-BCD1-8846BCD034B6}"/>
              </a:ext>
            </a:extLst>
          </p:cNvPr>
          <p:cNvGrpSpPr>
            <a:grpSpLocks/>
          </p:cNvGrpSpPr>
          <p:nvPr/>
        </p:nvGrpSpPr>
        <p:grpSpPr bwMode="auto">
          <a:xfrm>
            <a:off x="3835400" y="3222625"/>
            <a:ext cx="1400175" cy="777875"/>
            <a:chOff x="6376988" y="3021013"/>
            <a:chExt cx="1209675" cy="855662"/>
          </a:xfrm>
        </p:grpSpPr>
        <p:sp>
          <p:nvSpPr>
            <p:cNvPr id="180" name="TextBox 53">
              <a:extLst>
                <a:ext uri="{FF2B5EF4-FFF2-40B4-BE49-F238E27FC236}">
                  <a16:creationId xmlns="" xmlns:a16="http://schemas.microsoft.com/office/drawing/2014/main" id="{A52B56E4-6926-4520-BDBF-414A8F3A9B32}"/>
                </a:ext>
              </a:extLst>
            </p:cNvPr>
            <p:cNvSpPr txBox="1">
              <a:spLocks noChangeArrowheads="1"/>
            </p:cNvSpPr>
            <p:nvPr/>
          </p:nvSpPr>
          <p:spPr bwMode="auto">
            <a:xfrm>
              <a:off x="6400800" y="3046413"/>
              <a:ext cx="1168400" cy="830262"/>
            </a:xfrm>
            <a:prstGeom prst="rect">
              <a:avLst/>
            </a:prstGeom>
            <a:solidFill>
              <a:srgbClr val="76A1B0"/>
            </a:solidFill>
            <a:ln w="9525">
              <a:solidFill>
                <a:srgbClr val="65A4AC"/>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100" b="1">
                <a:solidFill>
                  <a:schemeClr val="bg1"/>
                </a:solidFill>
                <a:latin typeface="Times New Roman" panose="02020603050405020304" pitchFamily="18" charset="0"/>
                <a:cs typeface="Times New Roman" panose="02020603050405020304" pitchFamily="18" charset="0"/>
              </a:endParaRPr>
            </a:p>
          </p:txBody>
        </p:sp>
        <p:sp>
          <p:nvSpPr>
            <p:cNvPr id="181" name="TextBox 54">
              <a:extLst>
                <a:ext uri="{FF2B5EF4-FFF2-40B4-BE49-F238E27FC236}">
                  <a16:creationId xmlns="" xmlns:a16="http://schemas.microsoft.com/office/drawing/2014/main" id="{A96C83A1-0F0A-43AC-A7B8-53D572962ACC}"/>
                </a:ext>
              </a:extLst>
            </p:cNvPr>
            <p:cNvSpPr txBox="1">
              <a:spLocks noChangeArrowheads="1"/>
            </p:cNvSpPr>
            <p:nvPr/>
          </p:nvSpPr>
          <p:spPr bwMode="auto">
            <a:xfrm>
              <a:off x="6376988" y="3476625"/>
              <a:ext cx="1209675"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900" b="1">
                  <a:solidFill>
                    <a:schemeClr val="bg1"/>
                  </a:solidFill>
                  <a:latin typeface="Times New Roman" panose="02020603050405020304" pitchFamily="18" charset="0"/>
                  <a:cs typeface="Times New Roman" panose="02020603050405020304" pitchFamily="18" charset="0"/>
                </a:rPr>
                <a:t>Hệ thống tiếp nhận số liệu TTBC</a:t>
              </a:r>
            </a:p>
          </p:txBody>
        </p:sp>
        <p:pic>
          <p:nvPicPr>
            <p:cNvPr id="182" name="Picture 32" descr="Kết quả hình ảnh cho integration icon png">
              <a:extLst>
                <a:ext uri="{FF2B5EF4-FFF2-40B4-BE49-F238E27FC236}">
                  <a16:creationId xmlns="" xmlns:a16="http://schemas.microsoft.com/office/drawing/2014/main" id="{8A85A2DE-380F-4F41-8FFA-F969F10D7858}"/>
                </a:ext>
              </a:extLst>
            </p:cNvPr>
            <p:cNvPicPr>
              <a:picLocks noChangeAspect="1" noChangeArrowheads="1"/>
            </p:cNvPicPr>
            <p:nvPr/>
          </p:nvPicPr>
          <p:blipFill>
            <a:blip r:embed="rId41" cstate="email">
              <a:extLst>
                <a:ext uri="{28A0092B-C50C-407E-A947-70E740481C1C}">
                  <a14:useLocalDpi xmlns="" xmlns:a14="http://schemas.microsoft.com/office/drawing/2010/main" val="0"/>
                </a:ext>
              </a:extLst>
            </a:blip>
            <a:srcRect/>
            <a:stretch>
              <a:fillRect/>
            </a:stretch>
          </p:blipFill>
          <p:spPr bwMode="auto">
            <a:xfrm>
              <a:off x="6713538" y="3021013"/>
              <a:ext cx="490706" cy="477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83" name="Rectangle: Rounded Corners 258">
            <a:extLst>
              <a:ext uri="{FF2B5EF4-FFF2-40B4-BE49-F238E27FC236}">
                <a16:creationId xmlns="" xmlns:a16="http://schemas.microsoft.com/office/drawing/2014/main" id="{0EA95964-0952-48DE-930D-F4E918D2898A}"/>
              </a:ext>
            </a:extLst>
          </p:cNvPr>
          <p:cNvSpPr/>
          <p:nvPr/>
        </p:nvSpPr>
        <p:spPr bwMode="auto">
          <a:xfrm>
            <a:off x="2416175" y="3062288"/>
            <a:ext cx="2854325" cy="10112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4" name="TextBox 81">
            <a:extLst>
              <a:ext uri="{FF2B5EF4-FFF2-40B4-BE49-F238E27FC236}">
                <a16:creationId xmlns="" xmlns:a16="http://schemas.microsoft.com/office/drawing/2014/main" id="{5F464C15-C407-4D6E-80E3-904AEC9C3804}"/>
              </a:ext>
            </a:extLst>
          </p:cNvPr>
          <p:cNvSpPr txBox="1">
            <a:spLocks noChangeArrowheads="1"/>
          </p:cNvSpPr>
          <p:nvPr/>
        </p:nvSpPr>
        <p:spPr bwMode="auto">
          <a:xfrm>
            <a:off x="2416175" y="3022600"/>
            <a:ext cx="2835275" cy="24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000" b="1" dirty="0" err="1">
                <a:solidFill>
                  <a:srgbClr val="FF0000"/>
                </a:solidFill>
                <a:latin typeface="Times New Roman" panose="02020603050405020304" pitchFamily="18" charset="0"/>
                <a:cs typeface="Times New Roman" panose="02020603050405020304" pitchFamily="18" charset="0"/>
              </a:rPr>
              <a:t>Hệ</a:t>
            </a:r>
            <a:r>
              <a:rPr lang="en-US" altLang="en-US" sz="1000" b="1" dirty="0">
                <a:solidFill>
                  <a:srgbClr val="FF0000"/>
                </a:solidFill>
                <a:latin typeface="Times New Roman" panose="02020603050405020304" pitchFamily="18" charset="0"/>
                <a:cs typeface="Times New Roman" panose="02020603050405020304" pitchFamily="18" charset="0"/>
              </a:rPr>
              <a:t> </a:t>
            </a:r>
            <a:r>
              <a:rPr lang="en-US" altLang="en-US" sz="1000" b="1" dirty="0" err="1">
                <a:solidFill>
                  <a:srgbClr val="FF0000"/>
                </a:solidFill>
                <a:latin typeface="Times New Roman" panose="02020603050405020304" pitchFamily="18" charset="0"/>
                <a:cs typeface="Times New Roman" panose="02020603050405020304" pitchFamily="18" charset="0"/>
              </a:rPr>
              <a:t>thống</a:t>
            </a:r>
            <a:r>
              <a:rPr lang="en-US" altLang="en-US" sz="1000" b="1" dirty="0">
                <a:solidFill>
                  <a:srgbClr val="FF0000"/>
                </a:solidFill>
                <a:latin typeface="Times New Roman" panose="02020603050405020304" pitchFamily="18" charset="0"/>
                <a:cs typeface="Times New Roman" panose="02020603050405020304" pitchFamily="18" charset="0"/>
              </a:rPr>
              <a:t> </a:t>
            </a:r>
            <a:r>
              <a:rPr lang="en-US" altLang="en-US" sz="1000" b="1" dirty="0" err="1">
                <a:solidFill>
                  <a:srgbClr val="FF0000"/>
                </a:solidFill>
                <a:latin typeface="Times New Roman" panose="02020603050405020304" pitchFamily="18" charset="0"/>
                <a:cs typeface="Times New Roman" panose="02020603050405020304" pitchFamily="18" charset="0"/>
              </a:rPr>
              <a:t>báo</a:t>
            </a:r>
            <a:r>
              <a:rPr lang="en-US" altLang="en-US" sz="1000" b="1" dirty="0">
                <a:solidFill>
                  <a:srgbClr val="FF0000"/>
                </a:solidFill>
                <a:latin typeface="Times New Roman" panose="02020603050405020304" pitchFamily="18" charset="0"/>
                <a:cs typeface="Times New Roman" panose="02020603050405020304" pitchFamily="18" charset="0"/>
              </a:rPr>
              <a:t> </a:t>
            </a:r>
            <a:r>
              <a:rPr lang="en-US" altLang="en-US" sz="1000" b="1" dirty="0" err="1">
                <a:solidFill>
                  <a:srgbClr val="FF0000"/>
                </a:solidFill>
                <a:latin typeface="Times New Roman" panose="02020603050405020304" pitchFamily="18" charset="0"/>
                <a:cs typeface="Times New Roman" panose="02020603050405020304" pitchFamily="18" charset="0"/>
              </a:rPr>
              <a:t>cáo</a:t>
            </a:r>
            <a:r>
              <a:rPr lang="en-US" altLang="en-US" sz="1000" b="1" dirty="0">
                <a:solidFill>
                  <a:srgbClr val="FF0000"/>
                </a:solidFill>
                <a:latin typeface="Times New Roman" panose="02020603050405020304" pitchFamily="18" charset="0"/>
                <a:cs typeface="Times New Roman" panose="02020603050405020304" pitchFamily="18" charset="0"/>
              </a:rPr>
              <a:t> </a:t>
            </a:r>
            <a:r>
              <a:rPr lang="en-US" altLang="en-US" sz="1000" b="1" dirty="0" err="1">
                <a:solidFill>
                  <a:srgbClr val="FF0000"/>
                </a:solidFill>
                <a:latin typeface="Times New Roman" panose="02020603050405020304" pitchFamily="18" charset="0"/>
                <a:cs typeface="Times New Roman" panose="02020603050405020304" pitchFamily="18" charset="0"/>
              </a:rPr>
              <a:t>Chính</a:t>
            </a:r>
            <a:r>
              <a:rPr lang="en-US" altLang="en-US" sz="1000" b="1" dirty="0">
                <a:solidFill>
                  <a:srgbClr val="FF0000"/>
                </a:solidFill>
                <a:latin typeface="Times New Roman" panose="02020603050405020304" pitchFamily="18" charset="0"/>
                <a:cs typeface="Times New Roman" panose="02020603050405020304" pitchFamily="18" charset="0"/>
              </a:rPr>
              <a:t> </a:t>
            </a:r>
            <a:r>
              <a:rPr lang="en-US" altLang="en-US" sz="1000" b="1" dirty="0" err="1">
                <a:solidFill>
                  <a:srgbClr val="FF0000"/>
                </a:solidFill>
                <a:latin typeface="Times New Roman" panose="02020603050405020304" pitchFamily="18" charset="0"/>
                <a:cs typeface="Times New Roman" panose="02020603050405020304" pitchFamily="18" charset="0"/>
              </a:rPr>
              <a:t>phủ</a:t>
            </a:r>
            <a:endParaRPr lang="en-US" altLang="en-US" sz="1000" b="1" dirty="0">
              <a:solidFill>
                <a:srgbClr val="FF0000"/>
              </a:solidFill>
              <a:latin typeface="Times New Roman" panose="02020603050405020304" pitchFamily="18" charset="0"/>
              <a:cs typeface="Times New Roman" panose="02020603050405020304" pitchFamily="18" charset="0"/>
            </a:endParaRPr>
          </a:p>
        </p:txBody>
      </p:sp>
      <p:sp>
        <p:nvSpPr>
          <p:cNvPr id="185" name="TextBox 23">
            <a:extLst>
              <a:ext uri="{FF2B5EF4-FFF2-40B4-BE49-F238E27FC236}">
                <a16:creationId xmlns="" xmlns:a16="http://schemas.microsoft.com/office/drawing/2014/main" id="{9093BEA4-D2CF-4AA1-805D-103DE209710B}"/>
              </a:ext>
            </a:extLst>
          </p:cNvPr>
          <p:cNvSpPr txBox="1">
            <a:spLocks noChangeArrowheads="1"/>
          </p:cNvSpPr>
          <p:nvPr/>
        </p:nvSpPr>
        <p:spPr bwMode="auto">
          <a:xfrm>
            <a:off x="6686550" y="6542088"/>
            <a:ext cx="1550988"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900" b="1">
                <a:latin typeface="Times New Roman" panose="02020603050405020304" pitchFamily="18" charset="0"/>
                <a:cs typeface="Times New Roman" panose="02020603050405020304" pitchFamily="18" charset="0"/>
              </a:rPr>
              <a:t>TRUNG TÂM CĐĐH</a:t>
            </a:r>
          </a:p>
        </p:txBody>
      </p:sp>
      <p:pic>
        <p:nvPicPr>
          <p:cNvPr id="186" name="Picture 8" descr="Kết quả hình ảnh cho soc icon">
            <a:extLst>
              <a:ext uri="{FF2B5EF4-FFF2-40B4-BE49-F238E27FC236}">
                <a16:creationId xmlns="" xmlns:a16="http://schemas.microsoft.com/office/drawing/2014/main" id="{FC8C8C76-97BF-4701-B4E3-44219ECD69DC}"/>
              </a:ext>
            </a:extLst>
          </p:cNvPr>
          <p:cNvPicPr>
            <a:picLocks noChangeAspect="1" noChangeArrowheads="1"/>
          </p:cNvPicPr>
          <p:nvPr/>
        </p:nvPicPr>
        <p:blipFill>
          <a:blip r:embed="rId42" cstate="email">
            <a:grayscl/>
            <a:biLevel thresh="50000"/>
            <a:extLst>
              <a:ext uri="{28A0092B-C50C-407E-A947-70E740481C1C}">
                <a14:useLocalDpi xmlns="" xmlns:a14="http://schemas.microsoft.com/office/drawing/2010/main" val="0"/>
              </a:ext>
            </a:extLst>
          </a:blip>
          <a:srcRect/>
          <a:stretch>
            <a:fillRect/>
          </a:stretch>
        </p:blipFill>
        <p:spPr bwMode="auto">
          <a:xfrm>
            <a:off x="7208838" y="6138863"/>
            <a:ext cx="455612" cy="420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7" name="Rectangle: Rounded Corners 186">
            <a:extLst>
              <a:ext uri="{FF2B5EF4-FFF2-40B4-BE49-F238E27FC236}">
                <a16:creationId xmlns="" xmlns:a16="http://schemas.microsoft.com/office/drawing/2014/main" id="{F989B838-8044-479F-9EE1-59D38A5B2E7A}"/>
              </a:ext>
            </a:extLst>
          </p:cNvPr>
          <p:cNvSpPr/>
          <p:nvPr/>
        </p:nvSpPr>
        <p:spPr>
          <a:xfrm>
            <a:off x="6742113" y="6075363"/>
            <a:ext cx="1433512" cy="642937"/>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 xmlns:p14="http://schemas.microsoft.com/office/powerpoint/2010/main" val="806876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708D7591-64BC-4504-9884-CF5118774D96}"/>
              </a:ext>
            </a:extLst>
          </p:cNvPr>
          <p:cNvSpPr/>
          <p:nvPr/>
        </p:nvSpPr>
        <p:spPr>
          <a:xfrm>
            <a:off x="1766888" y="4319588"/>
            <a:ext cx="2093911" cy="24018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8" name="Rectangle 9">
            <a:extLst>
              <a:ext uri="{FF2B5EF4-FFF2-40B4-BE49-F238E27FC236}">
                <a16:creationId xmlns="" xmlns:a16="http://schemas.microsoft.com/office/drawing/2014/main" id="{B5C1B355-8729-4B40-B4A0-21AA516EBE89}"/>
              </a:ext>
            </a:extLst>
          </p:cNvPr>
          <p:cNvSpPr>
            <a:spLocks noChangeArrowheads="1"/>
          </p:cNvSpPr>
          <p:nvPr/>
        </p:nvSpPr>
        <p:spPr bwMode="auto">
          <a:xfrm>
            <a:off x="5649913" y="279400"/>
            <a:ext cx="4505325"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solidFill>
                  <a:srgbClr val="FFFFFF"/>
                </a:solidFill>
                <a:latin typeface="Arial" panose="020B0604020202020204" pitchFamily="34" charset="0"/>
              </a:rPr>
              <a:t>KIẾN TRÚC ỨNG DỤNG VÀ NGHIỆP VỤ</a:t>
            </a:r>
          </a:p>
        </p:txBody>
      </p:sp>
      <p:grpSp>
        <p:nvGrpSpPr>
          <p:cNvPr id="19459" name="Group 3">
            <a:extLst>
              <a:ext uri="{FF2B5EF4-FFF2-40B4-BE49-F238E27FC236}">
                <a16:creationId xmlns="" xmlns:a16="http://schemas.microsoft.com/office/drawing/2014/main" id="{FE432C15-5707-4881-9DFF-8E3ABB6FB13B}"/>
              </a:ext>
            </a:extLst>
          </p:cNvPr>
          <p:cNvGrpSpPr>
            <a:grpSpLocks/>
          </p:cNvGrpSpPr>
          <p:nvPr/>
        </p:nvGrpSpPr>
        <p:grpSpPr bwMode="auto">
          <a:xfrm>
            <a:off x="439738" y="982663"/>
            <a:ext cx="11109325" cy="5772150"/>
            <a:chOff x="440204" y="983247"/>
            <a:chExt cx="11108428" cy="5772158"/>
          </a:xfrm>
        </p:grpSpPr>
        <p:grpSp>
          <p:nvGrpSpPr>
            <p:cNvPr id="19461" name="Group 4">
              <a:extLst>
                <a:ext uri="{FF2B5EF4-FFF2-40B4-BE49-F238E27FC236}">
                  <a16:creationId xmlns="" xmlns:a16="http://schemas.microsoft.com/office/drawing/2014/main" id="{CE98258C-EB25-4AAB-99CD-8EEDB8C53E60}"/>
                </a:ext>
              </a:extLst>
            </p:cNvPr>
            <p:cNvGrpSpPr>
              <a:grpSpLocks/>
            </p:cNvGrpSpPr>
            <p:nvPr/>
          </p:nvGrpSpPr>
          <p:grpSpPr bwMode="auto">
            <a:xfrm>
              <a:off x="4525425" y="3659774"/>
              <a:ext cx="1598836" cy="665163"/>
              <a:chOff x="-453906" y="3512154"/>
              <a:chExt cx="1641355" cy="684968"/>
            </a:xfrm>
          </p:grpSpPr>
          <p:sp>
            <p:nvSpPr>
              <p:cNvPr id="310" name="Rounded Rectangle 20">
                <a:extLst>
                  <a:ext uri="{FF2B5EF4-FFF2-40B4-BE49-F238E27FC236}">
                    <a16:creationId xmlns="" xmlns:a16="http://schemas.microsoft.com/office/drawing/2014/main" id="{8E42D107-A324-4613-9811-3CDDC3AA56A5}"/>
                  </a:ext>
                </a:extLst>
              </p:cNvPr>
              <p:cNvSpPr/>
              <p:nvPr/>
            </p:nvSpPr>
            <p:spPr>
              <a:xfrm>
                <a:off x="-448326" y="3512154"/>
                <a:ext cx="1518775" cy="684968"/>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en-US" dirty="0">
                  <a:solidFill>
                    <a:prstClr val="black"/>
                  </a:solidFill>
                  <a:latin typeface="Palatino Linotype" panose="02040502050505030304" pitchFamily="18" charset="0"/>
                </a:endParaRPr>
              </a:p>
              <a:p>
                <a:pPr algn="ctr" eaLnBrk="1" fontAlgn="auto" hangingPunct="1">
                  <a:spcBef>
                    <a:spcPts val="0"/>
                  </a:spcBef>
                  <a:spcAft>
                    <a:spcPts val="0"/>
                  </a:spcAft>
                  <a:defRPr/>
                </a:pPr>
                <a:endParaRPr lang="en-US" dirty="0">
                  <a:solidFill>
                    <a:prstClr val="black"/>
                  </a:solidFill>
                  <a:latin typeface="Palatino Linotype" panose="02040502050505030304" pitchFamily="18" charset="0"/>
                </a:endParaRPr>
              </a:p>
            </p:txBody>
          </p:sp>
          <p:sp>
            <p:nvSpPr>
              <p:cNvPr id="19577" name="TextBox 126">
                <a:extLst>
                  <a:ext uri="{FF2B5EF4-FFF2-40B4-BE49-F238E27FC236}">
                    <a16:creationId xmlns="" xmlns:a16="http://schemas.microsoft.com/office/drawing/2014/main" id="{DC47809F-05B7-4514-9E3B-BA2CA33D3EEA}"/>
                  </a:ext>
                </a:extLst>
              </p:cNvPr>
              <p:cNvSpPr txBox="1">
                <a:spLocks noChangeArrowheads="1"/>
              </p:cNvSpPr>
              <p:nvPr/>
            </p:nvSpPr>
            <p:spPr bwMode="auto">
              <a:xfrm>
                <a:off x="-267451" y="3756338"/>
                <a:ext cx="1454900" cy="26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100" b="1" dirty="0" err="1">
                    <a:solidFill>
                      <a:srgbClr val="0070C0"/>
                    </a:solidFill>
                    <a:latin typeface="Arial" panose="020B0604020202020204" pitchFamily="34" charset="0"/>
                  </a:rPr>
                  <a:t>Hệ</a:t>
                </a:r>
                <a:r>
                  <a:rPr lang="en-US" altLang="en-US" sz="1100" b="1" dirty="0">
                    <a:solidFill>
                      <a:srgbClr val="0070C0"/>
                    </a:solidFill>
                    <a:latin typeface="Arial" panose="020B0604020202020204" pitchFamily="34" charset="0"/>
                  </a:rPr>
                  <a:t> </a:t>
                </a:r>
                <a:r>
                  <a:rPr lang="en-US" altLang="en-US" sz="1100" b="1" dirty="0" err="1">
                    <a:solidFill>
                      <a:srgbClr val="0070C0"/>
                    </a:solidFill>
                    <a:latin typeface="Arial" panose="020B0604020202020204" pitchFamily="34" charset="0"/>
                  </a:rPr>
                  <a:t>thống</a:t>
                </a:r>
                <a:r>
                  <a:rPr lang="en-US" altLang="en-US" sz="1100" b="1" dirty="0">
                    <a:solidFill>
                      <a:srgbClr val="0070C0"/>
                    </a:solidFill>
                    <a:latin typeface="Arial" panose="020B0604020202020204" pitchFamily="34" charset="0"/>
                  </a:rPr>
                  <a:t> BCĐP</a:t>
                </a:r>
              </a:p>
            </p:txBody>
          </p:sp>
          <p:pic>
            <p:nvPicPr>
              <p:cNvPr id="312" name="Picture 4" descr="Káº¿t quáº£ hÃ¬nh áº£nh cho icon treeview">
                <a:extLst>
                  <a:ext uri="{FF2B5EF4-FFF2-40B4-BE49-F238E27FC236}">
                    <a16:creationId xmlns="" xmlns:a16="http://schemas.microsoft.com/office/drawing/2014/main" id="{B1471C66-1015-41A5-88D2-F04BAF907528}"/>
                  </a:ext>
                </a:extLst>
              </p:cNvPr>
              <p:cNvPicPr>
                <a:picLocks noChangeAspect="1" noChangeArrowheads="1"/>
              </p:cNvPicPr>
              <p:nvPr/>
            </p:nvPicPr>
            <p:blipFill>
              <a:blip r:embed="rId3" cstate="print">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453906" y="3690934"/>
                <a:ext cx="377085" cy="270363"/>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19462" name="Group 5">
              <a:extLst>
                <a:ext uri="{FF2B5EF4-FFF2-40B4-BE49-F238E27FC236}">
                  <a16:creationId xmlns="" xmlns:a16="http://schemas.microsoft.com/office/drawing/2014/main" id="{78994FB6-448A-4560-9BB0-276C9DF59ED2}"/>
                </a:ext>
              </a:extLst>
            </p:cNvPr>
            <p:cNvGrpSpPr>
              <a:grpSpLocks/>
            </p:cNvGrpSpPr>
            <p:nvPr/>
          </p:nvGrpSpPr>
          <p:grpSpPr bwMode="auto">
            <a:xfrm>
              <a:off x="6381558" y="3659411"/>
              <a:ext cx="1781890" cy="654099"/>
              <a:chOff x="4199203" y="3639449"/>
              <a:chExt cx="1221840" cy="673574"/>
            </a:xfrm>
          </p:grpSpPr>
          <p:sp>
            <p:nvSpPr>
              <p:cNvPr id="308" name="Rounded Rectangle 20">
                <a:extLst>
                  <a:ext uri="{FF2B5EF4-FFF2-40B4-BE49-F238E27FC236}">
                    <a16:creationId xmlns="" xmlns:a16="http://schemas.microsoft.com/office/drawing/2014/main" id="{78CA6AA3-6B30-439C-A3CF-70F47B0DEC06}"/>
                  </a:ext>
                </a:extLst>
              </p:cNvPr>
              <p:cNvSpPr/>
              <p:nvPr/>
            </p:nvSpPr>
            <p:spPr>
              <a:xfrm>
                <a:off x="4199325" y="3639825"/>
                <a:ext cx="1214720" cy="673525"/>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en-US" dirty="0">
                  <a:solidFill>
                    <a:prstClr val="black"/>
                  </a:solidFill>
                  <a:latin typeface="Palatino Linotype" panose="02040502050505030304" pitchFamily="18" charset="0"/>
                </a:endParaRPr>
              </a:p>
              <a:p>
                <a:pPr algn="ctr" eaLnBrk="1" fontAlgn="auto" hangingPunct="1">
                  <a:spcBef>
                    <a:spcPts val="0"/>
                  </a:spcBef>
                  <a:spcAft>
                    <a:spcPts val="0"/>
                  </a:spcAft>
                  <a:defRPr/>
                </a:pPr>
                <a:endParaRPr lang="en-US" dirty="0">
                  <a:solidFill>
                    <a:prstClr val="black"/>
                  </a:solidFill>
                  <a:latin typeface="Palatino Linotype" panose="02040502050505030304" pitchFamily="18" charset="0"/>
                </a:endParaRPr>
              </a:p>
            </p:txBody>
          </p:sp>
          <p:sp>
            <p:nvSpPr>
              <p:cNvPr id="19575" name="TextBox 124">
                <a:extLst>
                  <a:ext uri="{FF2B5EF4-FFF2-40B4-BE49-F238E27FC236}">
                    <a16:creationId xmlns="" xmlns:a16="http://schemas.microsoft.com/office/drawing/2014/main" id="{D361487F-2894-4659-9476-F7B4A6A871A5}"/>
                  </a:ext>
                </a:extLst>
              </p:cNvPr>
              <p:cNvSpPr txBox="1">
                <a:spLocks noChangeArrowheads="1"/>
              </p:cNvSpPr>
              <p:nvPr/>
            </p:nvSpPr>
            <p:spPr bwMode="auto">
              <a:xfrm>
                <a:off x="4458448" y="3703423"/>
                <a:ext cx="962595"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100">
                    <a:solidFill>
                      <a:srgbClr val="0070C0"/>
                    </a:solidFill>
                    <a:latin typeface="Arial" panose="020B0604020202020204" pitchFamily="34" charset="0"/>
                  </a:rPr>
                  <a:t>Tổng cục thống kê</a:t>
                </a:r>
              </a:p>
              <a:p>
                <a:pPr algn="ctr" eaLnBrk="1" hangingPunct="1">
                  <a:spcBef>
                    <a:spcPct val="0"/>
                  </a:spcBef>
                  <a:buFontTx/>
                  <a:buNone/>
                </a:pPr>
                <a:r>
                  <a:rPr lang="en-US" altLang="en-US" sz="1100">
                    <a:solidFill>
                      <a:srgbClr val="0070C0"/>
                    </a:solidFill>
                    <a:latin typeface="Arial" panose="020B0604020202020204" pitchFamily="34" charset="0"/>
                  </a:rPr>
                  <a:t>Hệ thống số liệu BC</a:t>
                </a:r>
              </a:p>
            </p:txBody>
          </p:sp>
        </p:grpSp>
        <p:cxnSp>
          <p:nvCxnSpPr>
            <p:cNvPr id="19463" name="Straight Arrow Connector 6">
              <a:extLst>
                <a:ext uri="{FF2B5EF4-FFF2-40B4-BE49-F238E27FC236}">
                  <a16:creationId xmlns="" xmlns:a16="http://schemas.microsoft.com/office/drawing/2014/main" id="{A675A556-B654-40BF-B2BE-A254F83F326A}"/>
                </a:ext>
              </a:extLst>
            </p:cNvPr>
            <p:cNvCxnSpPr>
              <a:cxnSpLocks/>
            </p:cNvCxnSpPr>
            <p:nvPr/>
          </p:nvCxnSpPr>
          <p:spPr bwMode="auto">
            <a:xfrm flipV="1">
              <a:off x="5267460" y="3317067"/>
              <a:ext cx="0" cy="324902"/>
            </a:xfrm>
            <a:prstGeom prst="straightConnector1">
              <a:avLst/>
            </a:prstGeom>
            <a:noFill/>
            <a:ln w="38100" algn="ctr">
              <a:solidFill>
                <a:srgbClr val="0070C0"/>
              </a:solidFill>
              <a:round/>
              <a:headEnd type="triangle" w="med" len="med"/>
              <a:tailEnd type="triangle" w="med" len="med"/>
            </a:ln>
            <a:extLst>
              <a:ext uri="{909E8E84-426E-40DD-AFC4-6F175D3DCCD1}">
                <a14:hiddenFill xmlns="" xmlns:a14="http://schemas.microsoft.com/office/drawing/2010/main">
                  <a:noFill/>
                </a14:hiddenFill>
              </a:ext>
            </a:extLst>
          </p:spPr>
        </p:cxnSp>
        <p:cxnSp>
          <p:nvCxnSpPr>
            <p:cNvPr id="19464" name="Straight Arrow Connector 7">
              <a:extLst>
                <a:ext uri="{FF2B5EF4-FFF2-40B4-BE49-F238E27FC236}">
                  <a16:creationId xmlns="" xmlns:a16="http://schemas.microsoft.com/office/drawing/2014/main" id="{509E910F-66B0-405B-BA9E-91E0F99A75B1}"/>
                </a:ext>
              </a:extLst>
            </p:cNvPr>
            <p:cNvCxnSpPr>
              <a:cxnSpLocks/>
            </p:cNvCxnSpPr>
            <p:nvPr/>
          </p:nvCxnSpPr>
          <p:spPr bwMode="auto">
            <a:xfrm flipV="1">
              <a:off x="2978368" y="3322636"/>
              <a:ext cx="0" cy="324902"/>
            </a:xfrm>
            <a:prstGeom prst="straightConnector1">
              <a:avLst/>
            </a:prstGeom>
            <a:noFill/>
            <a:ln w="38100" algn="ctr">
              <a:solidFill>
                <a:srgbClr val="0070C0"/>
              </a:solidFill>
              <a:round/>
              <a:headEnd type="triangle" w="med" len="med"/>
              <a:tailEnd type="triangle" w="med" len="med"/>
            </a:ln>
            <a:extLst>
              <a:ext uri="{909E8E84-426E-40DD-AFC4-6F175D3DCCD1}">
                <a14:hiddenFill xmlns="" xmlns:a14="http://schemas.microsoft.com/office/drawing/2010/main">
                  <a:noFill/>
                </a14:hiddenFill>
              </a:ext>
            </a:extLst>
          </p:spPr>
        </p:cxnSp>
        <p:grpSp>
          <p:nvGrpSpPr>
            <p:cNvPr id="19465" name="Group 115">
              <a:extLst>
                <a:ext uri="{FF2B5EF4-FFF2-40B4-BE49-F238E27FC236}">
                  <a16:creationId xmlns="" xmlns:a16="http://schemas.microsoft.com/office/drawing/2014/main" id="{ED8DA8F6-2A9C-4A11-B52D-48846E4A9BDF}"/>
                </a:ext>
              </a:extLst>
            </p:cNvPr>
            <p:cNvGrpSpPr>
              <a:grpSpLocks/>
            </p:cNvGrpSpPr>
            <p:nvPr/>
          </p:nvGrpSpPr>
          <p:grpSpPr bwMode="auto">
            <a:xfrm>
              <a:off x="2195726" y="2833574"/>
              <a:ext cx="9352906" cy="483492"/>
              <a:chOff x="2505362" y="4279741"/>
              <a:chExt cx="21167462" cy="497888"/>
            </a:xfrm>
          </p:grpSpPr>
          <p:sp>
            <p:nvSpPr>
              <p:cNvPr id="19572" name="Can 5">
                <a:extLst>
                  <a:ext uri="{FF2B5EF4-FFF2-40B4-BE49-F238E27FC236}">
                    <a16:creationId xmlns="" xmlns:a16="http://schemas.microsoft.com/office/drawing/2014/main" id="{18C3FF4E-AE9D-4365-BCBC-D9260CF92BDA}"/>
                  </a:ext>
                </a:extLst>
              </p:cNvPr>
              <p:cNvSpPr>
                <a:spLocks noChangeArrowheads="1"/>
              </p:cNvSpPr>
              <p:nvPr/>
            </p:nvSpPr>
            <p:spPr bwMode="auto">
              <a:xfrm rot="5400000">
                <a:off x="12840149" y="-6055046"/>
                <a:ext cx="497888" cy="21167462"/>
              </a:xfrm>
              <a:prstGeom prst="can">
                <a:avLst>
                  <a:gd name="adj" fmla="val 42318"/>
                </a:avLst>
              </a:prstGeom>
              <a:solidFill>
                <a:schemeClr val="bg1"/>
              </a:solidFill>
              <a:ln w="12700" algn="ctr">
                <a:solidFill>
                  <a:srgbClr val="41719C"/>
                </a:solidFill>
                <a:miter lim="800000"/>
                <a:headEnd/>
                <a:tailEnd/>
              </a:ln>
            </p:spPr>
            <p:txBody>
              <a:bodyPr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FFFFFF"/>
                  </a:solidFill>
                </a:endParaRPr>
              </a:p>
            </p:txBody>
          </p:sp>
          <p:sp>
            <p:nvSpPr>
              <p:cNvPr id="19573" name="TextBox 26">
                <a:extLst>
                  <a:ext uri="{FF2B5EF4-FFF2-40B4-BE49-F238E27FC236}">
                    <a16:creationId xmlns="" xmlns:a16="http://schemas.microsoft.com/office/drawing/2014/main" id="{7F2758A9-393B-4267-AFD6-EA78FF3A8093}"/>
                  </a:ext>
                </a:extLst>
              </p:cNvPr>
              <p:cNvSpPr txBox="1">
                <a:spLocks noChangeArrowheads="1"/>
              </p:cNvSpPr>
              <p:nvPr/>
            </p:nvSpPr>
            <p:spPr bwMode="auto">
              <a:xfrm>
                <a:off x="9142061" y="4410662"/>
                <a:ext cx="8061293" cy="253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b="1" dirty="0">
                    <a:solidFill>
                      <a:srgbClr val="2F5597"/>
                    </a:solidFill>
                    <a:latin typeface="Arial" panose="020B0604020202020204" pitchFamily="34" charset="0"/>
                    <a:ea typeface="SimSun" panose="02010600030101010101" pitchFamily="2" charset="-122"/>
                  </a:rPr>
                  <a:t>NỀN TẢNG TÍCH HỢP, CHIA SẺ DỮ LIỆU DÙNG CHUNG</a:t>
                </a:r>
              </a:p>
            </p:txBody>
          </p:sp>
        </p:grpSp>
        <p:grpSp>
          <p:nvGrpSpPr>
            <p:cNvPr id="19466" name="Group 9">
              <a:extLst>
                <a:ext uri="{FF2B5EF4-FFF2-40B4-BE49-F238E27FC236}">
                  <a16:creationId xmlns="" xmlns:a16="http://schemas.microsoft.com/office/drawing/2014/main" id="{4E83D05D-F9DE-4F3C-BE62-B65B7BC354BE}"/>
                </a:ext>
              </a:extLst>
            </p:cNvPr>
            <p:cNvGrpSpPr>
              <a:grpSpLocks/>
            </p:cNvGrpSpPr>
            <p:nvPr/>
          </p:nvGrpSpPr>
          <p:grpSpPr bwMode="auto">
            <a:xfrm>
              <a:off x="516398" y="1130884"/>
              <a:ext cx="3089026" cy="1554165"/>
              <a:chOff x="-29662" y="1024116"/>
              <a:chExt cx="3171176" cy="1600439"/>
            </a:xfrm>
          </p:grpSpPr>
          <p:sp>
            <p:nvSpPr>
              <p:cNvPr id="303" name="Rectangle: Rounded Corners 43">
                <a:extLst>
                  <a:ext uri="{FF2B5EF4-FFF2-40B4-BE49-F238E27FC236}">
                    <a16:creationId xmlns="" xmlns:a16="http://schemas.microsoft.com/office/drawing/2014/main" id="{051A0B52-0993-4C64-9D54-99E199C8074B}"/>
                  </a:ext>
                </a:extLst>
              </p:cNvPr>
              <p:cNvSpPr/>
              <p:nvPr/>
            </p:nvSpPr>
            <p:spPr bwMode="auto">
              <a:xfrm>
                <a:off x="-29662" y="1024116"/>
                <a:ext cx="3171176" cy="1600439"/>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a:lstStyle/>
              <a:p>
                <a:pPr defTabSz="457200">
                  <a:buClr>
                    <a:srgbClr val="000000"/>
                  </a:buClr>
                  <a:buSzPct val="100000"/>
                  <a:buFont typeface="Times New Roman" pitchFamily="16" charset="0"/>
                  <a:buNone/>
                  <a:defRPr/>
                </a:pPr>
                <a:endParaRPr lang="en-US" dirty="0">
                  <a:solidFill>
                    <a:prstClr val="white"/>
                  </a:solidFill>
                  <a:latin typeface="Arial" charset="0"/>
                  <a:ea typeface="SimSun" charset="-122"/>
                </a:endParaRPr>
              </a:p>
            </p:txBody>
          </p:sp>
          <p:sp>
            <p:nvSpPr>
              <p:cNvPr id="304" name="Rectangle 303">
                <a:extLst>
                  <a:ext uri="{FF2B5EF4-FFF2-40B4-BE49-F238E27FC236}">
                    <a16:creationId xmlns="" xmlns:a16="http://schemas.microsoft.com/office/drawing/2014/main" id="{42D5E597-27C3-46E3-80B7-E6DEA6D03477}"/>
                  </a:ext>
                </a:extLst>
              </p:cNvPr>
              <p:cNvSpPr/>
              <p:nvPr/>
            </p:nvSpPr>
            <p:spPr>
              <a:xfrm>
                <a:off x="697134" y="1074794"/>
                <a:ext cx="2255348" cy="539474"/>
              </a:xfrm>
              <a:prstGeom prst="rect">
                <a:avLst/>
              </a:prstGeom>
            </p:spPr>
            <p:txBody>
              <a:bodyPr>
                <a:spAutoFit/>
              </a:bodyPr>
              <a:lstStyle/>
              <a:p>
                <a:pPr algn="ctr" eaLnBrk="1" fontAlgn="auto" hangingPunct="1">
                  <a:spcBef>
                    <a:spcPts val="0"/>
                  </a:spcBef>
                  <a:spcAft>
                    <a:spcPts val="0"/>
                  </a:spcAft>
                  <a:defRPr/>
                </a:pPr>
                <a:r>
                  <a:rPr lang="en-US" sz="1400" dirty="0" err="1">
                    <a:solidFill>
                      <a:srgbClr val="0070C0"/>
                    </a:solidFill>
                    <a:latin typeface="Calibri"/>
                    <a:cs typeface="+mn-cs"/>
                  </a:rPr>
                  <a:t>Hệ</a:t>
                </a:r>
                <a:r>
                  <a:rPr lang="en-US" sz="1400" dirty="0">
                    <a:solidFill>
                      <a:srgbClr val="0070C0"/>
                    </a:solidFill>
                    <a:latin typeface="Calibri"/>
                    <a:cs typeface="+mn-cs"/>
                  </a:rPr>
                  <a:t> </a:t>
                </a:r>
                <a:r>
                  <a:rPr lang="en-US" sz="1400" dirty="0" err="1">
                    <a:solidFill>
                      <a:srgbClr val="0070C0"/>
                    </a:solidFill>
                    <a:latin typeface="Calibri"/>
                    <a:cs typeface="+mn-cs"/>
                  </a:rPr>
                  <a:t>thống</a:t>
                </a:r>
                <a:r>
                  <a:rPr lang="en-US" sz="1400" dirty="0">
                    <a:solidFill>
                      <a:srgbClr val="0070C0"/>
                    </a:solidFill>
                    <a:latin typeface="Calibri"/>
                    <a:cs typeface="+mn-cs"/>
                  </a:rPr>
                  <a:t> </a:t>
                </a:r>
                <a:r>
                  <a:rPr lang="en-US" sz="1400" dirty="0" err="1">
                    <a:solidFill>
                      <a:srgbClr val="0070C0"/>
                    </a:solidFill>
                    <a:latin typeface="Calibri"/>
                    <a:cs typeface="+mn-cs"/>
                  </a:rPr>
                  <a:t>thông</a:t>
                </a:r>
                <a:r>
                  <a:rPr lang="en-US" sz="1400" dirty="0">
                    <a:solidFill>
                      <a:srgbClr val="0070C0"/>
                    </a:solidFill>
                    <a:latin typeface="Calibri"/>
                    <a:cs typeface="+mn-cs"/>
                  </a:rPr>
                  <a:t> </a:t>
                </a:r>
                <a:r>
                  <a:rPr lang="en-US" sz="1400">
                    <a:solidFill>
                      <a:srgbClr val="0070C0"/>
                    </a:solidFill>
                    <a:latin typeface="Calibri"/>
                    <a:cs typeface="+mn-cs"/>
                  </a:rPr>
                  <a:t>tin báo cáo Chính phủ</a:t>
                </a:r>
                <a:endParaRPr lang="en-US" sz="1400" dirty="0">
                  <a:solidFill>
                    <a:srgbClr val="0070C0"/>
                  </a:solidFill>
                  <a:latin typeface="Calibri"/>
                  <a:cs typeface="+mn-cs"/>
                </a:endParaRPr>
              </a:p>
            </p:txBody>
          </p:sp>
          <p:pic>
            <p:nvPicPr>
              <p:cNvPr id="19571" name="Picture 10" descr="Kết quả hình ảnh cho predictive analytics icon">
                <a:extLst>
                  <a:ext uri="{FF2B5EF4-FFF2-40B4-BE49-F238E27FC236}">
                    <a16:creationId xmlns="" xmlns:a16="http://schemas.microsoft.com/office/drawing/2014/main" id="{36AAADB9-0C84-4D2B-AA11-FF6856BE4015}"/>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183478" y="1156465"/>
                <a:ext cx="516141" cy="44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19467" name="Group 10">
              <a:extLst>
                <a:ext uri="{FF2B5EF4-FFF2-40B4-BE49-F238E27FC236}">
                  <a16:creationId xmlns="" xmlns:a16="http://schemas.microsoft.com/office/drawing/2014/main" id="{27BEE6F8-9BC1-41B5-914D-A16ACD660BCF}"/>
                </a:ext>
              </a:extLst>
            </p:cNvPr>
            <p:cNvGrpSpPr>
              <a:grpSpLocks/>
            </p:cNvGrpSpPr>
            <p:nvPr/>
          </p:nvGrpSpPr>
          <p:grpSpPr bwMode="auto">
            <a:xfrm>
              <a:off x="5778664" y="983247"/>
              <a:ext cx="5188989" cy="1216502"/>
              <a:chOff x="6883224" y="947622"/>
              <a:chExt cx="4379016" cy="1216502"/>
            </a:xfrm>
          </p:grpSpPr>
          <p:sp>
            <p:nvSpPr>
              <p:cNvPr id="298" name="Rectangle: Rounded Corners 2">
                <a:extLst>
                  <a:ext uri="{FF2B5EF4-FFF2-40B4-BE49-F238E27FC236}">
                    <a16:creationId xmlns="" xmlns:a16="http://schemas.microsoft.com/office/drawing/2014/main" id="{50B1CA1A-153B-4F07-B2C3-86A5C5A97891}"/>
                  </a:ext>
                </a:extLst>
              </p:cNvPr>
              <p:cNvSpPr/>
              <p:nvPr/>
            </p:nvSpPr>
            <p:spPr bwMode="auto">
              <a:xfrm>
                <a:off x="6883115" y="947622"/>
                <a:ext cx="4379126" cy="1216027"/>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a:lstStyle/>
              <a:p>
                <a:pPr defTabSz="457200">
                  <a:buClr>
                    <a:srgbClr val="000000"/>
                  </a:buClr>
                  <a:buSzPct val="100000"/>
                  <a:buFont typeface="Times New Roman" pitchFamily="16" charset="0"/>
                  <a:buNone/>
                  <a:defRPr/>
                </a:pPr>
                <a:endParaRPr lang="en-US">
                  <a:solidFill>
                    <a:prstClr val="white"/>
                  </a:solidFill>
                  <a:latin typeface="Arial" charset="0"/>
                  <a:ea typeface="SimSun" charset="-122"/>
                </a:endParaRPr>
              </a:p>
            </p:txBody>
          </p:sp>
          <p:sp>
            <p:nvSpPr>
              <p:cNvPr id="299" name="Rectangle 298">
                <a:extLst>
                  <a:ext uri="{FF2B5EF4-FFF2-40B4-BE49-F238E27FC236}">
                    <a16:creationId xmlns="" xmlns:a16="http://schemas.microsoft.com/office/drawing/2014/main" id="{D6DC8205-3ACA-4918-8159-401263CE33A0}"/>
                  </a:ext>
                </a:extLst>
              </p:cNvPr>
              <p:cNvSpPr/>
              <p:nvPr/>
            </p:nvSpPr>
            <p:spPr>
              <a:xfrm>
                <a:off x="7343935" y="1060334"/>
                <a:ext cx="3736122" cy="307976"/>
              </a:xfrm>
              <a:prstGeom prst="rect">
                <a:avLst/>
              </a:prstGeom>
            </p:spPr>
            <p:txBody>
              <a:bodyPr>
                <a:spAutoFit/>
              </a:bodyPr>
              <a:lstStyle/>
              <a:p>
                <a:pPr algn="ctr">
                  <a:defRPr/>
                </a:pPr>
                <a:r>
                  <a:rPr lang="vi-VN" sz="1400" dirty="0">
                    <a:solidFill>
                      <a:srgbClr val="0070C0"/>
                    </a:solidFill>
                    <a:latin typeface="Calibri"/>
                  </a:rPr>
                  <a:t>Hệ thống thông tin </a:t>
                </a:r>
                <a:r>
                  <a:rPr lang="en-US" sz="1400" dirty="0">
                    <a:solidFill>
                      <a:srgbClr val="0070C0"/>
                    </a:solidFill>
                    <a:latin typeface="Calibri"/>
                  </a:rPr>
                  <a:t>CĐ ĐH</a:t>
                </a:r>
                <a:r>
                  <a:rPr lang="vi-VN" sz="1400" dirty="0">
                    <a:solidFill>
                      <a:srgbClr val="0070C0"/>
                    </a:solidFill>
                    <a:latin typeface="Calibri"/>
                  </a:rPr>
                  <a:t> của Chính phủ</a:t>
                </a:r>
                <a:r>
                  <a:rPr lang="en-US" sz="1400" dirty="0">
                    <a:solidFill>
                      <a:srgbClr val="0070C0"/>
                    </a:solidFill>
                    <a:latin typeface="Calibri"/>
                  </a:rPr>
                  <a:t>, </a:t>
                </a:r>
                <a:r>
                  <a:rPr lang="en-US" sz="1400" dirty="0" err="1">
                    <a:solidFill>
                      <a:srgbClr val="0070C0"/>
                    </a:solidFill>
                    <a:latin typeface="Calibri"/>
                  </a:rPr>
                  <a:t>TTgCP</a:t>
                </a:r>
                <a:endParaRPr lang="en-US" sz="1400" dirty="0">
                  <a:solidFill>
                    <a:srgbClr val="0070C0"/>
                  </a:solidFill>
                  <a:latin typeface="Calibri"/>
                  <a:cs typeface="+mn-cs"/>
                </a:endParaRPr>
              </a:p>
            </p:txBody>
          </p:sp>
          <p:grpSp>
            <p:nvGrpSpPr>
              <p:cNvPr id="19566" name="Group 109">
                <a:extLst>
                  <a:ext uri="{FF2B5EF4-FFF2-40B4-BE49-F238E27FC236}">
                    <a16:creationId xmlns="" xmlns:a16="http://schemas.microsoft.com/office/drawing/2014/main" id="{74B69ED6-5941-402F-8D06-A279EF5A9D72}"/>
                  </a:ext>
                </a:extLst>
              </p:cNvPr>
              <p:cNvGrpSpPr>
                <a:grpSpLocks/>
              </p:cNvGrpSpPr>
              <p:nvPr/>
            </p:nvGrpSpPr>
            <p:grpSpPr bwMode="auto">
              <a:xfrm>
                <a:off x="7020482" y="1095618"/>
                <a:ext cx="319432" cy="334850"/>
                <a:chOff x="4239130" y="2055380"/>
                <a:chExt cx="491845" cy="509925"/>
              </a:xfrm>
            </p:grpSpPr>
            <p:pic>
              <p:nvPicPr>
                <p:cNvPr id="19567" name="Picture 6" descr="Káº¿t quáº£ hÃ¬nh áº£nh cho icon form">
                  <a:extLst>
                    <a:ext uri="{FF2B5EF4-FFF2-40B4-BE49-F238E27FC236}">
                      <a16:creationId xmlns="" xmlns:a16="http://schemas.microsoft.com/office/drawing/2014/main" id="{959D089F-EA25-46B9-AD4C-C3CCC73C5E8C}"/>
                    </a:ext>
                  </a:extLst>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239130" y="2055380"/>
                  <a:ext cx="491845" cy="4085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2" name="Picture 4" descr="Káº¿t quáº£ hÃ¬nh áº£nh cho icon treeview">
                  <a:extLst>
                    <a:ext uri="{FF2B5EF4-FFF2-40B4-BE49-F238E27FC236}">
                      <a16:creationId xmlns="" xmlns:a16="http://schemas.microsoft.com/office/drawing/2014/main" id="{00135DF8-405E-4918-8D6F-67E91DC6846A}"/>
                    </a:ext>
                  </a:extLst>
                </p:cNvPr>
                <p:cNvPicPr>
                  <a:picLocks noChangeAspect="1" noChangeArrowheads="1"/>
                </p:cNvPicPr>
                <p:nvPr/>
              </p:nvPicPr>
              <p:blipFill>
                <a:blip r:embed="rId3"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4294220" y="2294942"/>
                  <a:ext cx="377085" cy="270363"/>
                </a:xfrm>
                <a:prstGeom prst="rect">
                  <a:avLst/>
                </a:prstGeom>
                <a:noFill/>
                <a:extLst>
                  <a:ext uri="{909E8E84-426E-40DD-AFC4-6F175D3DCCD1}">
                    <a14:hiddenFill xmlns="" xmlns:a14="http://schemas.microsoft.com/office/drawing/2010/main">
                      <a:solidFill>
                        <a:srgbClr val="FFFFFF"/>
                      </a:solidFill>
                    </a14:hiddenFill>
                  </a:ext>
                </a:extLst>
              </p:spPr>
            </p:pic>
          </p:grpSp>
        </p:grpSp>
        <p:sp>
          <p:nvSpPr>
            <p:cNvPr id="202" name="Rectangle: Rounded Corners 9">
              <a:extLst>
                <a:ext uri="{FF2B5EF4-FFF2-40B4-BE49-F238E27FC236}">
                  <a16:creationId xmlns="" xmlns:a16="http://schemas.microsoft.com/office/drawing/2014/main" id="{20B4E4F0-EC23-4D36-92EA-5CE9AABD6649}"/>
                </a:ext>
              </a:extLst>
            </p:cNvPr>
            <p:cNvSpPr/>
            <p:nvPr/>
          </p:nvSpPr>
          <p:spPr>
            <a:xfrm>
              <a:off x="1767247" y="4759914"/>
              <a:ext cx="1214339" cy="319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dirty="0">
                  <a:solidFill>
                    <a:prstClr val="white"/>
                  </a:solidFill>
                </a:rPr>
                <a:t>Tỉnh</a:t>
              </a:r>
            </a:p>
          </p:txBody>
        </p:sp>
        <p:sp>
          <p:nvSpPr>
            <p:cNvPr id="203" name="Rectangle: Rounded Corners 10">
              <a:extLst>
                <a:ext uri="{FF2B5EF4-FFF2-40B4-BE49-F238E27FC236}">
                  <a16:creationId xmlns="" xmlns:a16="http://schemas.microsoft.com/office/drawing/2014/main" id="{65F399E1-22D2-4385-B02D-5CAF02176FBE}"/>
                </a:ext>
              </a:extLst>
            </p:cNvPr>
            <p:cNvSpPr/>
            <p:nvPr/>
          </p:nvSpPr>
          <p:spPr>
            <a:xfrm>
              <a:off x="1894237" y="5577478"/>
              <a:ext cx="1092112" cy="3206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dirty="0" err="1">
                  <a:solidFill>
                    <a:prstClr val="white"/>
                  </a:solidFill>
                </a:rPr>
                <a:t>Huyện</a:t>
              </a:r>
              <a:r>
                <a:rPr lang="en-US" sz="1600" dirty="0">
                  <a:solidFill>
                    <a:prstClr val="white"/>
                  </a:solidFill>
                </a:rPr>
                <a:t>/</a:t>
              </a:r>
              <a:r>
                <a:rPr lang="en-US" sz="1600" dirty="0" err="1">
                  <a:solidFill>
                    <a:prstClr val="white"/>
                  </a:solidFill>
                </a:rPr>
                <a:t>Sở</a:t>
              </a:r>
              <a:endParaRPr lang="en-US" sz="1600" dirty="0">
                <a:solidFill>
                  <a:prstClr val="white"/>
                </a:solidFill>
              </a:endParaRPr>
            </a:p>
          </p:txBody>
        </p:sp>
        <p:sp>
          <p:nvSpPr>
            <p:cNvPr id="204" name="Rectangle: Rounded Corners 11">
              <a:extLst>
                <a:ext uri="{FF2B5EF4-FFF2-40B4-BE49-F238E27FC236}">
                  <a16:creationId xmlns="" xmlns:a16="http://schemas.microsoft.com/office/drawing/2014/main" id="{8E15E908-7E80-4994-932A-2C9ABFD0DA40}"/>
                </a:ext>
              </a:extLst>
            </p:cNvPr>
            <p:cNvSpPr/>
            <p:nvPr/>
          </p:nvSpPr>
          <p:spPr>
            <a:xfrm>
              <a:off x="1894237" y="6388691"/>
              <a:ext cx="1092112" cy="319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dirty="0" err="1">
                  <a:solidFill>
                    <a:prstClr val="white"/>
                  </a:solidFill>
                </a:rPr>
                <a:t>Xã</a:t>
              </a:r>
              <a:r>
                <a:rPr lang="en-US" sz="1600" dirty="0">
                  <a:solidFill>
                    <a:prstClr val="white"/>
                  </a:solidFill>
                </a:rPr>
                <a:t>/</a:t>
              </a:r>
              <a:r>
                <a:rPr lang="en-US" sz="1600" dirty="0" err="1">
                  <a:solidFill>
                    <a:prstClr val="white"/>
                  </a:solidFill>
                </a:rPr>
                <a:t>Phòng</a:t>
              </a:r>
              <a:endParaRPr lang="en-US" sz="1600" dirty="0">
                <a:solidFill>
                  <a:prstClr val="white"/>
                </a:solidFill>
              </a:endParaRPr>
            </a:p>
          </p:txBody>
        </p:sp>
        <p:grpSp>
          <p:nvGrpSpPr>
            <p:cNvPr id="19471" name="Group 14">
              <a:extLst>
                <a:ext uri="{FF2B5EF4-FFF2-40B4-BE49-F238E27FC236}">
                  <a16:creationId xmlns="" xmlns:a16="http://schemas.microsoft.com/office/drawing/2014/main" id="{31B848CB-2AB3-44CD-8756-5DEBD96C8AB1}"/>
                </a:ext>
              </a:extLst>
            </p:cNvPr>
            <p:cNvGrpSpPr>
              <a:grpSpLocks/>
            </p:cNvGrpSpPr>
            <p:nvPr/>
          </p:nvGrpSpPr>
          <p:grpSpPr bwMode="auto">
            <a:xfrm>
              <a:off x="2377084" y="5072577"/>
              <a:ext cx="184339" cy="480631"/>
              <a:chOff x="4418673" y="4886181"/>
              <a:chExt cx="196455" cy="759734"/>
            </a:xfrm>
          </p:grpSpPr>
          <p:cxnSp>
            <p:nvCxnSpPr>
              <p:cNvPr id="296" name="Straight Arrow Connector 295">
                <a:extLst>
                  <a:ext uri="{FF2B5EF4-FFF2-40B4-BE49-F238E27FC236}">
                    <a16:creationId xmlns="" xmlns:a16="http://schemas.microsoft.com/office/drawing/2014/main" id="{70297707-DB1E-493A-9962-4DA8121A14DB}"/>
                  </a:ext>
                </a:extLst>
              </p:cNvPr>
              <p:cNvCxnSpPr/>
              <p:nvPr/>
            </p:nvCxnSpPr>
            <p:spPr bwMode="auto">
              <a:xfrm>
                <a:off x="4418368" y="4886301"/>
                <a:ext cx="0" cy="760338"/>
              </a:xfrm>
              <a:prstGeom prst="straightConnector1">
                <a:avLst/>
              </a:prstGeom>
              <a:ln>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297" name="Straight Arrow Connector 296">
                <a:extLst>
                  <a:ext uri="{FF2B5EF4-FFF2-40B4-BE49-F238E27FC236}">
                    <a16:creationId xmlns="" xmlns:a16="http://schemas.microsoft.com/office/drawing/2014/main" id="{AAAC4A13-9616-4B78-8DF8-BA48EE577A15}"/>
                  </a:ext>
                </a:extLst>
              </p:cNvPr>
              <p:cNvCxnSpPr>
                <a:cxnSpLocks/>
              </p:cNvCxnSpPr>
              <p:nvPr/>
            </p:nvCxnSpPr>
            <p:spPr bwMode="auto">
              <a:xfrm flipV="1">
                <a:off x="4614606" y="4886301"/>
                <a:ext cx="0" cy="760338"/>
              </a:xfrm>
              <a:prstGeom prst="straightConnector1">
                <a:avLst/>
              </a:prstGeom>
              <a:ln>
                <a:headEnd type="none" w="med" len="med"/>
                <a:tailEnd type="triangle"/>
              </a:ln>
            </p:spPr>
            <p:style>
              <a:lnRef idx="3">
                <a:schemeClr val="accent1"/>
              </a:lnRef>
              <a:fillRef idx="0">
                <a:schemeClr val="accent1"/>
              </a:fillRef>
              <a:effectRef idx="2">
                <a:schemeClr val="accent1"/>
              </a:effectRef>
              <a:fontRef idx="minor">
                <a:schemeClr val="tx1"/>
              </a:fontRef>
            </p:style>
          </p:cxnSp>
        </p:grpSp>
        <p:grpSp>
          <p:nvGrpSpPr>
            <p:cNvPr id="19472" name="Group 15">
              <a:extLst>
                <a:ext uri="{FF2B5EF4-FFF2-40B4-BE49-F238E27FC236}">
                  <a16:creationId xmlns="" xmlns:a16="http://schemas.microsoft.com/office/drawing/2014/main" id="{9A8679FD-D1EA-4F3D-B542-D7814D461D3C}"/>
                </a:ext>
              </a:extLst>
            </p:cNvPr>
            <p:cNvGrpSpPr>
              <a:grpSpLocks/>
            </p:cNvGrpSpPr>
            <p:nvPr/>
          </p:nvGrpSpPr>
          <p:grpSpPr bwMode="auto">
            <a:xfrm>
              <a:off x="2372468" y="5900660"/>
              <a:ext cx="184339" cy="480636"/>
              <a:chOff x="4418673" y="4886182"/>
              <a:chExt cx="196455" cy="759742"/>
            </a:xfrm>
          </p:grpSpPr>
          <p:cxnSp>
            <p:nvCxnSpPr>
              <p:cNvPr id="294" name="Straight Arrow Connector 293">
                <a:extLst>
                  <a:ext uri="{FF2B5EF4-FFF2-40B4-BE49-F238E27FC236}">
                    <a16:creationId xmlns="" xmlns:a16="http://schemas.microsoft.com/office/drawing/2014/main" id="{9DA61C28-5422-4F42-838C-81F2C12316F0}"/>
                  </a:ext>
                </a:extLst>
              </p:cNvPr>
              <p:cNvCxnSpPr/>
              <p:nvPr/>
            </p:nvCxnSpPr>
            <p:spPr bwMode="auto">
              <a:xfrm>
                <a:off x="4418212" y="4887239"/>
                <a:ext cx="0" cy="757829"/>
              </a:xfrm>
              <a:prstGeom prst="straightConnector1">
                <a:avLst/>
              </a:prstGeom>
              <a:ln>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295" name="Straight Arrow Connector 294">
                <a:extLst>
                  <a:ext uri="{FF2B5EF4-FFF2-40B4-BE49-F238E27FC236}">
                    <a16:creationId xmlns="" xmlns:a16="http://schemas.microsoft.com/office/drawing/2014/main" id="{32421759-8CB2-4A39-9DBF-304F45D7A051}"/>
                  </a:ext>
                </a:extLst>
              </p:cNvPr>
              <p:cNvCxnSpPr>
                <a:cxnSpLocks/>
              </p:cNvCxnSpPr>
              <p:nvPr/>
            </p:nvCxnSpPr>
            <p:spPr bwMode="auto">
              <a:xfrm flipV="1">
                <a:off x="4614449" y="4887239"/>
                <a:ext cx="0" cy="757829"/>
              </a:xfrm>
              <a:prstGeom prst="straightConnector1">
                <a:avLst/>
              </a:prstGeom>
              <a:ln>
                <a:headEnd type="none" w="med" len="med"/>
                <a:tailEnd type="triangle"/>
              </a:ln>
            </p:spPr>
            <p:style>
              <a:lnRef idx="3">
                <a:schemeClr val="accent1"/>
              </a:lnRef>
              <a:fillRef idx="0">
                <a:schemeClr val="accent1"/>
              </a:fillRef>
              <a:effectRef idx="2">
                <a:schemeClr val="accent1"/>
              </a:effectRef>
              <a:fontRef idx="minor">
                <a:schemeClr val="tx1"/>
              </a:fontRef>
            </p:style>
          </p:cxnSp>
        </p:grpSp>
        <p:grpSp>
          <p:nvGrpSpPr>
            <p:cNvPr id="19473" name="Group 16">
              <a:extLst>
                <a:ext uri="{FF2B5EF4-FFF2-40B4-BE49-F238E27FC236}">
                  <a16:creationId xmlns="" xmlns:a16="http://schemas.microsoft.com/office/drawing/2014/main" id="{5C9B604E-0578-436F-8B05-A6ACAC618911}"/>
                </a:ext>
              </a:extLst>
            </p:cNvPr>
            <p:cNvGrpSpPr>
              <a:grpSpLocks/>
            </p:cNvGrpSpPr>
            <p:nvPr/>
          </p:nvGrpSpPr>
          <p:grpSpPr bwMode="auto">
            <a:xfrm>
              <a:off x="2650032" y="4261256"/>
              <a:ext cx="184339" cy="480631"/>
              <a:chOff x="4418673" y="4886181"/>
              <a:chExt cx="196455" cy="759734"/>
            </a:xfrm>
          </p:grpSpPr>
          <p:cxnSp>
            <p:nvCxnSpPr>
              <p:cNvPr id="292" name="Straight Arrow Connector 291">
                <a:extLst>
                  <a:ext uri="{FF2B5EF4-FFF2-40B4-BE49-F238E27FC236}">
                    <a16:creationId xmlns="" xmlns:a16="http://schemas.microsoft.com/office/drawing/2014/main" id="{7DDDAEB6-1710-4927-8FAE-A44DE9B512C4}"/>
                  </a:ext>
                </a:extLst>
              </p:cNvPr>
              <p:cNvCxnSpPr/>
              <p:nvPr/>
            </p:nvCxnSpPr>
            <p:spPr bwMode="auto">
              <a:xfrm>
                <a:off x="4418453" y="4886470"/>
                <a:ext cx="0" cy="760339"/>
              </a:xfrm>
              <a:prstGeom prst="straightConnector1">
                <a:avLst/>
              </a:prstGeom>
              <a:ln>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293" name="Straight Arrow Connector 292">
                <a:extLst>
                  <a:ext uri="{FF2B5EF4-FFF2-40B4-BE49-F238E27FC236}">
                    <a16:creationId xmlns="" xmlns:a16="http://schemas.microsoft.com/office/drawing/2014/main" id="{38459A1E-E7B3-46F3-BE23-E697295E1577}"/>
                  </a:ext>
                </a:extLst>
              </p:cNvPr>
              <p:cNvCxnSpPr>
                <a:cxnSpLocks/>
              </p:cNvCxnSpPr>
              <p:nvPr/>
            </p:nvCxnSpPr>
            <p:spPr bwMode="auto">
              <a:xfrm flipV="1">
                <a:off x="4614691" y="4886470"/>
                <a:ext cx="0" cy="760339"/>
              </a:xfrm>
              <a:prstGeom prst="straightConnector1">
                <a:avLst/>
              </a:prstGeom>
              <a:ln>
                <a:headEnd type="none" w="med" len="med"/>
                <a:tailEnd type="triangle"/>
              </a:ln>
            </p:spPr>
            <p:style>
              <a:lnRef idx="3">
                <a:schemeClr val="accent1"/>
              </a:lnRef>
              <a:fillRef idx="0">
                <a:schemeClr val="accent1"/>
              </a:fillRef>
              <a:effectRef idx="2">
                <a:schemeClr val="accent1"/>
              </a:effectRef>
              <a:fontRef idx="minor">
                <a:schemeClr val="tx1"/>
              </a:fontRef>
            </p:style>
          </p:cxnSp>
        </p:grpSp>
        <p:pic>
          <p:nvPicPr>
            <p:cNvPr id="19474" name="Picture 17">
              <a:extLst>
                <a:ext uri="{FF2B5EF4-FFF2-40B4-BE49-F238E27FC236}">
                  <a16:creationId xmlns="" xmlns:a16="http://schemas.microsoft.com/office/drawing/2014/main" id="{8DC86E2A-5C71-40E9-BF58-ED4184BA84B4}"/>
                </a:ext>
              </a:extLst>
            </p:cNvPr>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3403183" y="5804060"/>
              <a:ext cx="180112" cy="1895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475" name="Picture 1337">
              <a:extLst>
                <a:ext uri="{FF2B5EF4-FFF2-40B4-BE49-F238E27FC236}">
                  <a16:creationId xmlns="" xmlns:a16="http://schemas.microsoft.com/office/drawing/2014/main" id="{183EF81B-0E44-4C70-9A19-6B4F8C4F0FB5}"/>
                </a:ext>
              </a:extLst>
            </p:cNvPr>
            <p:cNvPicPr>
              <a:picLocks noChangeAspect="1" noChangeArrowheads="1"/>
            </p:cNvPicPr>
            <p:nvPr/>
          </p:nvPicPr>
          <p:blipFill>
            <a:blip r:embed="rId7" cstate="email">
              <a:extLst>
                <a:ext uri="{28A0092B-C50C-407E-A947-70E740481C1C}">
                  <a14:useLocalDpi xmlns="" xmlns:a14="http://schemas.microsoft.com/office/drawing/2010/main" val="0"/>
                </a:ext>
              </a:extLst>
            </a:blip>
            <a:srcRect/>
            <a:stretch>
              <a:fillRect/>
            </a:stretch>
          </p:blipFill>
          <p:spPr bwMode="auto">
            <a:xfrm>
              <a:off x="3428583" y="5983493"/>
              <a:ext cx="352269" cy="3159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210" name="Straight Arrow Connector 209">
              <a:extLst>
                <a:ext uri="{FF2B5EF4-FFF2-40B4-BE49-F238E27FC236}">
                  <a16:creationId xmlns="" xmlns:a16="http://schemas.microsoft.com/office/drawing/2014/main" id="{F21593FF-2072-40B5-961F-935C90370E31}"/>
                </a:ext>
              </a:extLst>
            </p:cNvPr>
            <p:cNvCxnSpPr>
              <a:cxnSpLocks/>
            </p:cNvCxnSpPr>
            <p:nvPr/>
          </p:nvCxnSpPr>
          <p:spPr>
            <a:xfrm flipH="1" flipV="1">
              <a:off x="3006984" y="4942477"/>
              <a:ext cx="422241" cy="11858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1" name="Straight Arrow Connector 210">
              <a:extLst>
                <a:ext uri="{FF2B5EF4-FFF2-40B4-BE49-F238E27FC236}">
                  <a16:creationId xmlns="" xmlns:a16="http://schemas.microsoft.com/office/drawing/2014/main" id="{76CD1780-BE1F-4A09-8128-3A5BDDBE590B}"/>
                </a:ext>
              </a:extLst>
            </p:cNvPr>
            <p:cNvCxnSpPr>
              <a:cxnSpLocks/>
            </p:cNvCxnSpPr>
            <p:nvPr/>
          </p:nvCxnSpPr>
          <p:spPr>
            <a:xfrm flipH="1" flipV="1">
              <a:off x="3068892" y="5780679"/>
              <a:ext cx="360333" cy="3476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2" name="Straight Arrow Connector 211">
              <a:extLst>
                <a:ext uri="{FF2B5EF4-FFF2-40B4-BE49-F238E27FC236}">
                  <a16:creationId xmlns="" xmlns:a16="http://schemas.microsoft.com/office/drawing/2014/main" id="{B1C4CC79-00FC-4BEC-A6D3-01404D1C25D5}"/>
                </a:ext>
              </a:extLst>
            </p:cNvPr>
            <p:cNvCxnSpPr>
              <a:cxnSpLocks/>
            </p:cNvCxnSpPr>
            <p:nvPr/>
          </p:nvCxnSpPr>
          <p:spPr>
            <a:xfrm flipH="1">
              <a:off x="3068892" y="6153741"/>
              <a:ext cx="369857" cy="4254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9479" name="Picture 6" descr="Káº¿t quáº£ hÃ¬nh áº£nh cho icon form">
              <a:extLst>
                <a:ext uri="{FF2B5EF4-FFF2-40B4-BE49-F238E27FC236}">
                  <a16:creationId xmlns="" xmlns:a16="http://schemas.microsoft.com/office/drawing/2014/main" id="{D98677F1-FE8D-4C0F-8175-4711F2C1DC3B}"/>
                </a:ext>
              </a:extLst>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589553" y="5828832"/>
              <a:ext cx="169062" cy="139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4" name="Freeform 158">
              <a:extLst>
                <a:ext uri="{FF2B5EF4-FFF2-40B4-BE49-F238E27FC236}">
                  <a16:creationId xmlns="" xmlns:a16="http://schemas.microsoft.com/office/drawing/2014/main" id="{9663DEF9-5E0E-4CF3-9FF4-F8594F88BB69}"/>
                </a:ext>
              </a:extLst>
            </p:cNvPr>
            <p:cNvSpPr/>
            <p:nvPr/>
          </p:nvSpPr>
          <p:spPr>
            <a:xfrm>
              <a:off x="3345094" y="4617039"/>
              <a:ext cx="188897" cy="214313"/>
            </a:xfrm>
            <a:custGeom>
              <a:avLst/>
              <a:gdLst>
                <a:gd name="connsiteX0" fmla="*/ 3060949 w 3900488"/>
                <a:gd name="connsiteY0" fmla="*/ 1005769 h 4808141"/>
                <a:gd name="connsiteX1" fmla="*/ 3081338 w 3900488"/>
                <a:gd name="connsiteY1" fmla="*/ 1026716 h 4808141"/>
                <a:gd name="connsiteX2" fmla="*/ 3167063 w 3900488"/>
                <a:gd name="connsiteY2" fmla="*/ 1369616 h 4808141"/>
                <a:gd name="connsiteX3" fmla="*/ 3252788 w 3900488"/>
                <a:gd name="connsiteY3" fmla="*/ 1822054 h 4808141"/>
                <a:gd name="connsiteX4" fmla="*/ 3281363 w 3900488"/>
                <a:gd name="connsiteY4" fmla="*/ 2255441 h 4808141"/>
                <a:gd name="connsiteX5" fmla="*/ 3271838 w 3900488"/>
                <a:gd name="connsiteY5" fmla="*/ 2526904 h 4808141"/>
                <a:gd name="connsiteX6" fmla="*/ 3190875 w 3900488"/>
                <a:gd name="connsiteY6" fmla="*/ 2722166 h 4808141"/>
                <a:gd name="connsiteX7" fmla="*/ 3043238 w 3900488"/>
                <a:gd name="connsiteY7" fmla="*/ 2750741 h 4808141"/>
                <a:gd name="connsiteX8" fmla="*/ 2809875 w 3900488"/>
                <a:gd name="connsiteY8" fmla="*/ 2731691 h 4808141"/>
                <a:gd name="connsiteX9" fmla="*/ 2633663 w 3900488"/>
                <a:gd name="connsiteY9" fmla="*/ 2669779 h 4808141"/>
                <a:gd name="connsiteX10" fmla="*/ 2657475 w 3900488"/>
                <a:gd name="connsiteY10" fmla="*/ 2603104 h 4808141"/>
                <a:gd name="connsiteX11" fmla="*/ 2752725 w 3900488"/>
                <a:gd name="connsiteY11" fmla="*/ 2474516 h 4808141"/>
                <a:gd name="connsiteX12" fmla="*/ 2843213 w 3900488"/>
                <a:gd name="connsiteY12" fmla="*/ 2255441 h 4808141"/>
                <a:gd name="connsiteX13" fmla="*/ 2862263 w 3900488"/>
                <a:gd name="connsiteY13" fmla="*/ 2160191 h 4808141"/>
                <a:gd name="connsiteX14" fmla="*/ 2919413 w 3900488"/>
                <a:gd name="connsiteY14" fmla="*/ 2098279 h 4808141"/>
                <a:gd name="connsiteX15" fmla="*/ 3000375 w 3900488"/>
                <a:gd name="connsiteY15" fmla="*/ 1855391 h 4808141"/>
                <a:gd name="connsiteX16" fmla="*/ 3057525 w 3900488"/>
                <a:gd name="connsiteY16" fmla="*/ 1598216 h 4808141"/>
                <a:gd name="connsiteX17" fmla="*/ 3062288 w 3900488"/>
                <a:gd name="connsiteY17" fmla="*/ 1483916 h 4808141"/>
                <a:gd name="connsiteX18" fmla="*/ 3009900 w 3900488"/>
                <a:gd name="connsiteY18" fmla="*/ 1379141 h 4808141"/>
                <a:gd name="connsiteX19" fmla="*/ 2957513 w 3900488"/>
                <a:gd name="connsiteY19" fmla="*/ 1331516 h 4808141"/>
                <a:gd name="connsiteX20" fmla="*/ 2947988 w 3900488"/>
                <a:gd name="connsiteY20" fmla="*/ 1236266 h 4808141"/>
                <a:gd name="connsiteX21" fmla="*/ 2957513 w 3900488"/>
                <a:gd name="connsiteY21" fmla="*/ 1121966 h 4808141"/>
                <a:gd name="connsiteX22" fmla="*/ 3005138 w 3900488"/>
                <a:gd name="connsiteY22" fmla="*/ 1050529 h 4808141"/>
                <a:gd name="connsiteX23" fmla="*/ 3060949 w 3900488"/>
                <a:gd name="connsiteY23" fmla="*/ 1005769 h 4808141"/>
                <a:gd name="connsiteX24" fmla="*/ 1813321 w 3900488"/>
                <a:gd name="connsiteY24" fmla="*/ 0 h 4808141"/>
                <a:gd name="connsiteX25" fmla="*/ 1955799 w 3900488"/>
                <a:gd name="connsiteY25" fmla="*/ 1191 h 4808141"/>
                <a:gd name="connsiteX26" fmla="*/ 2152649 w 3900488"/>
                <a:gd name="connsiteY26" fmla="*/ 20241 h 4808141"/>
                <a:gd name="connsiteX27" fmla="*/ 2381249 w 3900488"/>
                <a:gd name="connsiteY27" fmla="*/ 121841 h 4808141"/>
                <a:gd name="connsiteX28" fmla="*/ 2641599 w 3900488"/>
                <a:gd name="connsiteY28" fmla="*/ 331391 h 4808141"/>
                <a:gd name="connsiteX29" fmla="*/ 2946399 w 3900488"/>
                <a:gd name="connsiteY29" fmla="*/ 693341 h 4808141"/>
                <a:gd name="connsiteX30" fmla="*/ 3060699 w 3900488"/>
                <a:gd name="connsiteY30" fmla="*/ 883841 h 4808141"/>
                <a:gd name="connsiteX31" fmla="*/ 3009899 w 3900488"/>
                <a:gd name="connsiteY31" fmla="*/ 1004491 h 4808141"/>
                <a:gd name="connsiteX32" fmla="*/ 2901949 w 3900488"/>
                <a:gd name="connsiteY32" fmla="*/ 1061641 h 4808141"/>
                <a:gd name="connsiteX33" fmla="*/ 2825749 w 3900488"/>
                <a:gd name="connsiteY33" fmla="*/ 998141 h 4808141"/>
                <a:gd name="connsiteX34" fmla="*/ 2654299 w 3900488"/>
                <a:gd name="connsiteY34" fmla="*/ 820341 h 4808141"/>
                <a:gd name="connsiteX35" fmla="*/ 2349499 w 3900488"/>
                <a:gd name="connsiteY35" fmla="*/ 674291 h 4808141"/>
                <a:gd name="connsiteX36" fmla="*/ 2019299 w 3900488"/>
                <a:gd name="connsiteY36" fmla="*/ 674291 h 4808141"/>
                <a:gd name="connsiteX37" fmla="*/ 2343149 w 3900488"/>
                <a:gd name="connsiteY37" fmla="*/ 769541 h 4808141"/>
                <a:gd name="connsiteX38" fmla="*/ 2552699 w 3900488"/>
                <a:gd name="connsiteY38" fmla="*/ 909241 h 4808141"/>
                <a:gd name="connsiteX39" fmla="*/ 2629040 w 3900488"/>
                <a:gd name="connsiteY39" fmla="*/ 973620 h 4808141"/>
                <a:gd name="connsiteX40" fmla="*/ 2900212 w 3900488"/>
                <a:gd name="connsiteY40" fmla="*/ 1067700 h 4808141"/>
                <a:gd name="connsiteX41" fmla="*/ 2829545 w 3900488"/>
                <a:gd name="connsiteY41" fmla="*/ 1212445 h 4808141"/>
                <a:gd name="connsiteX42" fmla="*/ 2829545 w 3900488"/>
                <a:gd name="connsiteY42" fmla="*/ 1445256 h 4808141"/>
                <a:gd name="connsiteX43" fmla="*/ 2938456 w 3900488"/>
                <a:gd name="connsiteY43" fmla="*/ 1531580 h 4808141"/>
                <a:gd name="connsiteX44" fmla="*/ 2822442 w 3900488"/>
                <a:gd name="connsiteY44" fmla="*/ 2041674 h 4808141"/>
                <a:gd name="connsiteX45" fmla="*/ 2756148 w 3900488"/>
                <a:gd name="connsiteY45" fmla="*/ 2086142 h 4808141"/>
                <a:gd name="connsiteX46" fmla="*/ 2479547 w 3900488"/>
                <a:gd name="connsiteY46" fmla="*/ 2698176 h 4808141"/>
                <a:gd name="connsiteX47" fmla="*/ 2528888 w 3900488"/>
                <a:gd name="connsiteY47" fmla="*/ 2817416 h 4808141"/>
                <a:gd name="connsiteX48" fmla="*/ 2590800 w 3900488"/>
                <a:gd name="connsiteY48" fmla="*/ 2874566 h 4808141"/>
                <a:gd name="connsiteX49" fmla="*/ 2657475 w 3900488"/>
                <a:gd name="connsiteY49" fmla="*/ 2884091 h 4808141"/>
                <a:gd name="connsiteX50" fmla="*/ 2681288 w 3900488"/>
                <a:gd name="connsiteY50" fmla="*/ 2912666 h 4808141"/>
                <a:gd name="connsiteX51" fmla="*/ 2747963 w 3900488"/>
                <a:gd name="connsiteY51" fmla="*/ 3079354 h 4808141"/>
                <a:gd name="connsiteX52" fmla="*/ 2843213 w 3900488"/>
                <a:gd name="connsiteY52" fmla="*/ 3174604 h 4808141"/>
                <a:gd name="connsiteX53" fmla="*/ 2938463 w 3900488"/>
                <a:gd name="connsiteY53" fmla="*/ 3207941 h 4808141"/>
                <a:gd name="connsiteX54" fmla="*/ 3281363 w 3900488"/>
                <a:gd name="connsiteY54" fmla="*/ 3317479 h 4808141"/>
                <a:gd name="connsiteX55" fmla="*/ 3657600 w 3900488"/>
                <a:gd name="connsiteY55" fmla="*/ 3493691 h 4808141"/>
                <a:gd name="connsiteX56" fmla="*/ 3867150 w 3900488"/>
                <a:gd name="connsiteY56" fmla="*/ 3641329 h 4808141"/>
                <a:gd name="connsiteX57" fmla="*/ 3900488 w 3900488"/>
                <a:gd name="connsiteY57" fmla="*/ 3769916 h 4808141"/>
                <a:gd name="connsiteX58" fmla="*/ 3876675 w 3900488"/>
                <a:gd name="connsiteY58" fmla="*/ 4027091 h 4808141"/>
                <a:gd name="connsiteX59" fmla="*/ 3790950 w 3900488"/>
                <a:gd name="connsiteY59" fmla="*/ 4236641 h 4808141"/>
                <a:gd name="connsiteX60" fmla="*/ 3619500 w 3900488"/>
                <a:gd name="connsiteY60" fmla="*/ 4598591 h 4808141"/>
                <a:gd name="connsiteX61" fmla="*/ 3471863 w 3900488"/>
                <a:gd name="connsiteY61" fmla="*/ 4760516 h 4808141"/>
                <a:gd name="connsiteX62" fmla="*/ 2538413 w 3900488"/>
                <a:gd name="connsiteY62" fmla="*/ 4808141 h 4808141"/>
                <a:gd name="connsiteX63" fmla="*/ 1547813 w 3900488"/>
                <a:gd name="connsiteY63" fmla="*/ 4808141 h 4808141"/>
                <a:gd name="connsiteX64" fmla="*/ 338138 w 3900488"/>
                <a:gd name="connsiteY64" fmla="*/ 4760516 h 4808141"/>
                <a:gd name="connsiteX65" fmla="*/ 161925 w 3900488"/>
                <a:gd name="connsiteY65" fmla="*/ 4436666 h 4808141"/>
                <a:gd name="connsiteX66" fmla="*/ 57150 w 3900488"/>
                <a:gd name="connsiteY66" fmla="*/ 4141391 h 4808141"/>
                <a:gd name="connsiteX67" fmla="*/ 0 w 3900488"/>
                <a:gd name="connsiteY67" fmla="*/ 3855641 h 4808141"/>
                <a:gd name="connsiteX68" fmla="*/ 23813 w 3900488"/>
                <a:gd name="connsiteY68" fmla="*/ 3703241 h 4808141"/>
                <a:gd name="connsiteX69" fmla="*/ 219075 w 3900488"/>
                <a:gd name="connsiteY69" fmla="*/ 3584179 h 4808141"/>
                <a:gd name="connsiteX70" fmla="*/ 533400 w 3900488"/>
                <a:gd name="connsiteY70" fmla="*/ 3450829 h 4808141"/>
                <a:gd name="connsiteX71" fmla="*/ 933450 w 3900488"/>
                <a:gd name="connsiteY71" fmla="*/ 3293666 h 4808141"/>
                <a:gd name="connsiteX72" fmla="*/ 1133475 w 3900488"/>
                <a:gd name="connsiteY72" fmla="*/ 3217466 h 4808141"/>
                <a:gd name="connsiteX73" fmla="*/ 1276350 w 3900488"/>
                <a:gd name="connsiteY73" fmla="*/ 2950766 h 4808141"/>
                <a:gd name="connsiteX74" fmla="*/ 1371600 w 3900488"/>
                <a:gd name="connsiteY74" fmla="*/ 2888854 h 4808141"/>
                <a:gd name="connsiteX75" fmla="*/ 1443038 w 3900488"/>
                <a:gd name="connsiteY75" fmla="*/ 2750741 h 4808141"/>
                <a:gd name="connsiteX76" fmla="*/ 1428750 w 3900488"/>
                <a:gd name="connsiteY76" fmla="*/ 2665016 h 4808141"/>
                <a:gd name="connsiteX77" fmla="*/ 1432339 w 3900488"/>
                <a:gd name="connsiteY77" fmla="*/ 2655556 h 4808141"/>
                <a:gd name="connsiteX78" fmla="*/ 1411332 w 3900488"/>
                <a:gd name="connsiteY78" fmla="*/ 2630242 h 4808141"/>
                <a:gd name="connsiteX79" fmla="*/ 1169833 w 3900488"/>
                <a:gd name="connsiteY79" fmla="*/ 2059985 h 4808141"/>
                <a:gd name="connsiteX80" fmla="*/ 975688 w 3900488"/>
                <a:gd name="connsiteY80" fmla="*/ 1612672 h 4808141"/>
                <a:gd name="connsiteX81" fmla="*/ 1051451 w 3900488"/>
                <a:gd name="connsiteY81" fmla="*/ 1487109 h 4808141"/>
                <a:gd name="connsiteX82" fmla="*/ 1016847 w 3900488"/>
                <a:gd name="connsiteY82" fmla="*/ 1277790 h 4808141"/>
                <a:gd name="connsiteX83" fmla="*/ 933449 w 3900488"/>
                <a:gd name="connsiteY83" fmla="*/ 1341041 h 4808141"/>
                <a:gd name="connsiteX84" fmla="*/ 882649 w 3900488"/>
                <a:gd name="connsiteY84" fmla="*/ 1404541 h 4808141"/>
                <a:gd name="connsiteX85" fmla="*/ 838199 w 3900488"/>
                <a:gd name="connsiteY85" fmla="*/ 1525191 h 4808141"/>
                <a:gd name="connsiteX86" fmla="*/ 857249 w 3900488"/>
                <a:gd name="connsiteY86" fmla="*/ 1645841 h 4808141"/>
                <a:gd name="connsiteX87" fmla="*/ 888999 w 3900488"/>
                <a:gd name="connsiteY87" fmla="*/ 1829991 h 4808141"/>
                <a:gd name="connsiteX88" fmla="*/ 965199 w 3900488"/>
                <a:gd name="connsiteY88" fmla="*/ 2128441 h 4808141"/>
                <a:gd name="connsiteX89" fmla="*/ 1047749 w 3900488"/>
                <a:gd name="connsiteY89" fmla="*/ 2198291 h 4808141"/>
                <a:gd name="connsiteX90" fmla="*/ 1098549 w 3900488"/>
                <a:gd name="connsiteY90" fmla="*/ 2331641 h 4808141"/>
                <a:gd name="connsiteX91" fmla="*/ 1219199 w 3900488"/>
                <a:gd name="connsiteY91" fmla="*/ 2566591 h 4808141"/>
                <a:gd name="connsiteX92" fmla="*/ 1269999 w 3900488"/>
                <a:gd name="connsiteY92" fmla="*/ 2712641 h 4808141"/>
                <a:gd name="connsiteX93" fmla="*/ 1130299 w 3900488"/>
                <a:gd name="connsiteY93" fmla="*/ 2750741 h 4808141"/>
                <a:gd name="connsiteX94" fmla="*/ 927099 w 3900488"/>
                <a:gd name="connsiteY94" fmla="*/ 2776141 h 4808141"/>
                <a:gd name="connsiteX95" fmla="*/ 742949 w 3900488"/>
                <a:gd name="connsiteY95" fmla="*/ 2731691 h 4808141"/>
                <a:gd name="connsiteX96" fmla="*/ 660399 w 3900488"/>
                <a:gd name="connsiteY96" fmla="*/ 2591991 h 4808141"/>
                <a:gd name="connsiteX97" fmla="*/ 622299 w 3900488"/>
                <a:gd name="connsiteY97" fmla="*/ 2344341 h 4808141"/>
                <a:gd name="connsiteX98" fmla="*/ 634999 w 3900488"/>
                <a:gd name="connsiteY98" fmla="*/ 2020491 h 4808141"/>
                <a:gd name="connsiteX99" fmla="*/ 736599 w 3900488"/>
                <a:gd name="connsiteY99" fmla="*/ 1328341 h 4808141"/>
                <a:gd name="connsiteX100" fmla="*/ 971549 w 3900488"/>
                <a:gd name="connsiteY100" fmla="*/ 623491 h 4808141"/>
                <a:gd name="connsiteX101" fmla="*/ 1168399 w 3900488"/>
                <a:gd name="connsiteY101" fmla="*/ 299641 h 4808141"/>
                <a:gd name="connsiteX102" fmla="*/ 1358899 w 3900488"/>
                <a:gd name="connsiteY102" fmla="*/ 140891 h 4808141"/>
                <a:gd name="connsiteX103" fmla="*/ 1530349 w 3900488"/>
                <a:gd name="connsiteY103" fmla="*/ 115491 h 4808141"/>
                <a:gd name="connsiteX104" fmla="*/ 1676399 w 3900488"/>
                <a:gd name="connsiteY104" fmla="*/ 13891 h 4808141"/>
                <a:gd name="connsiteX105" fmla="*/ 1813321 w 3900488"/>
                <a:gd name="connsiteY105" fmla="*/ 0 h 4808141"/>
                <a:gd name="connsiteX0" fmla="*/ 3060949 w 3900488"/>
                <a:gd name="connsiteY0" fmla="*/ 1005769 h 4808141"/>
                <a:gd name="connsiteX1" fmla="*/ 3081338 w 3900488"/>
                <a:gd name="connsiteY1" fmla="*/ 1026716 h 4808141"/>
                <a:gd name="connsiteX2" fmla="*/ 3167063 w 3900488"/>
                <a:gd name="connsiteY2" fmla="*/ 1369616 h 4808141"/>
                <a:gd name="connsiteX3" fmla="*/ 3252788 w 3900488"/>
                <a:gd name="connsiteY3" fmla="*/ 1822054 h 4808141"/>
                <a:gd name="connsiteX4" fmla="*/ 3281363 w 3900488"/>
                <a:gd name="connsiteY4" fmla="*/ 2255441 h 4808141"/>
                <a:gd name="connsiteX5" fmla="*/ 3271838 w 3900488"/>
                <a:gd name="connsiteY5" fmla="*/ 2526904 h 4808141"/>
                <a:gd name="connsiteX6" fmla="*/ 3190875 w 3900488"/>
                <a:gd name="connsiteY6" fmla="*/ 2722166 h 4808141"/>
                <a:gd name="connsiteX7" fmla="*/ 3043238 w 3900488"/>
                <a:gd name="connsiteY7" fmla="*/ 2750741 h 4808141"/>
                <a:gd name="connsiteX8" fmla="*/ 2809875 w 3900488"/>
                <a:gd name="connsiteY8" fmla="*/ 2731691 h 4808141"/>
                <a:gd name="connsiteX9" fmla="*/ 2633663 w 3900488"/>
                <a:gd name="connsiteY9" fmla="*/ 2669779 h 4808141"/>
                <a:gd name="connsiteX10" fmla="*/ 2657475 w 3900488"/>
                <a:gd name="connsiteY10" fmla="*/ 2603104 h 4808141"/>
                <a:gd name="connsiteX11" fmla="*/ 2752725 w 3900488"/>
                <a:gd name="connsiteY11" fmla="*/ 2474516 h 4808141"/>
                <a:gd name="connsiteX12" fmla="*/ 2843213 w 3900488"/>
                <a:gd name="connsiteY12" fmla="*/ 2255441 h 4808141"/>
                <a:gd name="connsiteX13" fmla="*/ 2862263 w 3900488"/>
                <a:gd name="connsiteY13" fmla="*/ 2160191 h 4808141"/>
                <a:gd name="connsiteX14" fmla="*/ 2919413 w 3900488"/>
                <a:gd name="connsiteY14" fmla="*/ 2098279 h 4808141"/>
                <a:gd name="connsiteX15" fmla="*/ 3000375 w 3900488"/>
                <a:gd name="connsiteY15" fmla="*/ 1855391 h 4808141"/>
                <a:gd name="connsiteX16" fmla="*/ 3057525 w 3900488"/>
                <a:gd name="connsiteY16" fmla="*/ 1598216 h 4808141"/>
                <a:gd name="connsiteX17" fmla="*/ 3062288 w 3900488"/>
                <a:gd name="connsiteY17" fmla="*/ 1483916 h 4808141"/>
                <a:gd name="connsiteX18" fmla="*/ 3009900 w 3900488"/>
                <a:gd name="connsiteY18" fmla="*/ 1379141 h 4808141"/>
                <a:gd name="connsiteX19" fmla="*/ 2957513 w 3900488"/>
                <a:gd name="connsiteY19" fmla="*/ 1331516 h 4808141"/>
                <a:gd name="connsiteX20" fmla="*/ 2947988 w 3900488"/>
                <a:gd name="connsiteY20" fmla="*/ 1236266 h 4808141"/>
                <a:gd name="connsiteX21" fmla="*/ 2957513 w 3900488"/>
                <a:gd name="connsiteY21" fmla="*/ 1121966 h 4808141"/>
                <a:gd name="connsiteX22" fmla="*/ 3005138 w 3900488"/>
                <a:gd name="connsiteY22" fmla="*/ 1050529 h 4808141"/>
                <a:gd name="connsiteX23" fmla="*/ 3060949 w 3900488"/>
                <a:gd name="connsiteY23" fmla="*/ 1005769 h 4808141"/>
                <a:gd name="connsiteX24" fmla="*/ 1813321 w 3900488"/>
                <a:gd name="connsiteY24" fmla="*/ 0 h 4808141"/>
                <a:gd name="connsiteX25" fmla="*/ 1955799 w 3900488"/>
                <a:gd name="connsiteY25" fmla="*/ 1191 h 4808141"/>
                <a:gd name="connsiteX26" fmla="*/ 2152649 w 3900488"/>
                <a:gd name="connsiteY26" fmla="*/ 20241 h 4808141"/>
                <a:gd name="connsiteX27" fmla="*/ 2381249 w 3900488"/>
                <a:gd name="connsiteY27" fmla="*/ 121841 h 4808141"/>
                <a:gd name="connsiteX28" fmla="*/ 2641599 w 3900488"/>
                <a:gd name="connsiteY28" fmla="*/ 331391 h 4808141"/>
                <a:gd name="connsiteX29" fmla="*/ 2946399 w 3900488"/>
                <a:gd name="connsiteY29" fmla="*/ 693341 h 4808141"/>
                <a:gd name="connsiteX30" fmla="*/ 3060699 w 3900488"/>
                <a:gd name="connsiteY30" fmla="*/ 883841 h 4808141"/>
                <a:gd name="connsiteX31" fmla="*/ 3009899 w 3900488"/>
                <a:gd name="connsiteY31" fmla="*/ 1004491 h 4808141"/>
                <a:gd name="connsiteX32" fmla="*/ 2901949 w 3900488"/>
                <a:gd name="connsiteY32" fmla="*/ 1061641 h 4808141"/>
                <a:gd name="connsiteX33" fmla="*/ 2825749 w 3900488"/>
                <a:gd name="connsiteY33" fmla="*/ 998141 h 4808141"/>
                <a:gd name="connsiteX34" fmla="*/ 2654299 w 3900488"/>
                <a:gd name="connsiteY34" fmla="*/ 820341 h 4808141"/>
                <a:gd name="connsiteX35" fmla="*/ 2349499 w 3900488"/>
                <a:gd name="connsiteY35" fmla="*/ 674291 h 4808141"/>
                <a:gd name="connsiteX36" fmla="*/ 2019299 w 3900488"/>
                <a:gd name="connsiteY36" fmla="*/ 674291 h 4808141"/>
                <a:gd name="connsiteX37" fmla="*/ 2343149 w 3900488"/>
                <a:gd name="connsiteY37" fmla="*/ 769541 h 4808141"/>
                <a:gd name="connsiteX38" fmla="*/ 2552699 w 3900488"/>
                <a:gd name="connsiteY38" fmla="*/ 909241 h 4808141"/>
                <a:gd name="connsiteX39" fmla="*/ 2629040 w 3900488"/>
                <a:gd name="connsiteY39" fmla="*/ 973620 h 4808141"/>
                <a:gd name="connsiteX40" fmla="*/ 2900212 w 3900488"/>
                <a:gd name="connsiteY40" fmla="*/ 1067700 h 4808141"/>
                <a:gd name="connsiteX41" fmla="*/ 2829545 w 3900488"/>
                <a:gd name="connsiteY41" fmla="*/ 1212445 h 4808141"/>
                <a:gd name="connsiteX42" fmla="*/ 2829545 w 3900488"/>
                <a:gd name="connsiteY42" fmla="*/ 1445256 h 4808141"/>
                <a:gd name="connsiteX43" fmla="*/ 2938456 w 3900488"/>
                <a:gd name="connsiteY43" fmla="*/ 1531580 h 4808141"/>
                <a:gd name="connsiteX44" fmla="*/ 2822442 w 3900488"/>
                <a:gd name="connsiteY44" fmla="*/ 2041674 h 4808141"/>
                <a:gd name="connsiteX45" fmla="*/ 2756148 w 3900488"/>
                <a:gd name="connsiteY45" fmla="*/ 2086142 h 4808141"/>
                <a:gd name="connsiteX46" fmla="*/ 2479547 w 3900488"/>
                <a:gd name="connsiteY46" fmla="*/ 2698176 h 4808141"/>
                <a:gd name="connsiteX47" fmla="*/ 2528888 w 3900488"/>
                <a:gd name="connsiteY47" fmla="*/ 2817416 h 4808141"/>
                <a:gd name="connsiteX48" fmla="*/ 2590800 w 3900488"/>
                <a:gd name="connsiteY48" fmla="*/ 2874566 h 4808141"/>
                <a:gd name="connsiteX49" fmla="*/ 2657475 w 3900488"/>
                <a:gd name="connsiteY49" fmla="*/ 2884091 h 4808141"/>
                <a:gd name="connsiteX50" fmla="*/ 2681288 w 3900488"/>
                <a:gd name="connsiteY50" fmla="*/ 2912666 h 4808141"/>
                <a:gd name="connsiteX51" fmla="*/ 2747963 w 3900488"/>
                <a:gd name="connsiteY51" fmla="*/ 3079354 h 4808141"/>
                <a:gd name="connsiteX52" fmla="*/ 2843213 w 3900488"/>
                <a:gd name="connsiteY52" fmla="*/ 3174604 h 4808141"/>
                <a:gd name="connsiteX53" fmla="*/ 2938463 w 3900488"/>
                <a:gd name="connsiteY53" fmla="*/ 3207941 h 4808141"/>
                <a:gd name="connsiteX54" fmla="*/ 3281363 w 3900488"/>
                <a:gd name="connsiteY54" fmla="*/ 3317479 h 4808141"/>
                <a:gd name="connsiteX55" fmla="*/ 3657600 w 3900488"/>
                <a:gd name="connsiteY55" fmla="*/ 3493691 h 4808141"/>
                <a:gd name="connsiteX56" fmla="*/ 3867150 w 3900488"/>
                <a:gd name="connsiteY56" fmla="*/ 3641329 h 4808141"/>
                <a:gd name="connsiteX57" fmla="*/ 3900488 w 3900488"/>
                <a:gd name="connsiteY57" fmla="*/ 3769916 h 4808141"/>
                <a:gd name="connsiteX58" fmla="*/ 3876675 w 3900488"/>
                <a:gd name="connsiteY58" fmla="*/ 4027091 h 4808141"/>
                <a:gd name="connsiteX59" fmla="*/ 3790950 w 3900488"/>
                <a:gd name="connsiteY59" fmla="*/ 4236641 h 4808141"/>
                <a:gd name="connsiteX60" fmla="*/ 3619500 w 3900488"/>
                <a:gd name="connsiteY60" fmla="*/ 4598591 h 4808141"/>
                <a:gd name="connsiteX61" fmla="*/ 3471863 w 3900488"/>
                <a:gd name="connsiteY61" fmla="*/ 4760516 h 4808141"/>
                <a:gd name="connsiteX62" fmla="*/ 2538413 w 3900488"/>
                <a:gd name="connsiteY62" fmla="*/ 4808141 h 4808141"/>
                <a:gd name="connsiteX63" fmla="*/ 1547813 w 3900488"/>
                <a:gd name="connsiteY63" fmla="*/ 4808141 h 4808141"/>
                <a:gd name="connsiteX64" fmla="*/ 338138 w 3900488"/>
                <a:gd name="connsiteY64" fmla="*/ 4760516 h 4808141"/>
                <a:gd name="connsiteX65" fmla="*/ 161925 w 3900488"/>
                <a:gd name="connsiteY65" fmla="*/ 4436666 h 4808141"/>
                <a:gd name="connsiteX66" fmla="*/ 57150 w 3900488"/>
                <a:gd name="connsiteY66" fmla="*/ 4141391 h 4808141"/>
                <a:gd name="connsiteX67" fmla="*/ 0 w 3900488"/>
                <a:gd name="connsiteY67" fmla="*/ 3855641 h 4808141"/>
                <a:gd name="connsiteX68" fmla="*/ 23813 w 3900488"/>
                <a:gd name="connsiteY68" fmla="*/ 3703241 h 4808141"/>
                <a:gd name="connsiteX69" fmla="*/ 219075 w 3900488"/>
                <a:gd name="connsiteY69" fmla="*/ 3584179 h 4808141"/>
                <a:gd name="connsiteX70" fmla="*/ 533400 w 3900488"/>
                <a:gd name="connsiteY70" fmla="*/ 3450829 h 4808141"/>
                <a:gd name="connsiteX71" fmla="*/ 933450 w 3900488"/>
                <a:gd name="connsiteY71" fmla="*/ 3293666 h 4808141"/>
                <a:gd name="connsiteX72" fmla="*/ 1133475 w 3900488"/>
                <a:gd name="connsiteY72" fmla="*/ 3217466 h 4808141"/>
                <a:gd name="connsiteX73" fmla="*/ 1276350 w 3900488"/>
                <a:gd name="connsiteY73" fmla="*/ 2950766 h 4808141"/>
                <a:gd name="connsiteX74" fmla="*/ 1371600 w 3900488"/>
                <a:gd name="connsiteY74" fmla="*/ 2888854 h 4808141"/>
                <a:gd name="connsiteX75" fmla="*/ 1443038 w 3900488"/>
                <a:gd name="connsiteY75" fmla="*/ 2750741 h 4808141"/>
                <a:gd name="connsiteX76" fmla="*/ 1428750 w 3900488"/>
                <a:gd name="connsiteY76" fmla="*/ 2665016 h 4808141"/>
                <a:gd name="connsiteX77" fmla="*/ 1432339 w 3900488"/>
                <a:gd name="connsiteY77" fmla="*/ 2655556 h 4808141"/>
                <a:gd name="connsiteX78" fmla="*/ 1411332 w 3900488"/>
                <a:gd name="connsiteY78" fmla="*/ 2630242 h 4808141"/>
                <a:gd name="connsiteX79" fmla="*/ 1169833 w 3900488"/>
                <a:gd name="connsiteY79" fmla="*/ 2059985 h 4808141"/>
                <a:gd name="connsiteX80" fmla="*/ 975688 w 3900488"/>
                <a:gd name="connsiteY80" fmla="*/ 1612672 h 4808141"/>
                <a:gd name="connsiteX81" fmla="*/ 1051451 w 3900488"/>
                <a:gd name="connsiteY81" fmla="*/ 1487109 h 4808141"/>
                <a:gd name="connsiteX82" fmla="*/ 1016847 w 3900488"/>
                <a:gd name="connsiteY82" fmla="*/ 1277790 h 4808141"/>
                <a:gd name="connsiteX83" fmla="*/ 933449 w 3900488"/>
                <a:gd name="connsiteY83" fmla="*/ 1341041 h 4808141"/>
                <a:gd name="connsiteX84" fmla="*/ 882649 w 3900488"/>
                <a:gd name="connsiteY84" fmla="*/ 1404541 h 4808141"/>
                <a:gd name="connsiteX85" fmla="*/ 838199 w 3900488"/>
                <a:gd name="connsiteY85" fmla="*/ 1525191 h 4808141"/>
                <a:gd name="connsiteX86" fmla="*/ 857249 w 3900488"/>
                <a:gd name="connsiteY86" fmla="*/ 1645841 h 4808141"/>
                <a:gd name="connsiteX87" fmla="*/ 888999 w 3900488"/>
                <a:gd name="connsiteY87" fmla="*/ 1829991 h 4808141"/>
                <a:gd name="connsiteX88" fmla="*/ 965199 w 3900488"/>
                <a:gd name="connsiteY88" fmla="*/ 2128441 h 4808141"/>
                <a:gd name="connsiteX89" fmla="*/ 1047749 w 3900488"/>
                <a:gd name="connsiteY89" fmla="*/ 2198291 h 4808141"/>
                <a:gd name="connsiteX90" fmla="*/ 1098549 w 3900488"/>
                <a:gd name="connsiteY90" fmla="*/ 2331641 h 4808141"/>
                <a:gd name="connsiteX91" fmla="*/ 1219199 w 3900488"/>
                <a:gd name="connsiteY91" fmla="*/ 2566591 h 4808141"/>
                <a:gd name="connsiteX92" fmla="*/ 1269999 w 3900488"/>
                <a:gd name="connsiteY92" fmla="*/ 2712641 h 4808141"/>
                <a:gd name="connsiteX93" fmla="*/ 1130299 w 3900488"/>
                <a:gd name="connsiteY93" fmla="*/ 2750741 h 4808141"/>
                <a:gd name="connsiteX94" fmla="*/ 927099 w 3900488"/>
                <a:gd name="connsiteY94" fmla="*/ 2776141 h 4808141"/>
                <a:gd name="connsiteX95" fmla="*/ 742949 w 3900488"/>
                <a:gd name="connsiteY95" fmla="*/ 2731691 h 4808141"/>
                <a:gd name="connsiteX96" fmla="*/ 660399 w 3900488"/>
                <a:gd name="connsiteY96" fmla="*/ 2591991 h 4808141"/>
                <a:gd name="connsiteX97" fmla="*/ 622299 w 3900488"/>
                <a:gd name="connsiteY97" fmla="*/ 2344341 h 4808141"/>
                <a:gd name="connsiteX98" fmla="*/ 634999 w 3900488"/>
                <a:gd name="connsiteY98" fmla="*/ 2020491 h 4808141"/>
                <a:gd name="connsiteX99" fmla="*/ 736599 w 3900488"/>
                <a:gd name="connsiteY99" fmla="*/ 1328341 h 4808141"/>
                <a:gd name="connsiteX100" fmla="*/ 971549 w 3900488"/>
                <a:gd name="connsiteY100" fmla="*/ 623491 h 4808141"/>
                <a:gd name="connsiteX101" fmla="*/ 1168399 w 3900488"/>
                <a:gd name="connsiteY101" fmla="*/ 299641 h 4808141"/>
                <a:gd name="connsiteX102" fmla="*/ 1358899 w 3900488"/>
                <a:gd name="connsiteY102" fmla="*/ 140891 h 4808141"/>
                <a:gd name="connsiteX103" fmla="*/ 1530349 w 3900488"/>
                <a:gd name="connsiteY103" fmla="*/ 115491 h 4808141"/>
                <a:gd name="connsiteX104" fmla="*/ 1676399 w 3900488"/>
                <a:gd name="connsiteY104" fmla="*/ 13891 h 4808141"/>
                <a:gd name="connsiteX105" fmla="*/ 1813321 w 3900488"/>
                <a:gd name="connsiteY105" fmla="*/ 0 h 4808141"/>
                <a:gd name="connsiteX0" fmla="*/ 3060949 w 3900488"/>
                <a:gd name="connsiteY0" fmla="*/ 1005769 h 4808141"/>
                <a:gd name="connsiteX1" fmla="*/ 3081338 w 3900488"/>
                <a:gd name="connsiteY1" fmla="*/ 1026716 h 4808141"/>
                <a:gd name="connsiteX2" fmla="*/ 3167063 w 3900488"/>
                <a:gd name="connsiteY2" fmla="*/ 1369616 h 4808141"/>
                <a:gd name="connsiteX3" fmla="*/ 3252788 w 3900488"/>
                <a:gd name="connsiteY3" fmla="*/ 1822054 h 4808141"/>
                <a:gd name="connsiteX4" fmla="*/ 3281363 w 3900488"/>
                <a:gd name="connsiteY4" fmla="*/ 2255441 h 4808141"/>
                <a:gd name="connsiteX5" fmla="*/ 3271838 w 3900488"/>
                <a:gd name="connsiteY5" fmla="*/ 2526904 h 4808141"/>
                <a:gd name="connsiteX6" fmla="*/ 3190875 w 3900488"/>
                <a:gd name="connsiteY6" fmla="*/ 2722166 h 4808141"/>
                <a:gd name="connsiteX7" fmla="*/ 3043238 w 3900488"/>
                <a:gd name="connsiteY7" fmla="*/ 2750741 h 4808141"/>
                <a:gd name="connsiteX8" fmla="*/ 2809875 w 3900488"/>
                <a:gd name="connsiteY8" fmla="*/ 2731691 h 4808141"/>
                <a:gd name="connsiteX9" fmla="*/ 2633663 w 3900488"/>
                <a:gd name="connsiteY9" fmla="*/ 2669779 h 4808141"/>
                <a:gd name="connsiteX10" fmla="*/ 2657475 w 3900488"/>
                <a:gd name="connsiteY10" fmla="*/ 2603104 h 4808141"/>
                <a:gd name="connsiteX11" fmla="*/ 2752725 w 3900488"/>
                <a:gd name="connsiteY11" fmla="*/ 2474516 h 4808141"/>
                <a:gd name="connsiteX12" fmla="*/ 2843213 w 3900488"/>
                <a:gd name="connsiteY12" fmla="*/ 2255441 h 4808141"/>
                <a:gd name="connsiteX13" fmla="*/ 2862263 w 3900488"/>
                <a:gd name="connsiteY13" fmla="*/ 2160191 h 4808141"/>
                <a:gd name="connsiteX14" fmla="*/ 2919413 w 3900488"/>
                <a:gd name="connsiteY14" fmla="*/ 2098279 h 4808141"/>
                <a:gd name="connsiteX15" fmla="*/ 3000375 w 3900488"/>
                <a:gd name="connsiteY15" fmla="*/ 1855391 h 4808141"/>
                <a:gd name="connsiteX16" fmla="*/ 3057525 w 3900488"/>
                <a:gd name="connsiteY16" fmla="*/ 1598216 h 4808141"/>
                <a:gd name="connsiteX17" fmla="*/ 3062288 w 3900488"/>
                <a:gd name="connsiteY17" fmla="*/ 1483916 h 4808141"/>
                <a:gd name="connsiteX18" fmla="*/ 3009900 w 3900488"/>
                <a:gd name="connsiteY18" fmla="*/ 1379141 h 4808141"/>
                <a:gd name="connsiteX19" fmla="*/ 2957513 w 3900488"/>
                <a:gd name="connsiteY19" fmla="*/ 1331516 h 4808141"/>
                <a:gd name="connsiteX20" fmla="*/ 2947988 w 3900488"/>
                <a:gd name="connsiteY20" fmla="*/ 1236266 h 4808141"/>
                <a:gd name="connsiteX21" fmla="*/ 2957513 w 3900488"/>
                <a:gd name="connsiteY21" fmla="*/ 1121966 h 4808141"/>
                <a:gd name="connsiteX22" fmla="*/ 3005138 w 3900488"/>
                <a:gd name="connsiteY22" fmla="*/ 1050529 h 4808141"/>
                <a:gd name="connsiteX23" fmla="*/ 3060949 w 3900488"/>
                <a:gd name="connsiteY23" fmla="*/ 1005769 h 4808141"/>
                <a:gd name="connsiteX24" fmla="*/ 1813321 w 3900488"/>
                <a:gd name="connsiteY24" fmla="*/ 0 h 4808141"/>
                <a:gd name="connsiteX25" fmla="*/ 1955799 w 3900488"/>
                <a:gd name="connsiteY25" fmla="*/ 1191 h 4808141"/>
                <a:gd name="connsiteX26" fmla="*/ 2152649 w 3900488"/>
                <a:gd name="connsiteY26" fmla="*/ 20241 h 4808141"/>
                <a:gd name="connsiteX27" fmla="*/ 2381249 w 3900488"/>
                <a:gd name="connsiteY27" fmla="*/ 121841 h 4808141"/>
                <a:gd name="connsiteX28" fmla="*/ 2641599 w 3900488"/>
                <a:gd name="connsiteY28" fmla="*/ 331391 h 4808141"/>
                <a:gd name="connsiteX29" fmla="*/ 2946399 w 3900488"/>
                <a:gd name="connsiteY29" fmla="*/ 693341 h 4808141"/>
                <a:gd name="connsiteX30" fmla="*/ 3060699 w 3900488"/>
                <a:gd name="connsiteY30" fmla="*/ 883841 h 4808141"/>
                <a:gd name="connsiteX31" fmla="*/ 3009899 w 3900488"/>
                <a:gd name="connsiteY31" fmla="*/ 1004491 h 4808141"/>
                <a:gd name="connsiteX32" fmla="*/ 2901949 w 3900488"/>
                <a:gd name="connsiteY32" fmla="*/ 1061641 h 4808141"/>
                <a:gd name="connsiteX33" fmla="*/ 2825749 w 3900488"/>
                <a:gd name="connsiteY33" fmla="*/ 998141 h 4808141"/>
                <a:gd name="connsiteX34" fmla="*/ 2654299 w 3900488"/>
                <a:gd name="connsiteY34" fmla="*/ 820341 h 4808141"/>
                <a:gd name="connsiteX35" fmla="*/ 2349499 w 3900488"/>
                <a:gd name="connsiteY35" fmla="*/ 674291 h 4808141"/>
                <a:gd name="connsiteX36" fmla="*/ 2019299 w 3900488"/>
                <a:gd name="connsiteY36" fmla="*/ 674291 h 4808141"/>
                <a:gd name="connsiteX37" fmla="*/ 2343149 w 3900488"/>
                <a:gd name="connsiteY37" fmla="*/ 769541 h 4808141"/>
                <a:gd name="connsiteX38" fmla="*/ 2552699 w 3900488"/>
                <a:gd name="connsiteY38" fmla="*/ 909241 h 4808141"/>
                <a:gd name="connsiteX39" fmla="*/ 2629040 w 3900488"/>
                <a:gd name="connsiteY39" fmla="*/ 973620 h 4808141"/>
                <a:gd name="connsiteX40" fmla="*/ 2900212 w 3900488"/>
                <a:gd name="connsiteY40" fmla="*/ 1067700 h 4808141"/>
                <a:gd name="connsiteX41" fmla="*/ 2829545 w 3900488"/>
                <a:gd name="connsiteY41" fmla="*/ 1212445 h 4808141"/>
                <a:gd name="connsiteX42" fmla="*/ 2829545 w 3900488"/>
                <a:gd name="connsiteY42" fmla="*/ 1445256 h 4808141"/>
                <a:gd name="connsiteX43" fmla="*/ 2938456 w 3900488"/>
                <a:gd name="connsiteY43" fmla="*/ 1531580 h 4808141"/>
                <a:gd name="connsiteX44" fmla="*/ 2822442 w 3900488"/>
                <a:gd name="connsiteY44" fmla="*/ 2041674 h 4808141"/>
                <a:gd name="connsiteX45" fmla="*/ 2756148 w 3900488"/>
                <a:gd name="connsiteY45" fmla="*/ 2086142 h 4808141"/>
                <a:gd name="connsiteX46" fmla="*/ 2479547 w 3900488"/>
                <a:gd name="connsiteY46" fmla="*/ 2698176 h 4808141"/>
                <a:gd name="connsiteX47" fmla="*/ 2528888 w 3900488"/>
                <a:gd name="connsiteY47" fmla="*/ 2817416 h 4808141"/>
                <a:gd name="connsiteX48" fmla="*/ 2590800 w 3900488"/>
                <a:gd name="connsiteY48" fmla="*/ 2874566 h 4808141"/>
                <a:gd name="connsiteX49" fmla="*/ 2657475 w 3900488"/>
                <a:gd name="connsiteY49" fmla="*/ 2884091 h 4808141"/>
                <a:gd name="connsiteX50" fmla="*/ 2681288 w 3900488"/>
                <a:gd name="connsiteY50" fmla="*/ 2912666 h 4808141"/>
                <a:gd name="connsiteX51" fmla="*/ 2747963 w 3900488"/>
                <a:gd name="connsiteY51" fmla="*/ 3079354 h 4808141"/>
                <a:gd name="connsiteX52" fmla="*/ 2843213 w 3900488"/>
                <a:gd name="connsiteY52" fmla="*/ 3174604 h 4808141"/>
                <a:gd name="connsiteX53" fmla="*/ 2938463 w 3900488"/>
                <a:gd name="connsiteY53" fmla="*/ 3207941 h 4808141"/>
                <a:gd name="connsiteX54" fmla="*/ 3281363 w 3900488"/>
                <a:gd name="connsiteY54" fmla="*/ 3317479 h 4808141"/>
                <a:gd name="connsiteX55" fmla="*/ 3657600 w 3900488"/>
                <a:gd name="connsiteY55" fmla="*/ 3493691 h 4808141"/>
                <a:gd name="connsiteX56" fmla="*/ 3867150 w 3900488"/>
                <a:gd name="connsiteY56" fmla="*/ 3641329 h 4808141"/>
                <a:gd name="connsiteX57" fmla="*/ 3900488 w 3900488"/>
                <a:gd name="connsiteY57" fmla="*/ 3769916 h 4808141"/>
                <a:gd name="connsiteX58" fmla="*/ 3876675 w 3900488"/>
                <a:gd name="connsiteY58" fmla="*/ 4027091 h 4808141"/>
                <a:gd name="connsiteX59" fmla="*/ 3790950 w 3900488"/>
                <a:gd name="connsiteY59" fmla="*/ 4236641 h 4808141"/>
                <a:gd name="connsiteX60" fmla="*/ 3619500 w 3900488"/>
                <a:gd name="connsiteY60" fmla="*/ 4598591 h 4808141"/>
                <a:gd name="connsiteX61" fmla="*/ 3471863 w 3900488"/>
                <a:gd name="connsiteY61" fmla="*/ 4760516 h 4808141"/>
                <a:gd name="connsiteX62" fmla="*/ 2538413 w 3900488"/>
                <a:gd name="connsiteY62" fmla="*/ 4808141 h 4808141"/>
                <a:gd name="connsiteX63" fmla="*/ 1547813 w 3900488"/>
                <a:gd name="connsiteY63" fmla="*/ 4808141 h 4808141"/>
                <a:gd name="connsiteX64" fmla="*/ 338138 w 3900488"/>
                <a:gd name="connsiteY64" fmla="*/ 4760516 h 4808141"/>
                <a:gd name="connsiteX65" fmla="*/ 161925 w 3900488"/>
                <a:gd name="connsiteY65" fmla="*/ 4436666 h 4808141"/>
                <a:gd name="connsiteX66" fmla="*/ 57150 w 3900488"/>
                <a:gd name="connsiteY66" fmla="*/ 4141391 h 4808141"/>
                <a:gd name="connsiteX67" fmla="*/ 0 w 3900488"/>
                <a:gd name="connsiteY67" fmla="*/ 3855641 h 4808141"/>
                <a:gd name="connsiteX68" fmla="*/ 23813 w 3900488"/>
                <a:gd name="connsiteY68" fmla="*/ 3703241 h 4808141"/>
                <a:gd name="connsiteX69" fmla="*/ 219075 w 3900488"/>
                <a:gd name="connsiteY69" fmla="*/ 3584179 h 4808141"/>
                <a:gd name="connsiteX70" fmla="*/ 533400 w 3900488"/>
                <a:gd name="connsiteY70" fmla="*/ 3450829 h 4808141"/>
                <a:gd name="connsiteX71" fmla="*/ 933450 w 3900488"/>
                <a:gd name="connsiteY71" fmla="*/ 3293666 h 4808141"/>
                <a:gd name="connsiteX72" fmla="*/ 1133475 w 3900488"/>
                <a:gd name="connsiteY72" fmla="*/ 3217466 h 4808141"/>
                <a:gd name="connsiteX73" fmla="*/ 1276350 w 3900488"/>
                <a:gd name="connsiteY73" fmla="*/ 2950766 h 4808141"/>
                <a:gd name="connsiteX74" fmla="*/ 1371600 w 3900488"/>
                <a:gd name="connsiteY74" fmla="*/ 2888854 h 4808141"/>
                <a:gd name="connsiteX75" fmla="*/ 1443038 w 3900488"/>
                <a:gd name="connsiteY75" fmla="*/ 2750741 h 4808141"/>
                <a:gd name="connsiteX76" fmla="*/ 1428750 w 3900488"/>
                <a:gd name="connsiteY76" fmla="*/ 2665016 h 4808141"/>
                <a:gd name="connsiteX77" fmla="*/ 1432339 w 3900488"/>
                <a:gd name="connsiteY77" fmla="*/ 2655556 h 4808141"/>
                <a:gd name="connsiteX78" fmla="*/ 1411332 w 3900488"/>
                <a:gd name="connsiteY78" fmla="*/ 2630242 h 4808141"/>
                <a:gd name="connsiteX79" fmla="*/ 1169833 w 3900488"/>
                <a:gd name="connsiteY79" fmla="*/ 2059985 h 4808141"/>
                <a:gd name="connsiteX80" fmla="*/ 975688 w 3900488"/>
                <a:gd name="connsiteY80" fmla="*/ 1612672 h 4808141"/>
                <a:gd name="connsiteX81" fmla="*/ 1051451 w 3900488"/>
                <a:gd name="connsiteY81" fmla="*/ 1487109 h 4808141"/>
                <a:gd name="connsiteX82" fmla="*/ 1016847 w 3900488"/>
                <a:gd name="connsiteY82" fmla="*/ 1277790 h 4808141"/>
                <a:gd name="connsiteX83" fmla="*/ 933449 w 3900488"/>
                <a:gd name="connsiteY83" fmla="*/ 1341041 h 4808141"/>
                <a:gd name="connsiteX84" fmla="*/ 882649 w 3900488"/>
                <a:gd name="connsiteY84" fmla="*/ 1404541 h 4808141"/>
                <a:gd name="connsiteX85" fmla="*/ 838199 w 3900488"/>
                <a:gd name="connsiteY85" fmla="*/ 1525191 h 4808141"/>
                <a:gd name="connsiteX86" fmla="*/ 857249 w 3900488"/>
                <a:gd name="connsiteY86" fmla="*/ 1645841 h 4808141"/>
                <a:gd name="connsiteX87" fmla="*/ 888999 w 3900488"/>
                <a:gd name="connsiteY87" fmla="*/ 1829991 h 4808141"/>
                <a:gd name="connsiteX88" fmla="*/ 965199 w 3900488"/>
                <a:gd name="connsiteY88" fmla="*/ 2128441 h 4808141"/>
                <a:gd name="connsiteX89" fmla="*/ 1047749 w 3900488"/>
                <a:gd name="connsiteY89" fmla="*/ 2198291 h 4808141"/>
                <a:gd name="connsiteX90" fmla="*/ 1098549 w 3900488"/>
                <a:gd name="connsiteY90" fmla="*/ 2331641 h 4808141"/>
                <a:gd name="connsiteX91" fmla="*/ 1219199 w 3900488"/>
                <a:gd name="connsiteY91" fmla="*/ 2566591 h 4808141"/>
                <a:gd name="connsiteX92" fmla="*/ 1269999 w 3900488"/>
                <a:gd name="connsiteY92" fmla="*/ 2712641 h 4808141"/>
                <a:gd name="connsiteX93" fmla="*/ 1130299 w 3900488"/>
                <a:gd name="connsiteY93" fmla="*/ 2750741 h 4808141"/>
                <a:gd name="connsiteX94" fmla="*/ 927099 w 3900488"/>
                <a:gd name="connsiteY94" fmla="*/ 2776141 h 4808141"/>
                <a:gd name="connsiteX95" fmla="*/ 742949 w 3900488"/>
                <a:gd name="connsiteY95" fmla="*/ 2731691 h 4808141"/>
                <a:gd name="connsiteX96" fmla="*/ 660399 w 3900488"/>
                <a:gd name="connsiteY96" fmla="*/ 2591991 h 4808141"/>
                <a:gd name="connsiteX97" fmla="*/ 622299 w 3900488"/>
                <a:gd name="connsiteY97" fmla="*/ 2344341 h 4808141"/>
                <a:gd name="connsiteX98" fmla="*/ 634999 w 3900488"/>
                <a:gd name="connsiteY98" fmla="*/ 2020491 h 4808141"/>
                <a:gd name="connsiteX99" fmla="*/ 736599 w 3900488"/>
                <a:gd name="connsiteY99" fmla="*/ 1328341 h 4808141"/>
                <a:gd name="connsiteX100" fmla="*/ 971549 w 3900488"/>
                <a:gd name="connsiteY100" fmla="*/ 623491 h 4808141"/>
                <a:gd name="connsiteX101" fmla="*/ 1168399 w 3900488"/>
                <a:gd name="connsiteY101" fmla="*/ 299641 h 4808141"/>
                <a:gd name="connsiteX102" fmla="*/ 1358899 w 3900488"/>
                <a:gd name="connsiteY102" fmla="*/ 140891 h 4808141"/>
                <a:gd name="connsiteX103" fmla="*/ 1530349 w 3900488"/>
                <a:gd name="connsiteY103" fmla="*/ 115491 h 4808141"/>
                <a:gd name="connsiteX104" fmla="*/ 1676399 w 3900488"/>
                <a:gd name="connsiteY104" fmla="*/ 13891 h 4808141"/>
                <a:gd name="connsiteX105" fmla="*/ 1813321 w 3900488"/>
                <a:gd name="connsiteY105" fmla="*/ 0 h 4808141"/>
                <a:gd name="connsiteX0" fmla="*/ 3060949 w 3900488"/>
                <a:gd name="connsiteY0" fmla="*/ 1005769 h 4808141"/>
                <a:gd name="connsiteX1" fmla="*/ 3081338 w 3900488"/>
                <a:gd name="connsiteY1" fmla="*/ 1026716 h 4808141"/>
                <a:gd name="connsiteX2" fmla="*/ 3167063 w 3900488"/>
                <a:gd name="connsiteY2" fmla="*/ 1369616 h 4808141"/>
                <a:gd name="connsiteX3" fmla="*/ 3252788 w 3900488"/>
                <a:gd name="connsiteY3" fmla="*/ 1822054 h 4808141"/>
                <a:gd name="connsiteX4" fmla="*/ 3281363 w 3900488"/>
                <a:gd name="connsiteY4" fmla="*/ 2255441 h 4808141"/>
                <a:gd name="connsiteX5" fmla="*/ 3271838 w 3900488"/>
                <a:gd name="connsiteY5" fmla="*/ 2526904 h 4808141"/>
                <a:gd name="connsiteX6" fmla="*/ 3190875 w 3900488"/>
                <a:gd name="connsiteY6" fmla="*/ 2722166 h 4808141"/>
                <a:gd name="connsiteX7" fmla="*/ 3043238 w 3900488"/>
                <a:gd name="connsiteY7" fmla="*/ 2750741 h 4808141"/>
                <a:gd name="connsiteX8" fmla="*/ 2809875 w 3900488"/>
                <a:gd name="connsiteY8" fmla="*/ 2731691 h 4808141"/>
                <a:gd name="connsiteX9" fmla="*/ 2633663 w 3900488"/>
                <a:gd name="connsiteY9" fmla="*/ 2669779 h 4808141"/>
                <a:gd name="connsiteX10" fmla="*/ 2657475 w 3900488"/>
                <a:gd name="connsiteY10" fmla="*/ 2603104 h 4808141"/>
                <a:gd name="connsiteX11" fmla="*/ 2752725 w 3900488"/>
                <a:gd name="connsiteY11" fmla="*/ 2474516 h 4808141"/>
                <a:gd name="connsiteX12" fmla="*/ 2843213 w 3900488"/>
                <a:gd name="connsiteY12" fmla="*/ 2255441 h 4808141"/>
                <a:gd name="connsiteX13" fmla="*/ 2862263 w 3900488"/>
                <a:gd name="connsiteY13" fmla="*/ 2160191 h 4808141"/>
                <a:gd name="connsiteX14" fmla="*/ 2919413 w 3900488"/>
                <a:gd name="connsiteY14" fmla="*/ 2098279 h 4808141"/>
                <a:gd name="connsiteX15" fmla="*/ 3000375 w 3900488"/>
                <a:gd name="connsiteY15" fmla="*/ 1855391 h 4808141"/>
                <a:gd name="connsiteX16" fmla="*/ 3057525 w 3900488"/>
                <a:gd name="connsiteY16" fmla="*/ 1598216 h 4808141"/>
                <a:gd name="connsiteX17" fmla="*/ 3062288 w 3900488"/>
                <a:gd name="connsiteY17" fmla="*/ 1483916 h 4808141"/>
                <a:gd name="connsiteX18" fmla="*/ 3009900 w 3900488"/>
                <a:gd name="connsiteY18" fmla="*/ 1379141 h 4808141"/>
                <a:gd name="connsiteX19" fmla="*/ 2957513 w 3900488"/>
                <a:gd name="connsiteY19" fmla="*/ 1331516 h 4808141"/>
                <a:gd name="connsiteX20" fmla="*/ 2947988 w 3900488"/>
                <a:gd name="connsiteY20" fmla="*/ 1236266 h 4808141"/>
                <a:gd name="connsiteX21" fmla="*/ 2957513 w 3900488"/>
                <a:gd name="connsiteY21" fmla="*/ 1121966 h 4808141"/>
                <a:gd name="connsiteX22" fmla="*/ 3005138 w 3900488"/>
                <a:gd name="connsiteY22" fmla="*/ 1050529 h 4808141"/>
                <a:gd name="connsiteX23" fmla="*/ 3060949 w 3900488"/>
                <a:gd name="connsiteY23" fmla="*/ 1005769 h 4808141"/>
                <a:gd name="connsiteX24" fmla="*/ 1813321 w 3900488"/>
                <a:gd name="connsiteY24" fmla="*/ 0 h 4808141"/>
                <a:gd name="connsiteX25" fmla="*/ 1955799 w 3900488"/>
                <a:gd name="connsiteY25" fmla="*/ 1191 h 4808141"/>
                <a:gd name="connsiteX26" fmla="*/ 2152649 w 3900488"/>
                <a:gd name="connsiteY26" fmla="*/ 20241 h 4808141"/>
                <a:gd name="connsiteX27" fmla="*/ 2381249 w 3900488"/>
                <a:gd name="connsiteY27" fmla="*/ 121841 h 4808141"/>
                <a:gd name="connsiteX28" fmla="*/ 2641599 w 3900488"/>
                <a:gd name="connsiteY28" fmla="*/ 331391 h 4808141"/>
                <a:gd name="connsiteX29" fmla="*/ 2946399 w 3900488"/>
                <a:gd name="connsiteY29" fmla="*/ 693341 h 4808141"/>
                <a:gd name="connsiteX30" fmla="*/ 3060699 w 3900488"/>
                <a:gd name="connsiteY30" fmla="*/ 883841 h 4808141"/>
                <a:gd name="connsiteX31" fmla="*/ 3009899 w 3900488"/>
                <a:gd name="connsiteY31" fmla="*/ 1004491 h 4808141"/>
                <a:gd name="connsiteX32" fmla="*/ 2901949 w 3900488"/>
                <a:gd name="connsiteY32" fmla="*/ 1061641 h 4808141"/>
                <a:gd name="connsiteX33" fmla="*/ 2825749 w 3900488"/>
                <a:gd name="connsiteY33" fmla="*/ 998141 h 4808141"/>
                <a:gd name="connsiteX34" fmla="*/ 2654299 w 3900488"/>
                <a:gd name="connsiteY34" fmla="*/ 820341 h 4808141"/>
                <a:gd name="connsiteX35" fmla="*/ 2349499 w 3900488"/>
                <a:gd name="connsiteY35" fmla="*/ 674291 h 4808141"/>
                <a:gd name="connsiteX36" fmla="*/ 2019299 w 3900488"/>
                <a:gd name="connsiteY36" fmla="*/ 674291 h 4808141"/>
                <a:gd name="connsiteX37" fmla="*/ 2343149 w 3900488"/>
                <a:gd name="connsiteY37" fmla="*/ 769541 h 4808141"/>
                <a:gd name="connsiteX38" fmla="*/ 2552699 w 3900488"/>
                <a:gd name="connsiteY38" fmla="*/ 909241 h 4808141"/>
                <a:gd name="connsiteX39" fmla="*/ 2629040 w 3900488"/>
                <a:gd name="connsiteY39" fmla="*/ 973620 h 4808141"/>
                <a:gd name="connsiteX40" fmla="*/ 2900212 w 3900488"/>
                <a:gd name="connsiteY40" fmla="*/ 1067700 h 4808141"/>
                <a:gd name="connsiteX41" fmla="*/ 2829545 w 3900488"/>
                <a:gd name="connsiteY41" fmla="*/ 1212445 h 4808141"/>
                <a:gd name="connsiteX42" fmla="*/ 2829545 w 3900488"/>
                <a:gd name="connsiteY42" fmla="*/ 1445256 h 4808141"/>
                <a:gd name="connsiteX43" fmla="*/ 2938456 w 3900488"/>
                <a:gd name="connsiteY43" fmla="*/ 1531580 h 4808141"/>
                <a:gd name="connsiteX44" fmla="*/ 2822442 w 3900488"/>
                <a:gd name="connsiteY44" fmla="*/ 2041674 h 4808141"/>
                <a:gd name="connsiteX45" fmla="*/ 2756148 w 3900488"/>
                <a:gd name="connsiteY45" fmla="*/ 2086142 h 4808141"/>
                <a:gd name="connsiteX46" fmla="*/ 2479547 w 3900488"/>
                <a:gd name="connsiteY46" fmla="*/ 2698176 h 4808141"/>
                <a:gd name="connsiteX47" fmla="*/ 2528888 w 3900488"/>
                <a:gd name="connsiteY47" fmla="*/ 2817416 h 4808141"/>
                <a:gd name="connsiteX48" fmla="*/ 2590800 w 3900488"/>
                <a:gd name="connsiteY48" fmla="*/ 2874566 h 4808141"/>
                <a:gd name="connsiteX49" fmla="*/ 2657475 w 3900488"/>
                <a:gd name="connsiteY49" fmla="*/ 2884091 h 4808141"/>
                <a:gd name="connsiteX50" fmla="*/ 2681288 w 3900488"/>
                <a:gd name="connsiteY50" fmla="*/ 2912666 h 4808141"/>
                <a:gd name="connsiteX51" fmla="*/ 2747963 w 3900488"/>
                <a:gd name="connsiteY51" fmla="*/ 3079354 h 4808141"/>
                <a:gd name="connsiteX52" fmla="*/ 2843213 w 3900488"/>
                <a:gd name="connsiteY52" fmla="*/ 3174604 h 4808141"/>
                <a:gd name="connsiteX53" fmla="*/ 2938463 w 3900488"/>
                <a:gd name="connsiteY53" fmla="*/ 3207941 h 4808141"/>
                <a:gd name="connsiteX54" fmla="*/ 3281363 w 3900488"/>
                <a:gd name="connsiteY54" fmla="*/ 3317479 h 4808141"/>
                <a:gd name="connsiteX55" fmla="*/ 3657600 w 3900488"/>
                <a:gd name="connsiteY55" fmla="*/ 3493691 h 4808141"/>
                <a:gd name="connsiteX56" fmla="*/ 3867150 w 3900488"/>
                <a:gd name="connsiteY56" fmla="*/ 3641329 h 4808141"/>
                <a:gd name="connsiteX57" fmla="*/ 3900488 w 3900488"/>
                <a:gd name="connsiteY57" fmla="*/ 3769916 h 4808141"/>
                <a:gd name="connsiteX58" fmla="*/ 3876675 w 3900488"/>
                <a:gd name="connsiteY58" fmla="*/ 4027091 h 4808141"/>
                <a:gd name="connsiteX59" fmla="*/ 3790950 w 3900488"/>
                <a:gd name="connsiteY59" fmla="*/ 4236641 h 4808141"/>
                <a:gd name="connsiteX60" fmla="*/ 3619500 w 3900488"/>
                <a:gd name="connsiteY60" fmla="*/ 4598591 h 4808141"/>
                <a:gd name="connsiteX61" fmla="*/ 3471863 w 3900488"/>
                <a:gd name="connsiteY61" fmla="*/ 4760516 h 4808141"/>
                <a:gd name="connsiteX62" fmla="*/ 2538413 w 3900488"/>
                <a:gd name="connsiteY62" fmla="*/ 4808141 h 4808141"/>
                <a:gd name="connsiteX63" fmla="*/ 1547813 w 3900488"/>
                <a:gd name="connsiteY63" fmla="*/ 4808141 h 4808141"/>
                <a:gd name="connsiteX64" fmla="*/ 338138 w 3900488"/>
                <a:gd name="connsiteY64" fmla="*/ 4760516 h 4808141"/>
                <a:gd name="connsiteX65" fmla="*/ 161925 w 3900488"/>
                <a:gd name="connsiteY65" fmla="*/ 4436666 h 4808141"/>
                <a:gd name="connsiteX66" fmla="*/ 57150 w 3900488"/>
                <a:gd name="connsiteY66" fmla="*/ 4141391 h 4808141"/>
                <a:gd name="connsiteX67" fmla="*/ 0 w 3900488"/>
                <a:gd name="connsiteY67" fmla="*/ 3855641 h 4808141"/>
                <a:gd name="connsiteX68" fmla="*/ 23813 w 3900488"/>
                <a:gd name="connsiteY68" fmla="*/ 3703241 h 4808141"/>
                <a:gd name="connsiteX69" fmla="*/ 219075 w 3900488"/>
                <a:gd name="connsiteY69" fmla="*/ 3584179 h 4808141"/>
                <a:gd name="connsiteX70" fmla="*/ 533400 w 3900488"/>
                <a:gd name="connsiteY70" fmla="*/ 3450829 h 4808141"/>
                <a:gd name="connsiteX71" fmla="*/ 933450 w 3900488"/>
                <a:gd name="connsiteY71" fmla="*/ 3293666 h 4808141"/>
                <a:gd name="connsiteX72" fmla="*/ 1133475 w 3900488"/>
                <a:gd name="connsiteY72" fmla="*/ 3217466 h 4808141"/>
                <a:gd name="connsiteX73" fmla="*/ 1276350 w 3900488"/>
                <a:gd name="connsiteY73" fmla="*/ 2950766 h 4808141"/>
                <a:gd name="connsiteX74" fmla="*/ 1371600 w 3900488"/>
                <a:gd name="connsiteY74" fmla="*/ 2888854 h 4808141"/>
                <a:gd name="connsiteX75" fmla="*/ 1443038 w 3900488"/>
                <a:gd name="connsiteY75" fmla="*/ 2750741 h 4808141"/>
                <a:gd name="connsiteX76" fmla="*/ 1428750 w 3900488"/>
                <a:gd name="connsiteY76" fmla="*/ 2665016 h 4808141"/>
                <a:gd name="connsiteX77" fmla="*/ 1432339 w 3900488"/>
                <a:gd name="connsiteY77" fmla="*/ 2655556 h 4808141"/>
                <a:gd name="connsiteX78" fmla="*/ 1411332 w 3900488"/>
                <a:gd name="connsiteY78" fmla="*/ 2630242 h 4808141"/>
                <a:gd name="connsiteX79" fmla="*/ 1169833 w 3900488"/>
                <a:gd name="connsiteY79" fmla="*/ 2059985 h 4808141"/>
                <a:gd name="connsiteX80" fmla="*/ 975688 w 3900488"/>
                <a:gd name="connsiteY80" fmla="*/ 1612672 h 4808141"/>
                <a:gd name="connsiteX81" fmla="*/ 1051451 w 3900488"/>
                <a:gd name="connsiteY81" fmla="*/ 1487109 h 4808141"/>
                <a:gd name="connsiteX82" fmla="*/ 1016847 w 3900488"/>
                <a:gd name="connsiteY82" fmla="*/ 1277790 h 4808141"/>
                <a:gd name="connsiteX83" fmla="*/ 933449 w 3900488"/>
                <a:gd name="connsiteY83" fmla="*/ 1341041 h 4808141"/>
                <a:gd name="connsiteX84" fmla="*/ 882649 w 3900488"/>
                <a:gd name="connsiteY84" fmla="*/ 1404541 h 4808141"/>
                <a:gd name="connsiteX85" fmla="*/ 838199 w 3900488"/>
                <a:gd name="connsiteY85" fmla="*/ 1525191 h 4808141"/>
                <a:gd name="connsiteX86" fmla="*/ 857249 w 3900488"/>
                <a:gd name="connsiteY86" fmla="*/ 1645841 h 4808141"/>
                <a:gd name="connsiteX87" fmla="*/ 888999 w 3900488"/>
                <a:gd name="connsiteY87" fmla="*/ 1829991 h 4808141"/>
                <a:gd name="connsiteX88" fmla="*/ 965199 w 3900488"/>
                <a:gd name="connsiteY88" fmla="*/ 2128441 h 4808141"/>
                <a:gd name="connsiteX89" fmla="*/ 1047749 w 3900488"/>
                <a:gd name="connsiteY89" fmla="*/ 2198291 h 4808141"/>
                <a:gd name="connsiteX90" fmla="*/ 1098549 w 3900488"/>
                <a:gd name="connsiteY90" fmla="*/ 2331641 h 4808141"/>
                <a:gd name="connsiteX91" fmla="*/ 1219199 w 3900488"/>
                <a:gd name="connsiteY91" fmla="*/ 2566591 h 4808141"/>
                <a:gd name="connsiteX92" fmla="*/ 1269999 w 3900488"/>
                <a:gd name="connsiteY92" fmla="*/ 2712641 h 4808141"/>
                <a:gd name="connsiteX93" fmla="*/ 1130299 w 3900488"/>
                <a:gd name="connsiteY93" fmla="*/ 2750741 h 4808141"/>
                <a:gd name="connsiteX94" fmla="*/ 927099 w 3900488"/>
                <a:gd name="connsiteY94" fmla="*/ 2776141 h 4808141"/>
                <a:gd name="connsiteX95" fmla="*/ 742949 w 3900488"/>
                <a:gd name="connsiteY95" fmla="*/ 2731691 h 4808141"/>
                <a:gd name="connsiteX96" fmla="*/ 660399 w 3900488"/>
                <a:gd name="connsiteY96" fmla="*/ 2591991 h 4808141"/>
                <a:gd name="connsiteX97" fmla="*/ 622299 w 3900488"/>
                <a:gd name="connsiteY97" fmla="*/ 2344341 h 4808141"/>
                <a:gd name="connsiteX98" fmla="*/ 634999 w 3900488"/>
                <a:gd name="connsiteY98" fmla="*/ 2020491 h 4808141"/>
                <a:gd name="connsiteX99" fmla="*/ 736599 w 3900488"/>
                <a:gd name="connsiteY99" fmla="*/ 1328341 h 4808141"/>
                <a:gd name="connsiteX100" fmla="*/ 971549 w 3900488"/>
                <a:gd name="connsiteY100" fmla="*/ 623491 h 4808141"/>
                <a:gd name="connsiteX101" fmla="*/ 1168399 w 3900488"/>
                <a:gd name="connsiteY101" fmla="*/ 299641 h 4808141"/>
                <a:gd name="connsiteX102" fmla="*/ 1358899 w 3900488"/>
                <a:gd name="connsiteY102" fmla="*/ 140891 h 4808141"/>
                <a:gd name="connsiteX103" fmla="*/ 1530349 w 3900488"/>
                <a:gd name="connsiteY103" fmla="*/ 115491 h 4808141"/>
                <a:gd name="connsiteX104" fmla="*/ 1676399 w 3900488"/>
                <a:gd name="connsiteY104" fmla="*/ 13891 h 4808141"/>
                <a:gd name="connsiteX105" fmla="*/ 1813321 w 3900488"/>
                <a:gd name="connsiteY105" fmla="*/ 0 h 4808141"/>
                <a:gd name="connsiteX0" fmla="*/ 3060949 w 3900488"/>
                <a:gd name="connsiteY0" fmla="*/ 1005769 h 4808141"/>
                <a:gd name="connsiteX1" fmla="*/ 3081338 w 3900488"/>
                <a:gd name="connsiteY1" fmla="*/ 1026716 h 4808141"/>
                <a:gd name="connsiteX2" fmla="*/ 3167063 w 3900488"/>
                <a:gd name="connsiteY2" fmla="*/ 1369616 h 4808141"/>
                <a:gd name="connsiteX3" fmla="*/ 3252788 w 3900488"/>
                <a:gd name="connsiteY3" fmla="*/ 1822054 h 4808141"/>
                <a:gd name="connsiteX4" fmla="*/ 3281363 w 3900488"/>
                <a:gd name="connsiteY4" fmla="*/ 2255441 h 4808141"/>
                <a:gd name="connsiteX5" fmla="*/ 3271838 w 3900488"/>
                <a:gd name="connsiteY5" fmla="*/ 2526904 h 4808141"/>
                <a:gd name="connsiteX6" fmla="*/ 3190875 w 3900488"/>
                <a:gd name="connsiteY6" fmla="*/ 2722166 h 4808141"/>
                <a:gd name="connsiteX7" fmla="*/ 3043238 w 3900488"/>
                <a:gd name="connsiteY7" fmla="*/ 2750741 h 4808141"/>
                <a:gd name="connsiteX8" fmla="*/ 2809875 w 3900488"/>
                <a:gd name="connsiteY8" fmla="*/ 2731691 h 4808141"/>
                <a:gd name="connsiteX9" fmla="*/ 2633663 w 3900488"/>
                <a:gd name="connsiteY9" fmla="*/ 2669779 h 4808141"/>
                <a:gd name="connsiteX10" fmla="*/ 2657475 w 3900488"/>
                <a:gd name="connsiteY10" fmla="*/ 2603104 h 4808141"/>
                <a:gd name="connsiteX11" fmla="*/ 2752725 w 3900488"/>
                <a:gd name="connsiteY11" fmla="*/ 2474516 h 4808141"/>
                <a:gd name="connsiteX12" fmla="*/ 2843213 w 3900488"/>
                <a:gd name="connsiteY12" fmla="*/ 2255441 h 4808141"/>
                <a:gd name="connsiteX13" fmla="*/ 2862263 w 3900488"/>
                <a:gd name="connsiteY13" fmla="*/ 2160191 h 4808141"/>
                <a:gd name="connsiteX14" fmla="*/ 2919413 w 3900488"/>
                <a:gd name="connsiteY14" fmla="*/ 2098279 h 4808141"/>
                <a:gd name="connsiteX15" fmla="*/ 3000375 w 3900488"/>
                <a:gd name="connsiteY15" fmla="*/ 1855391 h 4808141"/>
                <a:gd name="connsiteX16" fmla="*/ 3057525 w 3900488"/>
                <a:gd name="connsiteY16" fmla="*/ 1598216 h 4808141"/>
                <a:gd name="connsiteX17" fmla="*/ 3062288 w 3900488"/>
                <a:gd name="connsiteY17" fmla="*/ 1483916 h 4808141"/>
                <a:gd name="connsiteX18" fmla="*/ 3009900 w 3900488"/>
                <a:gd name="connsiteY18" fmla="*/ 1379141 h 4808141"/>
                <a:gd name="connsiteX19" fmla="*/ 2957513 w 3900488"/>
                <a:gd name="connsiteY19" fmla="*/ 1331516 h 4808141"/>
                <a:gd name="connsiteX20" fmla="*/ 2947988 w 3900488"/>
                <a:gd name="connsiteY20" fmla="*/ 1236266 h 4808141"/>
                <a:gd name="connsiteX21" fmla="*/ 2957513 w 3900488"/>
                <a:gd name="connsiteY21" fmla="*/ 1121966 h 4808141"/>
                <a:gd name="connsiteX22" fmla="*/ 3005138 w 3900488"/>
                <a:gd name="connsiteY22" fmla="*/ 1050529 h 4808141"/>
                <a:gd name="connsiteX23" fmla="*/ 3060949 w 3900488"/>
                <a:gd name="connsiteY23" fmla="*/ 1005769 h 4808141"/>
                <a:gd name="connsiteX24" fmla="*/ 1813321 w 3900488"/>
                <a:gd name="connsiteY24" fmla="*/ 0 h 4808141"/>
                <a:gd name="connsiteX25" fmla="*/ 1955799 w 3900488"/>
                <a:gd name="connsiteY25" fmla="*/ 1191 h 4808141"/>
                <a:gd name="connsiteX26" fmla="*/ 2152649 w 3900488"/>
                <a:gd name="connsiteY26" fmla="*/ 20241 h 4808141"/>
                <a:gd name="connsiteX27" fmla="*/ 2381249 w 3900488"/>
                <a:gd name="connsiteY27" fmla="*/ 121841 h 4808141"/>
                <a:gd name="connsiteX28" fmla="*/ 2641599 w 3900488"/>
                <a:gd name="connsiteY28" fmla="*/ 331391 h 4808141"/>
                <a:gd name="connsiteX29" fmla="*/ 2946399 w 3900488"/>
                <a:gd name="connsiteY29" fmla="*/ 693341 h 4808141"/>
                <a:gd name="connsiteX30" fmla="*/ 3060699 w 3900488"/>
                <a:gd name="connsiteY30" fmla="*/ 883841 h 4808141"/>
                <a:gd name="connsiteX31" fmla="*/ 3009899 w 3900488"/>
                <a:gd name="connsiteY31" fmla="*/ 1004491 h 4808141"/>
                <a:gd name="connsiteX32" fmla="*/ 2901949 w 3900488"/>
                <a:gd name="connsiteY32" fmla="*/ 1061641 h 4808141"/>
                <a:gd name="connsiteX33" fmla="*/ 2825749 w 3900488"/>
                <a:gd name="connsiteY33" fmla="*/ 998141 h 4808141"/>
                <a:gd name="connsiteX34" fmla="*/ 2654299 w 3900488"/>
                <a:gd name="connsiteY34" fmla="*/ 820341 h 4808141"/>
                <a:gd name="connsiteX35" fmla="*/ 2349499 w 3900488"/>
                <a:gd name="connsiteY35" fmla="*/ 674291 h 4808141"/>
                <a:gd name="connsiteX36" fmla="*/ 2019299 w 3900488"/>
                <a:gd name="connsiteY36" fmla="*/ 674291 h 4808141"/>
                <a:gd name="connsiteX37" fmla="*/ 2343149 w 3900488"/>
                <a:gd name="connsiteY37" fmla="*/ 769541 h 4808141"/>
                <a:gd name="connsiteX38" fmla="*/ 2552699 w 3900488"/>
                <a:gd name="connsiteY38" fmla="*/ 909241 h 4808141"/>
                <a:gd name="connsiteX39" fmla="*/ 2629040 w 3900488"/>
                <a:gd name="connsiteY39" fmla="*/ 973620 h 4808141"/>
                <a:gd name="connsiteX40" fmla="*/ 2900212 w 3900488"/>
                <a:gd name="connsiteY40" fmla="*/ 1067700 h 4808141"/>
                <a:gd name="connsiteX41" fmla="*/ 2829545 w 3900488"/>
                <a:gd name="connsiteY41" fmla="*/ 1212445 h 4808141"/>
                <a:gd name="connsiteX42" fmla="*/ 2829545 w 3900488"/>
                <a:gd name="connsiteY42" fmla="*/ 1445256 h 4808141"/>
                <a:gd name="connsiteX43" fmla="*/ 2938456 w 3900488"/>
                <a:gd name="connsiteY43" fmla="*/ 1531580 h 4808141"/>
                <a:gd name="connsiteX44" fmla="*/ 2822442 w 3900488"/>
                <a:gd name="connsiteY44" fmla="*/ 2041674 h 4808141"/>
                <a:gd name="connsiteX45" fmla="*/ 2756148 w 3900488"/>
                <a:gd name="connsiteY45" fmla="*/ 2086142 h 4808141"/>
                <a:gd name="connsiteX46" fmla="*/ 2479547 w 3900488"/>
                <a:gd name="connsiteY46" fmla="*/ 2698176 h 4808141"/>
                <a:gd name="connsiteX47" fmla="*/ 2528888 w 3900488"/>
                <a:gd name="connsiteY47" fmla="*/ 2817416 h 4808141"/>
                <a:gd name="connsiteX48" fmla="*/ 2590800 w 3900488"/>
                <a:gd name="connsiteY48" fmla="*/ 2874566 h 4808141"/>
                <a:gd name="connsiteX49" fmla="*/ 2657475 w 3900488"/>
                <a:gd name="connsiteY49" fmla="*/ 2884091 h 4808141"/>
                <a:gd name="connsiteX50" fmla="*/ 2681288 w 3900488"/>
                <a:gd name="connsiteY50" fmla="*/ 2912666 h 4808141"/>
                <a:gd name="connsiteX51" fmla="*/ 2747963 w 3900488"/>
                <a:gd name="connsiteY51" fmla="*/ 3079354 h 4808141"/>
                <a:gd name="connsiteX52" fmla="*/ 2843213 w 3900488"/>
                <a:gd name="connsiteY52" fmla="*/ 3174604 h 4808141"/>
                <a:gd name="connsiteX53" fmla="*/ 2938463 w 3900488"/>
                <a:gd name="connsiteY53" fmla="*/ 3207941 h 4808141"/>
                <a:gd name="connsiteX54" fmla="*/ 3281363 w 3900488"/>
                <a:gd name="connsiteY54" fmla="*/ 3317479 h 4808141"/>
                <a:gd name="connsiteX55" fmla="*/ 3657600 w 3900488"/>
                <a:gd name="connsiteY55" fmla="*/ 3493691 h 4808141"/>
                <a:gd name="connsiteX56" fmla="*/ 3867150 w 3900488"/>
                <a:gd name="connsiteY56" fmla="*/ 3641329 h 4808141"/>
                <a:gd name="connsiteX57" fmla="*/ 3900488 w 3900488"/>
                <a:gd name="connsiteY57" fmla="*/ 3769916 h 4808141"/>
                <a:gd name="connsiteX58" fmla="*/ 3876675 w 3900488"/>
                <a:gd name="connsiteY58" fmla="*/ 4027091 h 4808141"/>
                <a:gd name="connsiteX59" fmla="*/ 3790950 w 3900488"/>
                <a:gd name="connsiteY59" fmla="*/ 4236641 h 4808141"/>
                <a:gd name="connsiteX60" fmla="*/ 3619500 w 3900488"/>
                <a:gd name="connsiteY60" fmla="*/ 4598591 h 4808141"/>
                <a:gd name="connsiteX61" fmla="*/ 3471863 w 3900488"/>
                <a:gd name="connsiteY61" fmla="*/ 4760516 h 4808141"/>
                <a:gd name="connsiteX62" fmla="*/ 2538413 w 3900488"/>
                <a:gd name="connsiteY62" fmla="*/ 4808141 h 4808141"/>
                <a:gd name="connsiteX63" fmla="*/ 338138 w 3900488"/>
                <a:gd name="connsiteY63" fmla="*/ 4760516 h 4808141"/>
                <a:gd name="connsiteX64" fmla="*/ 161925 w 3900488"/>
                <a:gd name="connsiteY64" fmla="*/ 4436666 h 4808141"/>
                <a:gd name="connsiteX65" fmla="*/ 57150 w 3900488"/>
                <a:gd name="connsiteY65" fmla="*/ 4141391 h 4808141"/>
                <a:gd name="connsiteX66" fmla="*/ 0 w 3900488"/>
                <a:gd name="connsiteY66" fmla="*/ 3855641 h 4808141"/>
                <a:gd name="connsiteX67" fmla="*/ 23813 w 3900488"/>
                <a:gd name="connsiteY67" fmla="*/ 3703241 h 4808141"/>
                <a:gd name="connsiteX68" fmla="*/ 219075 w 3900488"/>
                <a:gd name="connsiteY68" fmla="*/ 3584179 h 4808141"/>
                <a:gd name="connsiteX69" fmla="*/ 533400 w 3900488"/>
                <a:gd name="connsiteY69" fmla="*/ 3450829 h 4808141"/>
                <a:gd name="connsiteX70" fmla="*/ 933450 w 3900488"/>
                <a:gd name="connsiteY70" fmla="*/ 3293666 h 4808141"/>
                <a:gd name="connsiteX71" fmla="*/ 1133475 w 3900488"/>
                <a:gd name="connsiteY71" fmla="*/ 3217466 h 4808141"/>
                <a:gd name="connsiteX72" fmla="*/ 1276350 w 3900488"/>
                <a:gd name="connsiteY72" fmla="*/ 2950766 h 4808141"/>
                <a:gd name="connsiteX73" fmla="*/ 1371600 w 3900488"/>
                <a:gd name="connsiteY73" fmla="*/ 2888854 h 4808141"/>
                <a:gd name="connsiteX74" fmla="*/ 1443038 w 3900488"/>
                <a:gd name="connsiteY74" fmla="*/ 2750741 h 4808141"/>
                <a:gd name="connsiteX75" fmla="*/ 1428750 w 3900488"/>
                <a:gd name="connsiteY75" fmla="*/ 2665016 h 4808141"/>
                <a:gd name="connsiteX76" fmla="*/ 1432339 w 3900488"/>
                <a:gd name="connsiteY76" fmla="*/ 2655556 h 4808141"/>
                <a:gd name="connsiteX77" fmla="*/ 1411332 w 3900488"/>
                <a:gd name="connsiteY77" fmla="*/ 2630242 h 4808141"/>
                <a:gd name="connsiteX78" fmla="*/ 1169833 w 3900488"/>
                <a:gd name="connsiteY78" fmla="*/ 2059985 h 4808141"/>
                <a:gd name="connsiteX79" fmla="*/ 975688 w 3900488"/>
                <a:gd name="connsiteY79" fmla="*/ 1612672 h 4808141"/>
                <a:gd name="connsiteX80" fmla="*/ 1051451 w 3900488"/>
                <a:gd name="connsiteY80" fmla="*/ 1487109 h 4808141"/>
                <a:gd name="connsiteX81" fmla="*/ 1016847 w 3900488"/>
                <a:gd name="connsiteY81" fmla="*/ 1277790 h 4808141"/>
                <a:gd name="connsiteX82" fmla="*/ 933449 w 3900488"/>
                <a:gd name="connsiteY82" fmla="*/ 1341041 h 4808141"/>
                <a:gd name="connsiteX83" fmla="*/ 882649 w 3900488"/>
                <a:gd name="connsiteY83" fmla="*/ 1404541 h 4808141"/>
                <a:gd name="connsiteX84" fmla="*/ 838199 w 3900488"/>
                <a:gd name="connsiteY84" fmla="*/ 1525191 h 4808141"/>
                <a:gd name="connsiteX85" fmla="*/ 857249 w 3900488"/>
                <a:gd name="connsiteY85" fmla="*/ 1645841 h 4808141"/>
                <a:gd name="connsiteX86" fmla="*/ 888999 w 3900488"/>
                <a:gd name="connsiteY86" fmla="*/ 1829991 h 4808141"/>
                <a:gd name="connsiteX87" fmla="*/ 965199 w 3900488"/>
                <a:gd name="connsiteY87" fmla="*/ 2128441 h 4808141"/>
                <a:gd name="connsiteX88" fmla="*/ 1047749 w 3900488"/>
                <a:gd name="connsiteY88" fmla="*/ 2198291 h 4808141"/>
                <a:gd name="connsiteX89" fmla="*/ 1098549 w 3900488"/>
                <a:gd name="connsiteY89" fmla="*/ 2331641 h 4808141"/>
                <a:gd name="connsiteX90" fmla="*/ 1219199 w 3900488"/>
                <a:gd name="connsiteY90" fmla="*/ 2566591 h 4808141"/>
                <a:gd name="connsiteX91" fmla="*/ 1269999 w 3900488"/>
                <a:gd name="connsiteY91" fmla="*/ 2712641 h 4808141"/>
                <a:gd name="connsiteX92" fmla="*/ 1130299 w 3900488"/>
                <a:gd name="connsiteY92" fmla="*/ 2750741 h 4808141"/>
                <a:gd name="connsiteX93" fmla="*/ 927099 w 3900488"/>
                <a:gd name="connsiteY93" fmla="*/ 2776141 h 4808141"/>
                <a:gd name="connsiteX94" fmla="*/ 742949 w 3900488"/>
                <a:gd name="connsiteY94" fmla="*/ 2731691 h 4808141"/>
                <a:gd name="connsiteX95" fmla="*/ 660399 w 3900488"/>
                <a:gd name="connsiteY95" fmla="*/ 2591991 h 4808141"/>
                <a:gd name="connsiteX96" fmla="*/ 622299 w 3900488"/>
                <a:gd name="connsiteY96" fmla="*/ 2344341 h 4808141"/>
                <a:gd name="connsiteX97" fmla="*/ 634999 w 3900488"/>
                <a:gd name="connsiteY97" fmla="*/ 2020491 h 4808141"/>
                <a:gd name="connsiteX98" fmla="*/ 736599 w 3900488"/>
                <a:gd name="connsiteY98" fmla="*/ 1328341 h 4808141"/>
                <a:gd name="connsiteX99" fmla="*/ 971549 w 3900488"/>
                <a:gd name="connsiteY99" fmla="*/ 623491 h 4808141"/>
                <a:gd name="connsiteX100" fmla="*/ 1168399 w 3900488"/>
                <a:gd name="connsiteY100" fmla="*/ 299641 h 4808141"/>
                <a:gd name="connsiteX101" fmla="*/ 1358899 w 3900488"/>
                <a:gd name="connsiteY101" fmla="*/ 140891 h 4808141"/>
                <a:gd name="connsiteX102" fmla="*/ 1530349 w 3900488"/>
                <a:gd name="connsiteY102" fmla="*/ 115491 h 4808141"/>
                <a:gd name="connsiteX103" fmla="*/ 1676399 w 3900488"/>
                <a:gd name="connsiteY103" fmla="*/ 13891 h 4808141"/>
                <a:gd name="connsiteX104" fmla="*/ 1813321 w 3900488"/>
                <a:gd name="connsiteY104" fmla="*/ 0 h 4808141"/>
                <a:gd name="connsiteX0" fmla="*/ 3060949 w 3900488"/>
                <a:gd name="connsiteY0" fmla="*/ 1005769 h 4760516"/>
                <a:gd name="connsiteX1" fmla="*/ 3081338 w 3900488"/>
                <a:gd name="connsiteY1" fmla="*/ 1026716 h 4760516"/>
                <a:gd name="connsiteX2" fmla="*/ 3167063 w 3900488"/>
                <a:gd name="connsiteY2" fmla="*/ 1369616 h 4760516"/>
                <a:gd name="connsiteX3" fmla="*/ 3252788 w 3900488"/>
                <a:gd name="connsiteY3" fmla="*/ 1822054 h 4760516"/>
                <a:gd name="connsiteX4" fmla="*/ 3281363 w 3900488"/>
                <a:gd name="connsiteY4" fmla="*/ 2255441 h 4760516"/>
                <a:gd name="connsiteX5" fmla="*/ 3271838 w 3900488"/>
                <a:gd name="connsiteY5" fmla="*/ 2526904 h 4760516"/>
                <a:gd name="connsiteX6" fmla="*/ 3190875 w 3900488"/>
                <a:gd name="connsiteY6" fmla="*/ 2722166 h 4760516"/>
                <a:gd name="connsiteX7" fmla="*/ 3043238 w 3900488"/>
                <a:gd name="connsiteY7" fmla="*/ 2750741 h 4760516"/>
                <a:gd name="connsiteX8" fmla="*/ 2809875 w 3900488"/>
                <a:gd name="connsiteY8" fmla="*/ 2731691 h 4760516"/>
                <a:gd name="connsiteX9" fmla="*/ 2633663 w 3900488"/>
                <a:gd name="connsiteY9" fmla="*/ 2669779 h 4760516"/>
                <a:gd name="connsiteX10" fmla="*/ 2657475 w 3900488"/>
                <a:gd name="connsiteY10" fmla="*/ 2603104 h 4760516"/>
                <a:gd name="connsiteX11" fmla="*/ 2752725 w 3900488"/>
                <a:gd name="connsiteY11" fmla="*/ 2474516 h 4760516"/>
                <a:gd name="connsiteX12" fmla="*/ 2843213 w 3900488"/>
                <a:gd name="connsiteY12" fmla="*/ 2255441 h 4760516"/>
                <a:gd name="connsiteX13" fmla="*/ 2862263 w 3900488"/>
                <a:gd name="connsiteY13" fmla="*/ 2160191 h 4760516"/>
                <a:gd name="connsiteX14" fmla="*/ 2919413 w 3900488"/>
                <a:gd name="connsiteY14" fmla="*/ 2098279 h 4760516"/>
                <a:gd name="connsiteX15" fmla="*/ 3000375 w 3900488"/>
                <a:gd name="connsiteY15" fmla="*/ 1855391 h 4760516"/>
                <a:gd name="connsiteX16" fmla="*/ 3057525 w 3900488"/>
                <a:gd name="connsiteY16" fmla="*/ 1598216 h 4760516"/>
                <a:gd name="connsiteX17" fmla="*/ 3062288 w 3900488"/>
                <a:gd name="connsiteY17" fmla="*/ 1483916 h 4760516"/>
                <a:gd name="connsiteX18" fmla="*/ 3009900 w 3900488"/>
                <a:gd name="connsiteY18" fmla="*/ 1379141 h 4760516"/>
                <a:gd name="connsiteX19" fmla="*/ 2957513 w 3900488"/>
                <a:gd name="connsiteY19" fmla="*/ 1331516 h 4760516"/>
                <a:gd name="connsiteX20" fmla="*/ 2947988 w 3900488"/>
                <a:gd name="connsiteY20" fmla="*/ 1236266 h 4760516"/>
                <a:gd name="connsiteX21" fmla="*/ 2957513 w 3900488"/>
                <a:gd name="connsiteY21" fmla="*/ 1121966 h 4760516"/>
                <a:gd name="connsiteX22" fmla="*/ 3005138 w 3900488"/>
                <a:gd name="connsiteY22" fmla="*/ 1050529 h 4760516"/>
                <a:gd name="connsiteX23" fmla="*/ 3060949 w 3900488"/>
                <a:gd name="connsiteY23" fmla="*/ 1005769 h 4760516"/>
                <a:gd name="connsiteX24" fmla="*/ 1813321 w 3900488"/>
                <a:gd name="connsiteY24" fmla="*/ 0 h 4760516"/>
                <a:gd name="connsiteX25" fmla="*/ 1955799 w 3900488"/>
                <a:gd name="connsiteY25" fmla="*/ 1191 h 4760516"/>
                <a:gd name="connsiteX26" fmla="*/ 2152649 w 3900488"/>
                <a:gd name="connsiteY26" fmla="*/ 20241 h 4760516"/>
                <a:gd name="connsiteX27" fmla="*/ 2381249 w 3900488"/>
                <a:gd name="connsiteY27" fmla="*/ 121841 h 4760516"/>
                <a:gd name="connsiteX28" fmla="*/ 2641599 w 3900488"/>
                <a:gd name="connsiteY28" fmla="*/ 331391 h 4760516"/>
                <a:gd name="connsiteX29" fmla="*/ 2946399 w 3900488"/>
                <a:gd name="connsiteY29" fmla="*/ 693341 h 4760516"/>
                <a:gd name="connsiteX30" fmla="*/ 3060699 w 3900488"/>
                <a:gd name="connsiteY30" fmla="*/ 883841 h 4760516"/>
                <a:gd name="connsiteX31" fmla="*/ 3009899 w 3900488"/>
                <a:gd name="connsiteY31" fmla="*/ 1004491 h 4760516"/>
                <a:gd name="connsiteX32" fmla="*/ 2901949 w 3900488"/>
                <a:gd name="connsiteY32" fmla="*/ 1061641 h 4760516"/>
                <a:gd name="connsiteX33" fmla="*/ 2825749 w 3900488"/>
                <a:gd name="connsiteY33" fmla="*/ 998141 h 4760516"/>
                <a:gd name="connsiteX34" fmla="*/ 2654299 w 3900488"/>
                <a:gd name="connsiteY34" fmla="*/ 820341 h 4760516"/>
                <a:gd name="connsiteX35" fmla="*/ 2349499 w 3900488"/>
                <a:gd name="connsiteY35" fmla="*/ 674291 h 4760516"/>
                <a:gd name="connsiteX36" fmla="*/ 2019299 w 3900488"/>
                <a:gd name="connsiteY36" fmla="*/ 674291 h 4760516"/>
                <a:gd name="connsiteX37" fmla="*/ 2343149 w 3900488"/>
                <a:gd name="connsiteY37" fmla="*/ 769541 h 4760516"/>
                <a:gd name="connsiteX38" fmla="*/ 2552699 w 3900488"/>
                <a:gd name="connsiteY38" fmla="*/ 909241 h 4760516"/>
                <a:gd name="connsiteX39" fmla="*/ 2629040 w 3900488"/>
                <a:gd name="connsiteY39" fmla="*/ 973620 h 4760516"/>
                <a:gd name="connsiteX40" fmla="*/ 2900212 w 3900488"/>
                <a:gd name="connsiteY40" fmla="*/ 1067700 h 4760516"/>
                <a:gd name="connsiteX41" fmla="*/ 2829545 w 3900488"/>
                <a:gd name="connsiteY41" fmla="*/ 1212445 h 4760516"/>
                <a:gd name="connsiteX42" fmla="*/ 2829545 w 3900488"/>
                <a:gd name="connsiteY42" fmla="*/ 1445256 h 4760516"/>
                <a:gd name="connsiteX43" fmla="*/ 2938456 w 3900488"/>
                <a:gd name="connsiteY43" fmla="*/ 1531580 h 4760516"/>
                <a:gd name="connsiteX44" fmla="*/ 2822442 w 3900488"/>
                <a:gd name="connsiteY44" fmla="*/ 2041674 h 4760516"/>
                <a:gd name="connsiteX45" fmla="*/ 2756148 w 3900488"/>
                <a:gd name="connsiteY45" fmla="*/ 2086142 h 4760516"/>
                <a:gd name="connsiteX46" fmla="*/ 2479547 w 3900488"/>
                <a:gd name="connsiteY46" fmla="*/ 2698176 h 4760516"/>
                <a:gd name="connsiteX47" fmla="*/ 2528888 w 3900488"/>
                <a:gd name="connsiteY47" fmla="*/ 2817416 h 4760516"/>
                <a:gd name="connsiteX48" fmla="*/ 2590800 w 3900488"/>
                <a:gd name="connsiteY48" fmla="*/ 2874566 h 4760516"/>
                <a:gd name="connsiteX49" fmla="*/ 2657475 w 3900488"/>
                <a:gd name="connsiteY49" fmla="*/ 2884091 h 4760516"/>
                <a:gd name="connsiteX50" fmla="*/ 2681288 w 3900488"/>
                <a:gd name="connsiteY50" fmla="*/ 2912666 h 4760516"/>
                <a:gd name="connsiteX51" fmla="*/ 2747963 w 3900488"/>
                <a:gd name="connsiteY51" fmla="*/ 3079354 h 4760516"/>
                <a:gd name="connsiteX52" fmla="*/ 2843213 w 3900488"/>
                <a:gd name="connsiteY52" fmla="*/ 3174604 h 4760516"/>
                <a:gd name="connsiteX53" fmla="*/ 2938463 w 3900488"/>
                <a:gd name="connsiteY53" fmla="*/ 3207941 h 4760516"/>
                <a:gd name="connsiteX54" fmla="*/ 3281363 w 3900488"/>
                <a:gd name="connsiteY54" fmla="*/ 3317479 h 4760516"/>
                <a:gd name="connsiteX55" fmla="*/ 3657600 w 3900488"/>
                <a:gd name="connsiteY55" fmla="*/ 3493691 h 4760516"/>
                <a:gd name="connsiteX56" fmla="*/ 3867150 w 3900488"/>
                <a:gd name="connsiteY56" fmla="*/ 3641329 h 4760516"/>
                <a:gd name="connsiteX57" fmla="*/ 3900488 w 3900488"/>
                <a:gd name="connsiteY57" fmla="*/ 3769916 h 4760516"/>
                <a:gd name="connsiteX58" fmla="*/ 3876675 w 3900488"/>
                <a:gd name="connsiteY58" fmla="*/ 4027091 h 4760516"/>
                <a:gd name="connsiteX59" fmla="*/ 3790950 w 3900488"/>
                <a:gd name="connsiteY59" fmla="*/ 4236641 h 4760516"/>
                <a:gd name="connsiteX60" fmla="*/ 3619500 w 3900488"/>
                <a:gd name="connsiteY60" fmla="*/ 4598591 h 4760516"/>
                <a:gd name="connsiteX61" fmla="*/ 3471863 w 3900488"/>
                <a:gd name="connsiteY61" fmla="*/ 4760516 h 4760516"/>
                <a:gd name="connsiteX62" fmla="*/ 338138 w 3900488"/>
                <a:gd name="connsiteY62" fmla="*/ 4760516 h 4760516"/>
                <a:gd name="connsiteX63" fmla="*/ 161925 w 3900488"/>
                <a:gd name="connsiteY63" fmla="*/ 4436666 h 4760516"/>
                <a:gd name="connsiteX64" fmla="*/ 57150 w 3900488"/>
                <a:gd name="connsiteY64" fmla="*/ 4141391 h 4760516"/>
                <a:gd name="connsiteX65" fmla="*/ 0 w 3900488"/>
                <a:gd name="connsiteY65" fmla="*/ 3855641 h 4760516"/>
                <a:gd name="connsiteX66" fmla="*/ 23813 w 3900488"/>
                <a:gd name="connsiteY66" fmla="*/ 3703241 h 4760516"/>
                <a:gd name="connsiteX67" fmla="*/ 219075 w 3900488"/>
                <a:gd name="connsiteY67" fmla="*/ 3584179 h 4760516"/>
                <a:gd name="connsiteX68" fmla="*/ 533400 w 3900488"/>
                <a:gd name="connsiteY68" fmla="*/ 3450829 h 4760516"/>
                <a:gd name="connsiteX69" fmla="*/ 933450 w 3900488"/>
                <a:gd name="connsiteY69" fmla="*/ 3293666 h 4760516"/>
                <a:gd name="connsiteX70" fmla="*/ 1133475 w 3900488"/>
                <a:gd name="connsiteY70" fmla="*/ 3217466 h 4760516"/>
                <a:gd name="connsiteX71" fmla="*/ 1276350 w 3900488"/>
                <a:gd name="connsiteY71" fmla="*/ 2950766 h 4760516"/>
                <a:gd name="connsiteX72" fmla="*/ 1371600 w 3900488"/>
                <a:gd name="connsiteY72" fmla="*/ 2888854 h 4760516"/>
                <a:gd name="connsiteX73" fmla="*/ 1443038 w 3900488"/>
                <a:gd name="connsiteY73" fmla="*/ 2750741 h 4760516"/>
                <a:gd name="connsiteX74" fmla="*/ 1428750 w 3900488"/>
                <a:gd name="connsiteY74" fmla="*/ 2665016 h 4760516"/>
                <a:gd name="connsiteX75" fmla="*/ 1432339 w 3900488"/>
                <a:gd name="connsiteY75" fmla="*/ 2655556 h 4760516"/>
                <a:gd name="connsiteX76" fmla="*/ 1411332 w 3900488"/>
                <a:gd name="connsiteY76" fmla="*/ 2630242 h 4760516"/>
                <a:gd name="connsiteX77" fmla="*/ 1169833 w 3900488"/>
                <a:gd name="connsiteY77" fmla="*/ 2059985 h 4760516"/>
                <a:gd name="connsiteX78" fmla="*/ 975688 w 3900488"/>
                <a:gd name="connsiteY78" fmla="*/ 1612672 h 4760516"/>
                <a:gd name="connsiteX79" fmla="*/ 1051451 w 3900488"/>
                <a:gd name="connsiteY79" fmla="*/ 1487109 h 4760516"/>
                <a:gd name="connsiteX80" fmla="*/ 1016847 w 3900488"/>
                <a:gd name="connsiteY80" fmla="*/ 1277790 h 4760516"/>
                <a:gd name="connsiteX81" fmla="*/ 933449 w 3900488"/>
                <a:gd name="connsiteY81" fmla="*/ 1341041 h 4760516"/>
                <a:gd name="connsiteX82" fmla="*/ 882649 w 3900488"/>
                <a:gd name="connsiteY82" fmla="*/ 1404541 h 4760516"/>
                <a:gd name="connsiteX83" fmla="*/ 838199 w 3900488"/>
                <a:gd name="connsiteY83" fmla="*/ 1525191 h 4760516"/>
                <a:gd name="connsiteX84" fmla="*/ 857249 w 3900488"/>
                <a:gd name="connsiteY84" fmla="*/ 1645841 h 4760516"/>
                <a:gd name="connsiteX85" fmla="*/ 888999 w 3900488"/>
                <a:gd name="connsiteY85" fmla="*/ 1829991 h 4760516"/>
                <a:gd name="connsiteX86" fmla="*/ 965199 w 3900488"/>
                <a:gd name="connsiteY86" fmla="*/ 2128441 h 4760516"/>
                <a:gd name="connsiteX87" fmla="*/ 1047749 w 3900488"/>
                <a:gd name="connsiteY87" fmla="*/ 2198291 h 4760516"/>
                <a:gd name="connsiteX88" fmla="*/ 1098549 w 3900488"/>
                <a:gd name="connsiteY88" fmla="*/ 2331641 h 4760516"/>
                <a:gd name="connsiteX89" fmla="*/ 1219199 w 3900488"/>
                <a:gd name="connsiteY89" fmla="*/ 2566591 h 4760516"/>
                <a:gd name="connsiteX90" fmla="*/ 1269999 w 3900488"/>
                <a:gd name="connsiteY90" fmla="*/ 2712641 h 4760516"/>
                <a:gd name="connsiteX91" fmla="*/ 1130299 w 3900488"/>
                <a:gd name="connsiteY91" fmla="*/ 2750741 h 4760516"/>
                <a:gd name="connsiteX92" fmla="*/ 927099 w 3900488"/>
                <a:gd name="connsiteY92" fmla="*/ 2776141 h 4760516"/>
                <a:gd name="connsiteX93" fmla="*/ 742949 w 3900488"/>
                <a:gd name="connsiteY93" fmla="*/ 2731691 h 4760516"/>
                <a:gd name="connsiteX94" fmla="*/ 660399 w 3900488"/>
                <a:gd name="connsiteY94" fmla="*/ 2591991 h 4760516"/>
                <a:gd name="connsiteX95" fmla="*/ 622299 w 3900488"/>
                <a:gd name="connsiteY95" fmla="*/ 2344341 h 4760516"/>
                <a:gd name="connsiteX96" fmla="*/ 634999 w 3900488"/>
                <a:gd name="connsiteY96" fmla="*/ 2020491 h 4760516"/>
                <a:gd name="connsiteX97" fmla="*/ 736599 w 3900488"/>
                <a:gd name="connsiteY97" fmla="*/ 1328341 h 4760516"/>
                <a:gd name="connsiteX98" fmla="*/ 971549 w 3900488"/>
                <a:gd name="connsiteY98" fmla="*/ 623491 h 4760516"/>
                <a:gd name="connsiteX99" fmla="*/ 1168399 w 3900488"/>
                <a:gd name="connsiteY99" fmla="*/ 299641 h 4760516"/>
                <a:gd name="connsiteX100" fmla="*/ 1358899 w 3900488"/>
                <a:gd name="connsiteY100" fmla="*/ 140891 h 4760516"/>
                <a:gd name="connsiteX101" fmla="*/ 1530349 w 3900488"/>
                <a:gd name="connsiteY101" fmla="*/ 115491 h 4760516"/>
                <a:gd name="connsiteX102" fmla="*/ 1676399 w 3900488"/>
                <a:gd name="connsiteY102" fmla="*/ 13891 h 4760516"/>
                <a:gd name="connsiteX103" fmla="*/ 1813321 w 3900488"/>
                <a:gd name="connsiteY103" fmla="*/ 0 h 4760516"/>
                <a:gd name="connsiteX0" fmla="*/ 3061653 w 3901192"/>
                <a:gd name="connsiteY0" fmla="*/ 1005769 h 4760516"/>
                <a:gd name="connsiteX1" fmla="*/ 3082042 w 3901192"/>
                <a:gd name="connsiteY1" fmla="*/ 1026716 h 4760516"/>
                <a:gd name="connsiteX2" fmla="*/ 3167767 w 3901192"/>
                <a:gd name="connsiteY2" fmla="*/ 1369616 h 4760516"/>
                <a:gd name="connsiteX3" fmla="*/ 3253492 w 3901192"/>
                <a:gd name="connsiteY3" fmla="*/ 1822054 h 4760516"/>
                <a:gd name="connsiteX4" fmla="*/ 3282067 w 3901192"/>
                <a:gd name="connsiteY4" fmla="*/ 2255441 h 4760516"/>
                <a:gd name="connsiteX5" fmla="*/ 3272542 w 3901192"/>
                <a:gd name="connsiteY5" fmla="*/ 2526904 h 4760516"/>
                <a:gd name="connsiteX6" fmla="*/ 3191579 w 3901192"/>
                <a:gd name="connsiteY6" fmla="*/ 2722166 h 4760516"/>
                <a:gd name="connsiteX7" fmla="*/ 3043942 w 3901192"/>
                <a:gd name="connsiteY7" fmla="*/ 2750741 h 4760516"/>
                <a:gd name="connsiteX8" fmla="*/ 2810579 w 3901192"/>
                <a:gd name="connsiteY8" fmla="*/ 2731691 h 4760516"/>
                <a:gd name="connsiteX9" fmla="*/ 2634367 w 3901192"/>
                <a:gd name="connsiteY9" fmla="*/ 2669779 h 4760516"/>
                <a:gd name="connsiteX10" fmla="*/ 2658179 w 3901192"/>
                <a:gd name="connsiteY10" fmla="*/ 2603104 h 4760516"/>
                <a:gd name="connsiteX11" fmla="*/ 2753429 w 3901192"/>
                <a:gd name="connsiteY11" fmla="*/ 2474516 h 4760516"/>
                <a:gd name="connsiteX12" fmla="*/ 2843917 w 3901192"/>
                <a:gd name="connsiteY12" fmla="*/ 2255441 h 4760516"/>
                <a:gd name="connsiteX13" fmla="*/ 2862967 w 3901192"/>
                <a:gd name="connsiteY13" fmla="*/ 2160191 h 4760516"/>
                <a:gd name="connsiteX14" fmla="*/ 2920117 w 3901192"/>
                <a:gd name="connsiteY14" fmla="*/ 2098279 h 4760516"/>
                <a:gd name="connsiteX15" fmla="*/ 3001079 w 3901192"/>
                <a:gd name="connsiteY15" fmla="*/ 1855391 h 4760516"/>
                <a:gd name="connsiteX16" fmla="*/ 3058229 w 3901192"/>
                <a:gd name="connsiteY16" fmla="*/ 1598216 h 4760516"/>
                <a:gd name="connsiteX17" fmla="*/ 3062992 w 3901192"/>
                <a:gd name="connsiteY17" fmla="*/ 1483916 h 4760516"/>
                <a:gd name="connsiteX18" fmla="*/ 3010604 w 3901192"/>
                <a:gd name="connsiteY18" fmla="*/ 1379141 h 4760516"/>
                <a:gd name="connsiteX19" fmla="*/ 2958217 w 3901192"/>
                <a:gd name="connsiteY19" fmla="*/ 1331516 h 4760516"/>
                <a:gd name="connsiteX20" fmla="*/ 2948692 w 3901192"/>
                <a:gd name="connsiteY20" fmla="*/ 1236266 h 4760516"/>
                <a:gd name="connsiteX21" fmla="*/ 2958217 w 3901192"/>
                <a:gd name="connsiteY21" fmla="*/ 1121966 h 4760516"/>
                <a:gd name="connsiteX22" fmla="*/ 3005842 w 3901192"/>
                <a:gd name="connsiteY22" fmla="*/ 1050529 h 4760516"/>
                <a:gd name="connsiteX23" fmla="*/ 3061653 w 3901192"/>
                <a:gd name="connsiteY23" fmla="*/ 1005769 h 4760516"/>
                <a:gd name="connsiteX24" fmla="*/ 1814025 w 3901192"/>
                <a:gd name="connsiteY24" fmla="*/ 0 h 4760516"/>
                <a:gd name="connsiteX25" fmla="*/ 1956503 w 3901192"/>
                <a:gd name="connsiteY25" fmla="*/ 1191 h 4760516"/>
                <a:gd name="connsiteX26" fmla="*/ 2153353 w 3901192"/>
                <a:gd name="connsiteY26" fmla="*/ 20241 h 4760516"/>
                <a:gd name="connsiteX27" fmla="*/ 2381953 w 3901192"/>
                <a:gd name="connsiteY27" fmla="*/ 121841 h 4760516"/>
                <a:gd name="connsiteX28" fmla="*/ 2642303 w 3901192"/>
                <a:gd name="connsiteY28" fmla="*/ 331391 h 4760516"/>
                <a:gd name="connsiteX29" fmla="*/ 2947103 w 3901192"/>
                <a:gd name="connsiteY29" fmla="*/ 693341 h 4760516"/>
                <a:gd name="connsiteX30" fmla="*/ 3061403 w 3901192"/>
                <a:gd name="connsiteY30" fmla="*/ 883841 h 4760516"/>
                <a:gd name="connsiteX31" fmla="*/ 3010603 w 3901192"/>
                <a:gd name="connsiteY31" fmla="*/ 1004491 h 4760516"/>
                <a:gd name="connsiteX32" fmla="*/ 2902653 w 3901192"/>
                <a:gd name="connsiteY32" fmla="*/ 1061641 h 4760516"/>
                <a:gd name="connsiteX33" fmla="*/ 2826453 w 3901192"/>
                <a:gd name="connsiteY33" fmla="*/ 998141 h 4760516"/>
                <a:gd name="connsiteX34" fmla="*/ 2655003 w 3901192"/>
                <a:gd name="connsiteY34" fmla="*/ 820341 h 4760516"/>
                <a:gd name="connsiteX35" fmla="*/ 2350203 w 3901192"/>
                <a:gd name="connsiteY35" fmla="*/ 674291 h 4760516"/>
                <a:gd name="connsiteX36" fmla="*/ 2020003 w 3901192"/>
                <a:gd name="connsiteY36" fmla="*/ 674291 h 4760516"/>
                <a:gd name="connsiteX37" fmla="*/ 2343853 w 3901192"/>
                <a:gd name="connsiteY37" fmla="*/ 769541 h 4760516"/>
                <a:gd name="connsiteX38" fmla="*/ 2553403 w 3901192"/>
                <a:gd name="connsiteY38" fmla="*/ 909241 h 4760516"/>
                <a:gd name="connsiteX39" fmla="*/ 2629744 w 3901192"/>
                <a:gd name="connsiteY39" fmla="*/ 973620 h 4760516"/>
                <a:gd name="connsiteX40" fmla="*/ 2900916 w 3901192"/>
                <a:gd name="connsiteY40" fmla="*/ 1067700 h 4760516"/>
                <a:gd name="connsiteX41" fmla="*/ 2830249 w 3901192"/>
                <a:gd name="connsiteY41" fmla="*/ 1212445 h 4760516"/>
                <a:gd name="connsiteX42" fmla="*/ 2830249 w 3901192"/>
                <a:gd name="connsiteY42" fmla="*/ 1445256 h 4760516"/>
                <a:gd name="connsiteX43" fmla="*/ 2939160 w 3901192"/>
                <a:gd name="connsiteY43" fmla="*/ 1531580 h 4760516"/>
                <a:gd name="connsiteX44" fmla="*/ 2823146 w 3901192"/>
                <a:gd name="connsiteY44" fmla="*/ 2041674 h 4760516"/>
                <a:gd name="connsiteX45" fmla="*/ 2756852 w 3901192"/>
                <a:gd name="connsiteY45" fmla="*/ 2086142 h 4760516"/>
                <a:gd name="connsiteX46" fmla="*/ 2480251 w 3901192"/>
                <a:gd name="connsiteY46" fmla="*/ 2698176 h 4760516"/>
                <a:gd name="connsiteX47" fmla="*/ 2529592 w 3901192"/>
                <a:gd name="connsiteY47" fmla="*/ 2817416 h 4760516"/>
                <a:gd name="connsiteX48" fmla="*/ 2591504 w 3901192"/>
                <a:gd name="connsiteY48" fmla="*/ 2874566 h 4760516"/>
                <a:gd name="connsiteX49" fmla="*/ 2658179 w 3901192"/>
                <a:gd name="connsiteY49" fmla="*/ 2884091 h 4760516"/>
                <a:gd name="connsiteX50" fmla="*/ 2681992 w 3901192"/>
                <a:gd name="connsiteY50" fmla="*/ 2912666 h 4760516"/>
                <a:gd name="connsiteX51" fmla="*/ 2748667 w 3901192"/>
                <a:gd name="connsiteY51" fmla="*/ 3079354 h 4760516"/>
                <a:gd name="connsiteX52" fmla="*/ 2843917 w 3901192"/>
                <a:gd name="connsiteY52" fmla="*/ 3174604 h 4760516"/>
                <a:gd name="connsiteX53" fmla="*/ 2939167 w 3901192"/>
                <a:gd name="connsiteY53" fmla="*/ 3207941 h 4760516"/>
                <a:gd name="connsiteX54" fmla="*/ 3282067 w 3901192"/>
                <a:gd name="connsiteY54" fmla="*/ 3317479 h 4760516"/>
                <a:gd name="connsiteX55" fmla="*/ 3658304 w 3901192"/>
                <a:gd name="connsiteY55" fmla="*/ 3493691 h 4760516"/>
                <a:gd name="connsiteX56" fmla="*/ 3867854 w 3901192"/>
                <a:gd name="connsiteY56" fmla="*/ 3641329 h 4760516"/>
                <a:gd name="connsiteX57" fmla="*/ 3901192 w 3901192"/>
                <a:gd name="connsiteY57" fmla="*/ 3769916 h 4760516"/>
                <a:gd name="connsiteX58" fmla="*/ 3877379 w 3901192"/>
                <a:gd name="connsiteY58" fmla="*/ 4027091 h 4760516"/>
                <a:gd name="connsiteX59" fmla="*/ 3791654 w 3901192"/>
                <a:gd name="connsiteY59" fmla="*/ 4236641 h 4760516"/>
                <a:gd name="connsiteX60" fmla="*/ 3620204 w 3901192"/>
                <a:gd name="connsiteY60" fmla="*/ 4598591 h 4760516"/>
                <a:gd name="connsiteX61" fmla="*/ 3472567 w 3901192"/>
                <a:gd name="connsiteY61" fmla="*/ 4760516 h 4760516"/>
                <a:gd name="connsiteX62" fmla="*/ 338842 w 3901192"/>
                <a:gd name="connsiteY62" fmla="*/ 4760516 h 4760516"/>
                <a:gd name="connsiteX63" fmla="*/ 162629 w 3901192"/>
                <a:gd name="connsiteY63" fmla="*/ 4436666 h 4760516"/>
                <a:gd name="connsiteX64" fmla="*/ 57854 w 3901192"/>
                <a:gd name="connsiteY64" fmla="*/ 4141391 h 4760516"/>
                <a:gd name="connsiteX65" fmla="*/ 704 w 3901192"/>
                <a:gd name="connsiteY65" fmla="*/ 3855641 h 4760516"/>
                <a:gd name="connsiteX66" fmla="*/ 24517 w 3901192"/>
                <a:gd name="connsiteY66" fmla="*/ 3703241 h 4760516"/>
                <a:gd name="connsiteX67" fmla="*/ 219779 w 3901192"/>
                <a:gd name="connsiteY67" fmla="*/ 3584179 h 4760516"/>
                <a:gd name="connsiteX68" fmla="*/ 534104 w 3901192"/>
                <a:gd name="connsiteY68" fmla="*/ 3450829 h 4760516"/>
                <a:gd name="connsiteX69" fmla="*/ 934154 w 3901192"/>
                <a:gd name="connsiteY69" fmla="*/ 3293666 h 4760516"/>
                <a:gd name="connsiteX70" fmla="*/ 1134179 w 3901192"/>
                <a:gd name="connsiteY70" fmla="*/ 3217466 h 4760516"/>
                <a:gd name="connsiteX71" fmla="*/ 1277054 w 3901192"/>
                <a:gd name="connsiteY71" fmla="*/ 2950766 h 4760516"/>
                <a:gd name="connsiteX72" fmla="*/ 1372304 w 3901192"/>
                <a:gd name="connsiteY72" fmla="*/ 2888854 h 4760516"/>
                <a:gd name="connsiteX73" fmla="*/ 1443742 w 3901192"/>
                <a:gd name="connsiteY73" fmla="*/ 2750741 h 4760516"/>
                <a:gd name="connsiteX74" fmla="*/ 1429454 w 3901192"/>
                <a:gd name="connsiteY74" fmla="*/ 2665016 h 4760516"/>
                <a:gd name="connsiteX75" fmla="*/ 1433043 w 3901192"/>
                <a:gd name="connsiteY75" fmla="*/ 2655556 h 4760516"/>
                <a:gd name="connsiteX76" fmla="*/ 1412036 w 3901192"/>
                <a:gd name="connsiteY76" fmla="*/ 2630242 h 4760516"/>
                <a:gd name="connsiteX77" fmla="*/ 1170537 w 3901192"/>
                <a:gd name="connsiteY77" fmla="*/ 2059985 h 4760516"/>
                <a:gd name="connsiteX78" fmla="*/ 976392 w 3901192"/>
                <a:gd name="connsiteY78" fmla="*/ 1612672 h 4760516"/>
                <a:gd name="connsiteX79" fmla="*/ 1052155 w 3901192"/>
                <a:gd name="connsiteY79" fmla="*/ 1487109 h 4760516"/>
                <a:gd name="connsiteX80" fmla="*/ 1017551 w 3901192"/>
                <a:gd name="connsiteY80" fmla="*/ 1277790 h 4760516"/>
                <a:gd name="connsiteX81" fmla="*/ 934153 w 3901192"/>
                <a:gd name="connsiteY81" fmla="*/ 1341041 h 4760516"/>
                <a:gd name="connsiteX82" fmla="*/ 883353 w 3901192"/>
                <a:gd name="connsiteY82" fmla="*/ 1404541 h 4760516"/>
                <a:gd name="connsiteX83" fmla="*/ 838903 w 3901192"/>
                <a:gd name="connsiteY83" fmla="*/ 1525191 h 4760516"/>
                <a:gd name="connsiteX84" fmla="*/ 857953 w 3901192"/>
                <a:gd name="connsiteY84" fmla="*/ 1645841 h 4760516"/>
                <a:gd name="connsiteX85" fmla="*/ 889703 w 3901192"/>
                <a:gd name="connsiteY85" fmla="*/ 1829991 h 4760516"/>
                <a:gd name="connsiteX86" fmla="*/ 965903 w 3901192"/>
                <a:gd name="connsiteY86" fmla="*/ 2128441 h 4760516"/>
                <a:gd name="connsiteX87" fmla="*/ 1048453 w 3901192"/>
                <a:gd name="connsiteY87" fmla="*/ 2198291 h 4760516"/>
                <a:gd name="connsiteX88" fmla="*/ 1099253 w 3901192"/>
                <a:gd name="connsiteY88" fmla="*/ 2331641 h 4760516"/>
                <a:gd name="connsiteX89" fmla="*/ 1219903 w 3901192"/>
                <a:gd name="connsiteY89" fmla="*/ 2566591 h 4760516"/>
                <a:gd name="connsiteX90" fmla="*/ 1270703 w 3901192"/>
                <a:gd name="connsiteY90" fmla="*/ 2712641 h 4760516"/>
                <a:gd name="connsiteX91" fmla="*/ 1131003 w 3901192"/>
                <a:gd name="connsiteY91" fmla="*/ 2750741 h 4760516"/>
                <a:gd name="connsiteX92" fmla="*/ 927803 w 3901192"/>
                <a:gd name="connsiteY92" fmla="*/ 2776141 h 4760516"/>
                <a:gd name="connsiteX93" fmla="*/ 743653 w 3901192"/>
                <a:gd name="connsiteY93" fmla="*/ 2731691 h 4760516"/>
                <a:gd name="connsiteX94" fmla="*/ 661103 w 3901192"/>
                <a:gd name="connsiteY94" fmla="*/ 2591991 h 4760516"/>
                <a:gd name="connsiteX95" fmla="*/ 623003 w 3901192"/>
                <a:gd name="connsiteY95" fmla="*/ 2344341 h 4760516"/>
                <a:gd name="connsiteX96" fmla="*/ 635703 w 3901192"/>
                <a:gd name="connsiteY96" fmla="*/ 2020491 h 4760516"/>
                <a:gd name="connsiteX97" fmla="*/ 737303 w 3901192"/>
                <a:gd name="connsiteY97" fmla="*/ 1328341 h 4760516"/>
                <a:gd name="connsiteX98" fmla="*/ 972253 w 3901192"/>
                <a:gd name="connsiteY98" fmla="*/ 623491 h 4760516"/>
                <a:gd name="connsiteX99" fmla="*/ 1169103 w 3901192"/>
                <a:gd name="connsiteY99" fmla="*/ 299641 h 4760516"/>
                <a:gd name="connsiteX100" fmla="*/ 1359603 w 3901192"/>
                <a:gd name="connsiteY100" fmla="*/ 140891 h 4760516"/>
                <a:gd name="connsiteX101" fmla="*/ 1531053 w 3901192"/>
                <a:gd name="connsiteY101" fmla="*/ 115491 h 4760516"/>
                <a:gd name="connsiteX102" fmla="*/ 1677103 w 3901192"/>
                <a:gd name="connsiteY102" fmla="*/ 13891 h 4760516"/>
                <a:gd name="connsiteX103" fmla="*/ 1814025 w 3901192"/>
                <a:gd name="connsiteY103" fmla="*/ 0 h 4760516"/>
                <a:gd name="connsiteX0" fmla="*/ 3062288 w 3901827"/>
                <a:gd name="connsiteY0" fmla="*/ 1005769 h 4760516"/>
                <a:gd name="connsiteX1" fmla="*/ 3082677 w 3901827"/>
                <a:gd name="connsiteY1" fmla="*/ 1026716 h 4760516"/>
                <a:gd name="connsiteX2" fmla="*/ 3168402 w 3901827"/>
                <a:gd name="connsiteY2" fmla="*/ 1369616 h 4760516"/>
                <a:gd name="connsiteX3" fmla="*/ 3254127 w 3901827"/>
                <a:gd name="connsiteY3" fmla="*/ 1822054 h 4760516"/>
                <a:gd name="connsiteX4" fmla="*/ 3282702 w 3901827"/>
                <a:gd name="connsiteY4" fmla="*/ 2255441 h 4760516"/>
                <a:gd name="connsiteX5" fmla="*/ 3273177 w 3901827"/>
                <a:gd name="connsiteY5" fmla="*/ 2526904 h 4760516"/>
                <a:gd name="connsiteX6" fmla="*/ 3192214 w 3901827"/>
                <a:gd name="connsiteY6" fmla="*/ 2722166 h 4760516"/>
                <a:gd name="connsiteX7" fmla="*/ 3044577 w 3901827"/>
                <a:gd name="connsiteY7" fmla="*/ 2750741 h 4760516"/>
                <a:gd name="connsiteX8" fmla="*/ 2811214 w 3901827"/>
                <a:gd name="connsiteY8" fmla="*/ 2731691 h 4760516"/>
                <a:gd name="connsiteX9" fmla="*/ 2635002 w 3901827"/>
                <a:gd name="connsiteY9" fmla="*/ 2669779 h 4760516"/>
                <a:gd name="connsiteX10" fmla="*/ 2658814 w 3901827"/>
                <a:gd name="connsiteY10" fmla="*/ 2603104 h 4760516"/>
                <a:gd name="connsiteX11" fmla="*/ 2754064 w 3901827"/>
                <a:gd name="connsiteY11" fmla="*/ 2474516 h 4760516"/>
                <a:gd name="connsiteX12" fmla="*/ 2844552 w 3901827"/>
                <a:gd name="connsiteY12" fmla="*/ 2255441 h 4760516"/>
                <a:gd name="connsiteX13" fmla="*/ 2863602 w 3901827"/>
                <a:gd name="connsiteY13" fmla="*/ 2160191 h 4760516"/>
                <a:gd name="connsiteX14" fmla="*/ 2920752 w 3901827"/>
                <a:gd name="connsiteY14" fmla="*/ 2098279 h 4760516"/>
                <a:gd name="connsiteX15" fmla="*/ 3001714 w 3901827"/>
                <a:gd name="connsiteY15" fmla="*/ 1855391 h 4760516"/>
                <a:gd name="connsiteX16" fmla="*/ 3058864 w 3901827"/>
                <a:gd name="connsiteY16" fmla="*/ 1598216 h 4760516"/>
                <a:gd name="connsiteX17" fmla="*/ 3063627 w 3901827"/>
                <a:gd name="connsiteY17" fmla="*/ 1483916 h 4760516"/>
                <a:gd name="connsiteX18" fmla="*/ 3011239 w 3901827"/>
                <a:gd name="connsiteY18" fmla="*/ 1379141 h 4760516"/>
                <a:gd name="connsiteX19" fmla="*/ 2958852 w 3901827"/>
                <a:gd name="connsiteY19" fmla="*/ 1331516 h 4760516"/>
                <a:gd name="connsiteX20" fmla="*/ 2949327 w 3901827"/>
                <a:gd name="connsiteY20" fmla="*/ 1236266 h 4760516"/>
                <a:gd name="connsiteX21" fmla="*/ 2958852 w 3901827"/>
                <a:gd name="connsiteY21" fmla="*/ 1121966 h 4760516"/>
                <a:gd name="connsiteX22" fmla="*/ 3006477 w 3901827"/>
                <a:gd name="connsiteY22" fmla="*/ 1050529 h 4760516"/>
                <a:gd name="connsiteX23" fmla="*/ 3062288 w 3901827"/>
                <a:gd name="connsiteY23" fmla="*/ 1005769 h 4760516"/>
                <a:gd name="connsiteX24" fmla="*/ 1814660 w 3901827"/>
                <a:gd name="connsiteY24" fmla="*/ 0 h 4760516"/>
                <a:gd name="connsiteX25" fmla="*/ 1957138 w 3901827"/>
                <a:gd name="connsiteY25" fmla="*/ 1191 h 4760516"/>
                <a:gd name="connsiteX26" fmla="*/ 2153988 w 3901827"/>
                <a:gd name="connsiteY26" fmla="*/ 20241 h 4760516"/>
                <a:gd name="connsiteX27" fmla="*/ 2382588 w 3901827"/>
                <a:gd name="connsiteY27" fmla="*/ 121841 h 4760516"/>
                <a:gd name="connsiteX28" fmla="*/ 2642938 w 3901827"/>
                <a:gd name="connsiteY28" fmla="*/ 331391 h 4760516"/>
                <a:gd name="connsiteX29" fmla="*/ 2947738 w 3901827"/>
                <a:gd name="connsiteY29" fmla="*/ 693341 h 4760516"/>
                <a:gd name="connsiteX30" fmla="*/ 3062038 w 3901827"/>
                <a:gd name="connsiteY30" fmla="*/ 883841 h 4760516"/>
                <a:gd name="connsiteX31" fmla="*/ 3011238 w 3901827"/>
                <a:gd name="connsiteY31" fmla="*/ 1004491 h 4760516"/>
                <a:gd name="connsiteX32" fmla="*/ 2903288 w 3901827"/>
                <a:gd name="connsiteY32" fmla="*/ 1061641 h 4760516"/>
                <a:gd name="connsiteX33" fmla="*/ 2827088 w 3901827"/>
                <a:gd name="connsiteY33" fmla="*/ 998141 h 4760516"/>
                <a:gd name="connsiteX34" fmla="*/ 2655638 w 3901827"/>
                <a:gd name="connsiteY34" fmla="*/ 820341 h 4760516"/>
                <a:gd name="connsiteX35" fmla="*/ 2350838 w 3901827"/>
                <a:gd name="connsiteY35" fmla="*/ 674291 h 4760516"/>
                <a:gd name="connsiteX36" fmla="*/ 2020638 w 3901827"/>
                <a:gd name="connsiteY36" fmla="*/ 674291 h 4760516"/>
                <a:gd name="connsiteX37" fmla="*/ 2344488 w 3901827"/>
                <a:gd name="connsiteY37" fmla="*/ 769541 h 4760516"/>
                <a:gd name="connsiteX38" fmla="*/ 2554038 w 3901827"/>
                <a:gd name="connsiteY38" fmla="*/ 909241 h 4760516"/>
                <a:gd name="connsiteX39" fmla="*/ 2630379 w 3901827"/>
                <a:gd name="connsiteY39" fmla="*/ 973620 h 4760516"/>
                <a:gd name="connsiteX40" fmla="*/ 2901551 w 3901827"/>
                <a:gd name="connsiteY40" fmla="*/ 1067700 h 4760516"/>
                <a:gd name="connsiteX41" fmla="*/ 2830884 w 3901827"/>
                <a:gd name="connsiteY41" fmla="*/ 1212445 h 4760516"/>
                <a:gd name="connsiteX42" fmla="*/ 2830884 w 3901827"/>
                <a:gd name="connsiteY42" fmla="*/ 1445256 h 4760516"/>
                <a:gd name="connsiteX43" fmla="*/ 2939795 w 3901827"/>
                <a:gd name="connsiteY43" fmla="*/ 1531580 h 4760516"/>
                <a:gd name="connsiteX44" fmla="*/ 2823781 w 3901827"/>
                <a:gd name="connsiteY44" fmla="*/ 2041674 h 4760516"/>
                <a:gd name="connsiteX45" fmla="*/ 2757487 w 3901827"/>
                <a:gd name="connsiteY45" fmla="*/ 2086142 h 4760516"/>
                <a:gd name="connsiteX46" fmla="*/ 2480886 w 3901827"/>
                <a:gd name="connsiteY46" fmla="*/ 2698176 h 4760516"/>
                <a:gd name="connsiteX47" fmla="*/ 2530227 w 3901827"/>
                <a:gd name="connsiteY47" fmla="*/ 2817416 h 4760516"/>
                <a:gd name="connsiteX48" fmla="*/ 2592139 w 3901827"/>
                <a:gd name="connsiteY48" fmla="*/ 2874566 h 4760516"/>
                <a:gd name="connsiteX49" fmla="*/ 2658814 w 3901827"/>
                <a:gd name="connsiteY49" fmla="*/ 2884091 h 4760516"/>
                <a:gd name="connsiteX50" fmla="*/ 2682627 w 3901827"/>
                <a:gd name="connsiteY50" fmla="*/ 2912666 h 4760516"/>
                <a:gd name="connsiteX51" fmla="*/ 2749302 w 3901827"/>
                <a:gd name="connsiteY51" fmla="*/ 3079354 h 4760516"/>
                <a:gd name="connsiteX52" fmla="*/ 2844552 w 3901827"/>
                <a:gd name="connsiteY52" fmla="*/ 3174604 h 4760516"/>
                <a:gd name="connsiteX53" fmla="*/ 2939802 w 3901827"/>
                <a:gd name="connsiteY53" fmla="*/ 3207941 h 4760516"/>
                <a:gd name="connsiteX54" fmla="*/ 3282702 w 3901827"/>
                <a:gd name="connsiteY54" fmla="*/ 3317479 h 4760516"/>
                <a:gd name="connsiteX55" fmla="*/ 3658939 w 3901827"/>
                <a:gd name="connsiteY55" fmla="*/ 3493691 h 4760516"/>
                <a:gd name="connsiteX56" fmla="*/ 3868489 w 3901827"/>
                <a:gd name="connsiteY56" fmla="*/ 3641329 h 4760516"/>
                <a:gd name="connsiteX57" fmla="*/ 3901827 w 3901827"/>
                <a:gd name="connsiteY57" fmla="*/ 3769916 h 4760516"/>
                <a:gd name="connsiteX58" fmla="*/ 3878014 w 3901827"/>
                <a:gd name="connsiteY58" fmla="*/ 4027091 h 4760516"/>
                <a:gd name="connsiteX59" fmla="*/ 3792289 w 3901827"/>
                <a:gd name="connsiteY59" fmla="*/ 4236641 h 4760516"/>
                <a:gd name="connsiteX60" fmla="*/ 3620839 w 3901827"/>
                <a:gd name="connsiteY60" fmla="*/ 4598591 h 4760516"/>
                <a:gd name="connsiteX61" fmla="*/ 3473202 w 3901827"/>
                <a:gd name="connsiteY61" fmla="*/ 4760516 h 4760516"/>
                <a:gd name="connsiteX62" fmla="*/ 339477 w 3901827"/>
                <a:gd name="connsiteY62" fmla="*/ 4760516 h 4760516"/>
                <a:gd name="connsiteX63" fmla="*/ 163264 w 3901827"/>
                <a:gd name="connsiteY63" fmla="*/ 4436666 h 4760516"/>
                <a:gd name="connsiteX64" fmla="*/ 58489 w 3901827"/>
                <a:gd name="connsiteY64" fmla="*/ 4141391 h 4760516"/>
                <a:gd name="connsiteX65" fmla="*/ 1339 w 3901827"/>
                <a:gd name="connsiteY65" fmla="*/ 3855641 h 4760516"/>
                <a:gd name="connsiteX66" fmla="*/ 25152 w 3901827"/>
                <a:gd name="connsiteY66" fmla="*/ 3703241 h 4760516"/>
                <a:gd name="connsiteX67" fmla="*/ 220414 w 3901827"/>
                <a:gd name="connsiteY67" fmla="*/ 3584179 h 4760516"/>
                <a:gd name="connsiteX68" fmla="*/ 534739 w 3901827"/>
                <a:gd name="connsiteY68" fmla="*/ 3450829 h 4760516"/>
                <a:gd name="connsiteX69" fmla="*/ 934789 w 3901827"/>
                <a:gd name="connsiteY69" fmla="*/ 3293666 h 4760516"/>
                <a:gd name="connsiteX70" fmla="*/ 1134814 w 3901827"/>
                <a:gd name="connsiteY70" fmla="*/ 3217466 h 4760516"/>
                <a:gd name="connsiteX71" fmla="*/ 1277689 w 3901827"/>
                <a:gd name="connsiteY71" fmla="*/ 2950766 h 4760516"/>
                <a:gd name="connsiteX72" fmla="*/ 1372939 w 3901827"/>
                <a:gd name="connsiteY72" fmla="*/ 2888854 h 4760516"/>
                <a:gd name="connsiteX73" fmla="*/ 1444377 w 3901827"/>
                <a:gd name="connsiteY73" fmla="*/ 2750741 h 4760516"/>
                <a:gd name="connsiteX74" fmla="*/ 1430089 w 3901827"/>
                <a:gd name="connsiteY74" fmla="*/ 2665016 h 4760516"/>
                <a:gd name="connsiteX75" fmla="*/ 1433678 w 3901827"/>
                <a:gd name="connsiteY75" fmla="*/ 2655556 h 4760516"/>
                <a:gd name="connsiteX76" fmla="*/ 1412671 w 3901827"/>
                <a:gd name="connsiteY76" fmla="*/ 2630242 h 4760516"/>
                <a:gd name="connsiteX77" fmla="*/ 1171172 w 3901827"/>
                <a:gd name="connsiteY77" fmla="*/ 2059985 h 4760516"/>
                <a:gd name="connsiteX78" fmla="*/ 977027 w 3901827"/>
                <a:gd name="connsiteY78" fmla="*/ 1612672 h 4760516"/>
                <a:gd name="connsiteX79" fmla="*/ 1052790 w 3901827"/>
                <a:gd name="connsiteY79" fmla="*/ 1487109 h 4760516"/>
                <a:gd name="connsiteX80" fmla="*/ 1018186 w 3901827"/>
                <a:gd name="connsiteY80" fmla="*/ 1277790 h 4760516"/>
                <a:gd name="connsiteX81" fmla="*/ 934788 w 3901827"/>
                <a:gd name="connsiteY81" fmla="*/ 1341041 h 4760516"/>
                <a:gd name="connsiteX82" fmla="*/ 883988 w 3901827"/>
                <a:gd name="connsiteY82" fmla="*/ 1404541 h 4760516"/>
                <a:gd name="connsiteX83" fmla="*/ 839538 w 3901827"/>
                <a:gd name="connsiteY83" fmla="*/ 1525191 h 4760516"/>
                <a:gd name="connsiteX84" fmla="*/ 858588 w 3901827"/>
                <a:gd name="connsiteY84" fmla="*/ 1645841 h 4760516"/>
                <a:gd name="connsiteX85" fmla="*/ 890338 w 3901827"/>
                <a:gd name="connsiteY85" fmla="*/ 1829991 h 4760516"/>
                <a:gd name="connsiteX86" fmla="*/ 966538 w 3901827"/>
                <a:gd name="connsiteY86" fmla="*/ 2128441 h 4760516"/>
                <a:gd name="connsiteX87" fmla="*/ 1049088 w 3901827"/>
                <a:gd name="connsiteY87" fmla="*/ 2198291 h 4760516"/>
                <a:gd name="connsiteX88" fmla="*/ 1099888 w 3901827"/>
                <a:gd name="connsiteY88" fmla="*/ 2331641 h 4760516"/>
                <a:gd name="connsiteX89" fmla="*/ 1220538 w 3901827"/>
                <a:gd name="connsiteY89" fmla="*/ 2566591 h 4760516"/>
                <a:gd name="connsiteX90" fmla="*/ 1271338 w 3901827"/>
                <a:gd name="connsiteY90" fmla="*/ 2712641 h 4760516"/>
                <a:gd name="connsiteX91" fmla="*/ 1131638 w 3901827"/>
                <a:gd name="connsiteY91" fmla="*/ 2750741 h 4760516"/>
                <a:gd name="connsiteX92" fmla="*/ 928438 w 3901827"/>
                <a:gd name="connsiteY92" fmla="*/ 2776141 h 4760516"/>
                <a:gd name="connsiteX93" fmla="*/ 744288 w 3901827"/>
                <a:gd name="connsiteY93" fmla="*/ 2731691 h 4760516"/>
                <a:gd name="connsiteX94" fmla="*/ 661738 w 3901827"/>
                <a:gd name="connsiteY94" fmla="*/ 2591991 h 4760516"/>
                <a:gd name="connsiteX95" fmla="*/ 623638 w 3901827"/>
                <a:gd name="connsiteY95" fmla="*/ 2344341 h 4760516"/>
                <a:gd name="connsiteX96" fmla="*/ 636338 w 3901827"/>
                <a:gd name="connsiteY96" fmla="*/ 2020491 h 4760516"/>
                <a:gd name="connsiteX97" fmla="*/ 737938 w 3901827"/>
                <a:gd name="connsiteY97" fmla="*/ 1328341 h 4760516"/>
                <a:gd name="connsiteX98" fmla="*/ 972888 w 3901827"/>
                <a:gd name="connsiteY98" fmla="*/ 623491 h 4760516"/>
                <a:gd name="connsiteX99" fmla="*/ 1169738 w 3901827"/>
                <a:gd name="connsiteY99" fmla="*/ 299641 h 4760516"/>
                <a:gd name="connsiteX100" fmla="*/ 1360238 w 3901827"/>
                <a:gd name="connsiteY100" fmla="*/ 140891 h 4760516"/>
                <a:gd name="connsiteX101" fmla="*/ 1531688 w 3901827"/>
                <a:gd name="connsiteY101" fmla="*/ 115491 h 4760516"/>
                <a:gd name="connsiteX102" fmla="*/ 1677738 w 3901827"/>
                <a:gd name="connsiteY102" fmla="*/ 13891 h 4760516"/>
                <a:gd name="connsiteX103" fmla="*/ 1814660 w 3901827"/>
                <a:gd name="connsiteY103" fmla="*/ 0 h 4760516"/>
                <a:gd name="connsiteX0" fmla="*/ 3062288 w 3901827"/>
                <a:gd name="connsiteY0" fmla="*/ 1005769 h 4760516"/>
                <a:gd name="connsiteX1" fmla="*/ 3082677 w 3901827"/>
                <a:gd name="connsiteY1" fmla="*/ 1026716 h 4760516"/>
                <a:gd name="connsiteX2" fmla="*/ 3168402 w 3901827"/>
                <a:gd name="connsiteY2" fmla="*/ 1369616 h 4760516"/>
                <a:gd name="connsiteX3" fmla="*/ 3254127 w 3901827"/>
                <a:gd name="connsiteY3" fmla="*/ 1822054 h 4760516"/>
                <a:gd name="connsiteX4" fmla="*/ 3282702 w 3901827"/>
                <a:gd name="connsiteY4" fmla="*/ 2255441 h 4760516"/>
                <a:gd name="connsiteX5" fmla="*/ 3273177 w 3901827"/>
                <a:gd name="connsiteY5" fmla="*/ 2526904 h 4760516"/>
                <a:gd name="connsiteX6" fmla="*/ 3192214 w 3901827"/>
                <a:gd name="connsiteY6" fmla="*/ 2722166 h 4760516"/>
                <a:gd name="connsiteX7" fmla="*/ 3044577 w 3901827"/>
                <a:gd name="connsiteY7" fmla="*/ 2750741 h 4760516"/>
                <a:gd name="connsiteX8" fmla="*/ 2811214 w 3901827"/>
                <a:gd name="connsiteY8" fmla="*/ 2731691 h 4760516"/>
                <a:gd name="connsiteX9" fmla="*/ 2635002 w 3901827"/>
                <a:gd name="connsiteY9" fmla="*/ 2669779 h 4760516"/>
                <a:gd name="connsiteX10" fmla="*/ 2658814 w 3901827"/>
                <a:gd name="connsiteY10" fmla="*/ 2603104 h 4760516"/>
                <a:gd name="connsiteX11" fmla="*/ 2754064 w 3901827"/>
                <a:gd name="connsiteY11" fmla="*/ 2474516 h 4760516"/>
                <a:gd name="connsiteX12" fmla="*/ 2844552 w 3901827"/>
                <a:gd name="connsiteY12" fmla="*/ 2255441 h 4760516"/>
                <a:gd name="connsiteX13" fmla="*/ 2863602 w 3901827"/>
                <a:gd name="connsiteY13" fmla="*/ 2160191 h 4760516"/>
                <a:gd name="connsiteX14" fmla="*/ 2920752 w 3901827"/>
                <a:gd name="connsiteY14" fmla="*/ 2098279 h 4760516"/>
                <a:gd name="connsiteX15" fmla="*/ 3001714 w 3901827"/>
                <a:gd name="connsiteY15" fmla="*/ 1855391 h 4760516"/>
                <a:gd name="connsiteX16" fmla="*/ 3058864 w 3901827"/>
                <a:gd name="connsiteY16" fmla="*/ 1598216 h 4760516"/>
                <a:gd name="connsiteX17" fmla="*/ 3063627 w 3901827"/>
                <a:gd name="connsiteY17" fmla="*/ 1483916 h 4760516"/>
                <a:gd name="connsiteX18" fmla="*/ 3011239 w 3901827"/>
                <a:gd name="connsiteY18" fmla="*/ 1379141 h 4760516"/>
                <a:gd name="connsiteX19" fmla="*/ 2958852 w 3901827"/>
                <a:gd name="connsiteY19" fmla="*/ 1331516 h 4760516"/>
                <a:gd name="connsiteX20" fmla="*/ 2949327 w 3901827"/>
                <a:gd name="connsiteY20" fmla="*/ 1236266 h 4760516"/>
                <a:gd name="connsiteX21" fmla="*/ 2958852 w 3901827"/>
                <a:gd name="connsiteY21" fmla="*/ 1121966 h 4760516"/>
                <a:gd name="connsiteX22" fmla="*/ 3006477 w 3901827"/>
                <a:gd name="connsiteY22" fmla="*/ 1050529 h 4760516"/>
                <a:gd name="connsiteX23" fmla="*/ 3062288 w 3901827"/>
                <a:gd name="connsiteY23" fmla="*/ 1005769 h 4760516"/>
                <a:gd name="connsiteX24" fmla="*/ 1814660 w 3901827"/>
                <a:gd name="connsiteY24" fmla="*/ 0 h 4760516"/>
                <a:gd name="connsiteX25" fmla="*/ 1957138 w 3901827"/>
                <a:gd name="connsiteY25" fmla="*/ 1191 h 4760516"/>
                <a:gd name="connsiteX26" fmla="*/ 2153988 w 3901827"/>
                <a:gd name="connsiteY26" fmla="*/ 20241 h 4760516"/>
                <a:gd name="connsiteX27" fmla="*/ 2382588 w 3901827"/>
                <a:gd name="connsiteY27" fmla="*/ 121841 h 4760516"/>
                <a:gd name="connsiteX28" fmla="*/ 2642938 w 3901827"/>
                <a:gd name="connsiteY28" fmla="*/ 331391 h 4760516"/>
                <a:gd name="connsiteX29" fmla="*/ 2947738 w 3901827"/>
                <a:gd name="connsiteY29" fmla="*/ 693341 h 4760516"/>
                <a:gd name="connsiteX30" fmla="*/ 3062038 w 3901827"/>
                <a:gd name="connsiteY30" fmla="*/ 883841 h 4760516"/>
                <a:gd name="connsiteX31" fmla="*/ 3011238 w 3901827"/>
                <a:gd name="connsiteY31" fmla="*/ 1004491 h 4760516"/>
                <a:gd name="connsiteX32" fmla="*/ 2903288 w 3901827"/>
                <a:gd name="connsiteY32" fmla="*/ 1061641 h 4760516"/>
                <a:gd name="connsiteX33" fmla="*/ 2827088 w 3901827"/>
                <a:gd name="connsiteY33" fmla="*/ 998141 h 4760516"/>
                <a:gd name="connsiteX34" fmla="*/ 2655638 w 3901827"/>
                <a:gd name="connsiteY34" fmla="*/ 820341 h 4760516"/>
                <a:gd name="connsiteX35" fmla="*/ 2350838 w 3901827"/>
                <a:gd name="connsiteY35" fmla="*/ 674291 h 4760516"/>
                <a:gd name="connsiteX36" fmla="*/ 2020638 w 3901827"/>
                <a:gd name="connsiteY36" fmla="*/ 674291 h 4760516"/>
                <a:gd name="connsiteX37" fmla="*/ 2344488 w 3901827"/>
                <a:gd name="connsiteY37" fmla="*/ 769541 h 4760516"/>
                <a:gd name="connsiteX38" fmla="*/ 2554038 w 3901827"/>
                <a:gd name="connsiteY38" fmla="*/ 909241 h 4760516"/>
                <a:gd name="connsiteX39" fmla="*/ 2630379 w 3901827"/>
                <a:gd name="connsiteY39" fmla="*/ 973620 h 4760516"/>
                <a:gd name="connsiteX40" fmla="*/ 2901551 w 3901827"/>
                <a:gd name="connsiteY40" fmla="*/ 1067700 h 4760516"/>
                <a:gd name="connsiteX41" fmla="*/ 2830884 w 3901827"/>
                <a:gd name="connsiteY41" fmla="*/ 1212445 h 4760516"/>
                <a:gd name="connsiteX42" fmla="*/ 2830884 w 3901827"/>
                <a:gd name="connsiteY42" fmla="*/ 1445256 h 4760516"/>
                <a:gd name="connsiteX43" fmla="*/ 2939795 w 3901827"/>
                <a:gd name="connsiteY43" fmla="*/ 1531580 h 4760516"/>
                <a:gd name="connsiteX44" fmla="*/ 2823781 w 3901827"/>
                <a:gd name="connsiteY44" fmla="*/ 2041674 h 4760516"/>
                <a:gd name="connsiteX45" fmla="*/ 2757487 w 3901827"/>
                <a:gd name="connsiteY45" fmla="*/ 2086142 h 4760516"/>
                <a:gd name="connsiteX46" fmla="*/ 2480886 w 3901827"/>
                <a:gd name="connsiteY46" fmla="*/ 2698176 h 4760516"/>
                <a:gd name="connsiteX47" fmla="*/ 2530227 w 3901827"/>
                <a:gd name="connsiteY47" fmla="*/ 2817416 h 4760516"/>
                <a:gd name="connsiteX48" fmla="*/ 2592139 w 3901827"/>
                <a:gd name="connsiteY48" fmla="*/ 2874566 h 4760516"/>
                <a:gd name="connsiteX49" fmla="*/ 2658814 w 3901827"/>
                <a:gd name="connsiteY49" fmla="*/ 2884091 h 4760516"/>
                <a:gd name="connsiteX50" fmla="*/ 2682627 w 3901827"/>
                <a:gd name="connsiteY50" fmla="*/ 2912666 h 4760516"/>
                <a:gd name="connsiteX51" fmla="*/ 2749302 w 3901827"/>
                <a:gd name="connsiteY51" fmla="*/ 3079354 h 4760516"/>
                <a:gd name="connsiteX52" fmla="*/ 2844552 w 3901827"/>
                <a:gd name="connsiteY52" fmla="*/ 3174604 h 4760516"/>
                <a:gd name="connsiteX53" fmla="*/ 2939802 w 3901827"/>
                <a:gd name="connsiteY53" fmla="*/ 3207941 h 4760516"/>
                <a:gd name="connsiteX54" fmla="*/ 3282702 w 3901827"/>
                <a:gd name="connsiteY54" fmla="*/ 3317479 h 4760516"/>
                <a:gd name="connsiteX55" fmla="*/ 3658939 w 3901827"/>
                <a:gd name="connsiteY55" fmla="*/ 3493691 h 4760516"/>
                <a:gd name="connsiteX56" fmla="*/ 3868489 w 3901827"/>
                <a:gd name="connsiteY56" fmla="*/ 3641329 h 4760516"/>
                <a:gd name="connsiteX57" fmla="*/ 3901827 w 3901827"/>
                <a:gd name="connsiteY57" fmla="*/ 3769916 h 4760516"/>
                <a:gd name="connsiteX58" fmla="*/ 3878014 w 3901827"/>
                <a:gd name="connsiteY58" fmla="*/ 4027091 h 4760516"/>
                <a:gd name="connsiteX59" fmla="*/ 3792289 w 3901827"/>
                <a:gd name="connsiteY59" fmla="*/ 4236641 h 4760516"/>
                <a:gd name="connsiteX60" fmla="*/ 3620839 w 3901827"/>
                <a:gd name="connsiteY60" fmla="*/ 4598591 h 4760516"/>
                <a:gd name="connsiteX61" fmla="*/ 3473202 w 3901827"/>
                <a:gd name="connsiteY61" fmla="*/ 4760516 h 4760516"/>
                <a:gd name="connsiteX62" fmla="*/ 339477 w 3901827"/>
                <a:gd name="connsiteY62" fmla="*/ 4760516 h 4760516"/>
                <a:gd name="connsiteX63" fmla="*/ 163264 w 3901827"/>
                <a:gd name="connsiteY63" fmla="*/ 4436666 h 4760516"/>
                <a:gd name="connsiteX64" fmla="*/ 58489 w 3901827"/>
                <a:gd name="connsiteY64" fmla="*/ 4141391 h 4760516"/>
                <a:gd name="connsiteX65" fmla="*/ 1339 w 3901827"/>
                <a:gd name="connsiteY65" fmla="*/ 3855641 h 4760516"/>
                <a:gd name="connsiteX66" fmla="*/ 25152 w 3901827"/>
                <a:gd name="connsiteY66" fmla="*/ 3703241 h 4760516"/>
                <a:gd name="connsiteX67" fmla="*/ 220414 w 3901827"/>
                <a:gd name="connsiteY67" fmla="*/ 3584179 h 4760516"/>
                <a:gd name="connsiteX68" fmla="*/ 534739 w 3901827"/>
                <a:gd name="connsiteY68" fmla="*/ 3450829 h 4760516"/>
                <a:gd name="connsiteX69" fmla="*/ 934789 w 3901827"/>
                <a:gd name="connsiteY69" fmla="*/ 3293666 h 4760516"/>
                <a:gd name="connsiteX70" fmla="*/ 1134814 w 3901827"/>
                <a:gd name="connsiteY70" fmla="*/ 3217466 h 4760516"/>
                <a:gd name="connsiteX71" fmla="*/ 1277689 w 3901827"/>
                <a:gd name="connsiteY71" fmla="*/ 2950766 h 4760516"/>
                <a:gd name="connsiteX72" fmla="*/ 1372939 w 3901827"/>
                <a:gd name="connsiteY72" fmla="*/ 2888854 h 4760516"/>
                <a:gd name="connsiteX73" fmla="*/ 1444377 w 3901827"/>
                <a:gd name="connsiteY73" fmla="*/ 2750741 h 4760516"/>
                <a:gd name="connsiteX74" fmla="*/ 1430089 w 3901827"/>
                <a:gd name="connsiteY74" fmla="*/ 2665016 h 4760516"/>
                <a:gd name="connsiteX75" fmla="*/ 1433678 w 3901827"/>
                <a:gd name="connsiteY75" fmla="*/ 2655556 h 4760516"/>
                <a:gd name="connsiteX76" fmla="*/ 1412671 w 3901827"/>
                <a:gd name="connsiteY76" fmla="*/ 2630242 h 4760516"/>
                <a:gd name="connsiteX77" fmla="*/ 1171172 w 3901827"/>
                <a:gd name="connsiteY77" fmla="*/ 2059985 h 4760516"/>
                <a:gd name="connsiteX78" fmla="*/ 977027 w 3901827"/>
                <a:gd name="connsiteY78" fmla="*/ 1612672 h 4760516"/>
                <a:gd name="connsiteX79" fmla="*/ 1052790 w 3901827"/>
                <a:gd name="connsiteY79" fmla="*/ 1487109 h 4760516"/>
                <a:gd name="connsiteX80" fmla="*/ 1018186 w 3901827"/>
                <a:gd name="connsiteY80" fmla="*/ 1277790 h 4760516"/>
                <a:gd name="connsiteX81" fmla="*/ 934788 w 3901827"/>
                <a:gd name="connsiteY81" fmla="*/ 1341041 h 4760516"/>
                <a:gd name="connsiteX82" fmla="*/ 883988 w 3901827"/>
                <a:gd name="connsiteY82" fmla="*/ 1404541 h 4760516"/>
                <a:gd name="connsiteX83" fmla="*/ 839538 w 3901827"/>
                <a:gd name="connsiteY83" fmla="*/ 1525191 h 4760516"/>
                <a:gd name="connsiteX84" fmla="*/ 858588 w 3901827"/>
                <a:gd name="connsiteY84" fmla="*/ 1645841 h 4760516"/>
                <a:gd name="connsiteX85" fmla="*/ 890338 w 3901827"/>
                <a:gd name="connsiteY85" fmla="*/ 1829991 h 4760516"/>
                <a:gd name="connsiteX86" fmla="*/ 966538 w 3901827"/>
                <a:gd name="connsiteY86" fmla="*/ 2128441 h 4760516"/>
                <a:gd name="connsiteX87" fmla="*/ 1049088 w 3901827"/>
                <a:gd name="connsiteY87" fmla="*/ 2198291 h 4760516"/>
                <a:gd name="connsiteX88" fmla="*/ 1099888 w 3901827"/>
                <a:gd name="connsiteY88" fmla="*/ 2331641 h 4760516"/>
                <a:gd name="connsiteX89" fmla="*/ 1220538 w 3901827"/>
                <a:gd name="connsiteY89" fmla="*/ 2566591 h 4760516"/>
                <a:gd name="connsiteX90" fmla="*/ 1271338 w 3901827"/>
                <a:gd name="connsiteY90" fmla="*/ 2712641 h 4760516"/>
                <a:gd name="connsiteX91" fmla="*/ 1131638 w 3901827"/>
                <a:gd name="connsiteY91" fmla="*/ 2750741 h 4760516"/>
                <a:gd name="connsiteX92" fmla="*/ 928438 w 3901827"/>
                <a:gd name="connsiteY92" fmla="*/ 2776141 h 4760516"/>
                <a:gd name="connsiteX93" fmla="*/ 744288 w 3901827"/>
                <a:gd name="connsiteY93" fmla="*/ 2731691 h 4760516"/>
                <a:gd name="connsiteX94" fmla="*/ 661738 w 3901827"/>
                <a:gd name="connsiteY94" fmla="*/ 2591991 h 4760516"/>
                <a:gd name="connsiteX95" fmla="*/ 623638 w 3901827"/>
                <a:gd name="connsiteY95" fmla="*/ 2344341 h 4760516"/>
                <a:gd name="connsiteX96" fmla="*/ 636338 w 3901827"/>
                <a:gd name="connsiteY96" fmla="*/ 2020491 h 4760516"/>
                <a:gd name="connsiteX97" fmla="*/ 737938 w 3901827"/>
                <a:gd name="connsiteY97" fmla="*/ 1328341 h 4760516"/>
                <a:gd name="connsiteX98" fmla="*/ 972888 w 3901827"/>
                <a:gd name="connsiteY98" fmla="*/ 623491 h 4760516"/>
                <a:gd name="connsiteX99" fmla="*/ 1169738 w 3901827"/>
                <a:gd name="connsiteY99" fmla="*/ 299641 h 4760516"/>
                <a:gd name="connsiteX100" fmla="*/ 1360238 w 3901827"/>
                <a:gd name="connsiteY100" fmla="*/ 140891 h 4760516"/>
                <a:gd name="connsiteX101" fmla="*/ 1531688 w 3901827"/>
                <a:gd name="connsiteY101" fmla="*/ 115491 h 4760516"/>
                <a:gd name="connsiteX102" fmla="*/ 1677738 w 3901827"/>
                <a:gd name="connsiteY102" fmla="*/ 13891 h 4760516"/>
                <a:gd name="connsiteX103" fmla="*/ 1814660 w 3901827"/>
                <a:gd name="connsiteY103" fmla="*/ 0 h 4760516"/>
                <a:gd name="connsiteX0" fmla="*/ 3062288 w 3902384"/>
                <a:gd name="connsiteY0" fmla="*/ 1005769 h 4760516"/>
                <a:gd name="connsiteX1" fmla="*/ 3082677 w 3902384"/>
                <a:gd name="connsiteY1" fmla="*/ 1026716 h 4760516"/>
                <a:gd name="connsiteX2" fmla="*/ 3168402 w 3902384"/>
                <a:gd name="connsiteY2" fmla="*/ 1369616 h 4760516"/>
                <a:gd name="connsiteX3" fmla="*/ 3254127 w 3902384"/>
                <a:gd name="connsiteY3" fmla="*/ 1822054 h 4760516"/>
                <a:gd name="connsiteX4" fmla="*/ 3282702 w 3902384"/>
                <a:gd name="connsiteY4" fmla="*/ 2255441 h 4760516"/>
                <a:gd name="connsiteX5" fmla="*/ 3273177 w 3902384"/>
                <a:gd name="connsiteY5" fmla="*/ 2526904 h 4760516"/>
                <a:gd name="connsiteX6" fmla="*/ 3192214 w 3902384"/>
                <a:gd name="connsiteY6" fmla="*/ 2722166 h 4760516"/>
                <a:gd name="connsiteX7" fmla="*/ 3044577 w 3902384"/>
                <a:gd name="connsiteY7" fmla="*/ 2750741 h 4760516"/>
                <a:gd name="connsiteX8" fmla="*/ 2811214 w 3902384"/>
                <a:gd name="connsiteY8" fmla="*/ 2731691 h 4760516"/>
                <a:gd name="connsiteX9" fmla="*/ 2635002 w 3902384"/>
                <a:gd name="connsiteY9" fmla="*/ 2669779 h 4760516"/>
                <a:gd name="connsiteX10" fmla="*/ 2658814 w 3902384"/>
                <a:gd name="connsiteY10" fmla="*/ 2603104 h 4760516"/>
                <a:gd name="connsiteX11" fmla="*/ 2754064 w 3902384"/>
                <a:gd name="connsiteY11" fmla="*/ 2474516 h 4760516"/>
                <a:gd name="connsiteX12" fmla="*/ 2844552 w 3902384"/>
                <a:gd name="connsiteY12" fmla="*/ 2255441 h 4760516"/>
                <a:gd name="connsiteX13" fmla="*/ 2863602 w 3902384"/>
                <a:gd name="connsiteY13" fmla="*/ 2160191 h 4760516"/>
                <a:gd name="connsiteX14" fmla="*/ 2920752 w 3902384"/>
                <a:gd name="connsiteY14" fmla="*/ 2098279 h 4760516"/>
                <a:gd name="connsiteX15" fmla="*/ 3001714 w 3902384"/>
                <a:gd name="connsiteY15" fmla="*/ 1855391 h 4760516"/>
                <a:gd name="connsiteX16" fmla="*/ 3058864 w 3902384"/>
                <a:gd name="connsiteY16" fmla="*/ 1598216 h 4760516"/>
                <a:gd name="connsiteX17" fmla="*/ 3063627 w 3902384"/>
                <a:gd name="connsiteY17" fmla="*/ 1483916 h 4760516"/>
                <a:gd name="connsiteX18" fmla="*/ 3011239 w 3902384"/>
                <a:gd name="connsiteY18" fmla="*/ 1379141 h 4760516"/>
                <a:gd name="connsiteX19" fmla="*/ 2958852 w 3902384"/>
                <a:gd name="connsiteY19" fmla="*/ 1331516 h 4760516"/>
                <a:gd name="connsiteX20" fmla="*/ 2949327 w 3902384"/>
                <a:gd name="connsiteY20" fmla="*/ 1236266 h 4760516"/>
                <a:gd name="connsiteX21" fmla="*/ 2958852 w 3902384"/>
                <a:gd name="connsiteY21" fmla="*/ 1121966 h 4760516"/>
                <a:gd name="connsiteX22" fmla="*/ 3006477 w 3902384"/>
                <a:gd name="connsiteY22" fmla="*/ 1050529 h 4760516"/>
                <a:gd name="connsiteX23" fmla="*/ 3062288 w 3902384"/>
                <a:gd name="connsiteY23" fmla="*/ 1005769 h 4760516"/>
                <a:gd name="connsiteX24" fmla="*/ 1814660 w 3902384"/>
                <a:gd name="connsiteY24" fmla="*/ 0 h 4760516"/>
                <a:gd name="connsiteX25" fmla="*/ 1957138 w 3902384"/>
                <a:gd name="connsiteY25" fmla="*/ 1191 h 4760516"/>
                <a:gd name="connsiteX26" fmla="*/ 2153988 w 3902384"/>
                <a:gd name="connsiteY26" fmla="*/ 20241 h 4760516"/>
                <a:gd name="connsiteX27" fmla="*/ 2382588 w 3902384"/>
                <a:gd name="connsiteY27" fmla="*/ 121841 h 4760516"/>
                <a:gd name="connsiteX28" fmla="*/ 2642938 w 3902384"/>
                <a:gd name="connsiteY28" fmla="*/ 331391 h 4760516"/>
                <a:gd name="connsiteX29" fmla="*/ 2947738 w 3902384"/>
                <a:gd name="connsiteY29" fmla="*/ 693341 h 4760516"/>
                <a:gd name="connsiteX30" fmla="*/ 3062038 w 3902384"/>
                <a:gd name="connsiteY30" fmla="*/ 883841 h 4760516"/>
                <a:gd name="connsiteX31" fmla="*/ 3011238 w 3902384"/>
                <a:gd name="connsiteY31" fmla="*/ 1004491 h 4760516"/>
                <a:gd name="connsiteX32" fmla="*/ 2903288 w 3902384"/>
                <a:gd name="connsiteY32" fmla="*/ 1061641 h 4760516"/>
                <a:gd name="connsiteX33" fmla="*/ 2827088 w 3902384"/>
                <a:gd name="connsiteY33" fmla="*/ 998141 h 4760516"/>
                <a:gd name="connsiteX34" fmla="*/ 2655638 w 3902384"/>
                <a:gd name="connsiteY34" fmla="*/ 820341 h 4760516"/>
                <a:gd name="connsiteX35" fmla="*/ 2350838 w 3902384"/>
                <a:gd name="connsiteY35" fmla="*/ 674291 h 4760516"/>
                <a:gd name="connsiteX36" fmla="*/ 2020638 w 3902384"/>
                <a:gd name="connsiteY36" fmla="*/ 674291 h 4760516"/>
                <a:gd name="connsiteX37" fmla="*/ 2344488 w 3902384"/>
                <a:gd name="connsiteY37" fmla="*/ 769541 h 4760516"/>
                <a:gd name="connsiteX38" fmla="*/ 2554038 w 3902384"/>
                <a:gd name="connsiteY38" fmla="*/ 909241 h 4760516"/>
                <a:gd name="connsiteX39" fmla="*/ 2630379 w 3902384"/>
                <a:gd name="connsiteY39" fmla="*/ 973620 h 4760516"/>
                <a:gd name="connsiteX40" fmla="*/ 2901551 w 3902384"/>
                <a:gd name="connsiteY40" fmla="*/ 1067700 h 4760516"/>
                <a:gd name="connsiteX41" fmla="*/ 2830884 w 3902384"/>
                <a:gd name="connsiteY41" fmla="*/ 1212445 h 4760516"/>
                <a:gd name="connsiteX42" fmla="*/ 2830884 w 3902384"/>
                <a:gd name="connsiteY42" fmla="*/ 1445256 h 4760516"/>
                <a:gd name="connsiteX43" fmla="*/ 2939795 w 3902384"/>
                <a:gd name="connsiteY43" fmla="*/ 1531580 h 4760516"/>
                <a:gd name="connsiteX44" fmla="*/ 2823781 w 3902384"/>
                <a:gd name="connsiteY44" fmla="*/ 2041674 h 4760516"/>
                <a:gd name="connsiteX45" fmla="*/ 2757487 w 3902384"/>
                <a:gd name="connsiteY45" fmla="*/ 2086142 h 4760516"/>
                <a:gd name="connsiteX46" fmla="*/ 2480886 w 3902384"/>
                <a:gd name="connsiteY46" fmla="*/ 2698176 h 4760516"/>
                <a:gd name="connsiteX47" fmla="*/ 2530227 w 3902384"/>
                <a:gd name="connsiteY47" fmla="*/ 2817416 h 4760516"/>
                <a:gd name="connsiteX48" fmla="*/ 2592139 w 3902384"/>
                <a:gd name="connsiteY48" fmla="*/ 2874566 h 4760516"/>
                <a:gd name="connsiteX49" fmla="*/ 2658814 w 3902384"/>
                <a:gd name="connsiteY49" fmla="*/ 2884091 h 4760516"/>
                <a:gd name="connsiteX50" fmla="*/ 2682627 w 3902384"/>
                <a:gd name="connsiteY50" fmla="*/ 2912666 h 4760516"/>
                <a:gd name="connsiteX51" fmla="*/ 2749302 w 3902384"/>
                <a:gd name="connsiteY51" fmla="*/ 3079354 h 4760516"/>
                <a:gd name="connsiteX52" fmla="*/ 2844552 w 3902384"/>
                <a:gd name="connsiteY52" fmla="*/ 3174604 h 4760516"/>
                <a:gd name="connsiteX53" fmla="*/ 2939802 w 3902384"/>
                <a:gd name="connsiteY53" fmla="*/ 3207941 h 4760516"/>
                <a:gd name="connsiteX54" fmla="*/ 3282702 w 3902384"/>
                <a:gd name="connsiteY54" fmla="*/ 3317479 h 4760516"/>
                <a:gd name="connsiteX55" fmla="*/ 3658939 w 3902384"/>
                <a:gd name="connsiteY55" fmla="*/ 3493691 h 4760516"/>
                <a:gd name="connsiteX56" fmla="*/ 3868489 w 3902384"/>
                <a:gd name="connsiteY56" fmla="*/ 3641329 h 4760516"/>
                <a:gd name="connsiteX57" fmla="*/ 3901827 w 3902384"/>
                <a:gd name="connsiteY57" fmla="*/ 3769916 h 4760516"/>
                <a:gd name="connsiteX58" fmla="*/ 3878014 w 3902384"/>
                <a:gd name="connsiteY58" fmla="*/ 4027091 h 4760516"/>
                <a:gd name="connsiteX59" fmla="*/ 3792289 w 3902384"/>
                <a:gd name="connsiteY59" fmla="*/ 4236641 h 4760516"/>
                <a:gd name="connsiteX60" fmla="*/ 3620839 w 3902384"/>
                <a:gd name="connsiteY60" fmla="*/ 4598591 h 4760516"/>
                <a:gd name="connsiteX61" fmla="*/ 3473202 w 3902384"/>
                <a:gd name="connsiteY61" fmla="*/ 4760516 h 4760516"/>
                <a:gd name="connsiteX62" fmla="*/ 339477 w 3902384"/>
                <a:gd name="connsiteY62" fmla="*/ 4760516 h 4760516"/>
                <a:gd name="connsiteX63" fmla="*/ 163264 w 3902384"/>
                <a:gd name="connsiteY63" fmla="*/ 4436666 h 4760516"/>
                <a:gd name="connsiteX64" fmla="*/ 58489 w 3902384"/>
                <a:gd name="connsiteY64" fmla="*/ 4141391 h 4760516"/>
                <a:gd name="connsiteX65" fmla="*/ 1339 w 3902384"/>
                <a:gd name="connsiteY65" fmla="*/ 3855641 h 4760516"/>
                <a:gd name="connsiteX66" fmla="*/ 25152 w 3902384"/>
                <a:gd name="connsiteY66" fmla="*/ 3703241 h 4760516"/>
                <a:gd name="connsiteX67" fmla="*/ 220414 w 3902384"/>
                <a:gd name="connsiteY67" fmla="*/ 3584179 h 4760516"/>
                <a:gd name="connsiteX68" fmla="*/ 534739 w 3902384"/>
                <a:gd name="connsiteY68" fmla="*/ 3450829 h 4760516"/>
                <a:gd name="connsiteX69" fmla="*/ 934789 w 3902384"/>
                <a:gd name="connsiteY69" fmla="*/ 3293666 h 4760516"/>
                <a:gd name="connsiteX70" fmla="*/ 1134814 w 3902384"/>
                <a:gd name="connsiteY70" fmla="*/ 3217466 h 4760516"/>
                <a:gd name="connsiteX71" fmla="*/ 1277689 w 3902384"/>
                <a:gd name="connsiteY71" fmla="*/ 2950766 h 4760516"/>
                <a:gd name="connsiteX72" fmla="*/ 1372939 w 3902384"/>
                <a:gd name="connsiteY72" fmla="*/ 2888854 h 4760516"/>
                <a:gd name="connsiteX73" fmla="*/ 1444377 w 3902384"/>
                <a:gd name="connsiteY73" fmla="*/ 2750741 h 4760516"/>
                <a:gd name="connsiteX74" fmla="*/ 1430089 w 3902384"/>
                <a:gd name="connsiteY74" fmla="*/ 2665016 h 4760516"/>
                <a:gd name="connsiteX75" fmla="*/ 1433678 w 3902384"/>
                <a:gd name="connsiteY75" fmla="*/ 2655556 h 4760516"/>
                <a:gd name="connsiteX76" fmla="*/ 1412671 w 3902384"/>
                <a:gd name="connsiteY76" fmla="*/ 2630242 h 4760516"/>
                <a:gd name="connsiteX77" fmla="*/ 1171172 w 3902384"/>
                <a:gd name="connsiteY77" fmla="*/ 2059985 h 4760516"/>
                <a:gd name="connsiteX78" fmla="*/ 977027 w 3902384"/>
                <a:gd name="connsiteY78" fmla="*/ 1612672 h 4760516"/>
                <a:gd name="connsiteX79" fmla="*/ 1052790 w 3902384"/>
                <a:gd name="connsiteY79" fmla="*/ 1487109 h 4760516"/>
                <a:gd name="connsiteX80" fmla="*/ 1018186 w 3902384"/>
                <a:gd name="connsiteY80" fmla="*/ 1277790 h 4760516"/>
                <a:gd name="connsiteX81" fmla="*/ 934788 w 3902384"/>
                <a:gd name="connsiteY81" fmla="*/ 1341041 h 4760516"/>
                <a:gd name="connsiteX82" fmla="*/ 883988 w 3902384"/>
                <a:gd name="connsiteY82" fmla="*/ 1404541 h 4760516"/>
                <a:gd name="connsiteX83" fmla="*/ 839538 w 3902384"/>
                <a:gd name="connsiteY83" fmla="*/ 1525191 h 4760516"/>
                <a:gd name="connsiteX84" fmla="*/ 858588 w 3902384"/>
                <a:gd name="connsiteY84" fmla="*/ 1645841 h 4760516"/>
                <a:gd name="connsiteX85" fmla="*/ 890338 w 3902384"/>
                <a:gd name="connsiteY85" fmla="*/ 1829991 h 4760516"/>
                <a:gd name="connsiteX86" fmla="*/ 966538 w 3902384"/>
                <a:gd name="connsiteY86" fmla="*/ 2128441 h 4760516"/>
                <a:gd name="connsiteX87" fmla="*/ 1049088 w 3902384"/>
                <a:gd name="connsiteY87" fmla="*/ 2198291 h 4760516"/>
                <a:gd name="connsiteX88" fmla="*/ 1099888 w 3902384"/>
                <a:gd name="connsiteY88" fmla="*/ 2331641 h 4760516"/>
                <a:gd name="connsiteX89" fmla="*/ 1220538 w 3902384"/>
                <a:gd name="connsiteY89" fmla="*/ 2566591 h 4760516"/>
                <a:gd name="connsiteX90" fmla="*/ 1271338 w 3902384"/>
                <a:gd name="connsiteY90" fmla="*/ 2712641 h 4760516"/>
                <a:gd name="connsiteX91" fmla="*/ 1131638 w 3902384"/>
                <a:gd name="connsiteY91" fmla="*/ 2750741 h 4760516"/>
                <a:gd name="connsiteX92" fmla="*/ 928438 w 3902384"/>
                <a:gd name="connsiteY92" fmla="*/ 2776141 h 4760516"/>
                <a:gd name="connsiteX93" fmla="*/ 744288 w 3902384"/>
                <a:gd name="connsiteY93" fmla="*/ 2731691 h 4760516"/>
                <a:gd name="connsiteX94" fmla="*/ 661738 w 3902384"/>
                <a:gd name="connsiteY94" fmla="*/ 2591991 h 4760516"/>
                <a:gd name="connsiteX95" fmla="*/ 623638 w 3902384"/>
                <a:gd name="connsiteY95" fmla="*/ 2344341 h 4760516"/>
                <a:gd name="connsiteX96" fmla="*/ 636338 w 3902384"/>
                <a:gd name="connsiteY96" fmla="*/ 2020491 h 4760516"/>
                <a:gd name="connsiteX97" fmla="*/ 737938 w 3902384"/>
                <a:gd name="connsiteY97" fmla="*/ 1328341 h 4760516"/>
                <a:gd name="connsiteX98" fmla="*/ 972888 w 3902384"/>
                <a:gd name="connsiteY98" fmla="*/ 623491 h 4760516"/>
                <a:gd name="connsiteX99" fmla="*/ 1169738 w 3902384"/>
                <a:gd name="connsiteY99" fmla="*/ 299641 h 4760516"/>
                <a:gd name="connsiteX100" fmla="*/ 1360238 w 3902384"/>
                <a:gd name="connsiteY100" fmla="*/ 140891 h 4760516"/>
                <a:gd name="connsiteX101" fmla="*/ 1531688 w 3902384"/>
                <a:gd name="connsiteY101" fmla="*/ 115491 h 4760516"/>
                <a:gd name="connsiteX102" fmla="*/ 1677738 w 3902384"/>
                <a:gd name="connsiteY102" fmla="*/ 13891 h 4760516"/>
                <a:gd name="connsiteX103" fmla="*/ 1814660 w 3902384"/>
                <a:gd name="connsiteY103" fmla="*/ 0 h 4760516"/>
                <a:gd name="connsiteX0" fmla="*/ 3062288 w 3903424"/>
                <a:gd name="connsiteY0" fmla="*/ 1005769 h 4760516"/>
                <a:gd name="connsiteX1" fmla="*/ 3082677 w 3903424"/>
                <a:gd name="connsiteY1" fmla="*/ 1026716 h 4760516"/>
                <a:gd name="connsiteX2" fmla="*/ 3168402 w 3903424"/>
                <a:gd name="connsiteY2" fmla="*/ 1369616 h 4760516"/>
                <a:gd name="connsiteX3" fmla="*/ 3254127 w 3903424"/>
                <a:gd name="connsiteY3" fmla="*/ 1822054 h 4760516"/>
                <a:gd name="connsiteX4" fmla="*/ 3282702 w 3903424"/>
                <a:gd name="connsiteY4" fmla="*/ 2255441 h 4760516"/>
                <a:gd name="connsiteX5" fmla="*/ 3273177 w 3903424"/>
                <a:gd name="connsiteY5" fmla="*/ 2526904 h 4760516"/>
                <a:gd name="connsiteX6" fmla="*/ 3192214 w 3903424"/>
                <a:gd name="connsiteY6" fmla="*/ 2722166 h 4760516"/>
                <a:gd name="connsiteX7" fmla="*/ 3044577 w 3903424"/>
                <a:gd name="connsiteY7" fmla="*/ 2750741 h 4760516"/>
                <a:gd name="connsiteX8" fmla="*/ 2811214 w 3903424"/>
                <a:gd name="connsiteY8" fmla="*/ 2731691 h 4760516"/>
                <a:gd name="connsiteX9" fmla="*/ 2635002 w 3903424"/>
                <a:gd name="connsiteY9" fmla="*/ 2669779 h 4760516"/>
                <a:gd name="connsiteX10" fmla="*/ 2658814 w 3903424"/>
                <a:gd name="connsiteY10" fmla="*/ 2603104 h 4760516"/>
                <a:gd name="connsiteX11" fmla="*/ 2754064 w 3903424"/>
                <a:gd name="connsiteY11" fmla="*/ 2474516 h 4760516"/>
                <a:gd name="connsiteX12" fmla="*/ 2844552 w 3903424"/>
                <a:gd name="connsiteY12" fmla="*/ 2255441 h 4760516"/>
                <a:gd name="connsiteX13" fmla="*/ 2863602 w 3903424"/>
                <a:gd name="connsiteY13" fmla="*/ 2160191 h 4760516"/>
                <a:gd name="connsiteX14" fmla="*/ 2920752 w 3903424"/>
                <a:gd name="connsiteY14" fmla="*/ 2098279 h 4760516"/>
                <a:gd name="connsiteX15" fmla="*/ 3001714 w 3903424"/>
                <a:gd name="connsiteY15" fmla="*/ 1855391 h 4760516"/>
                <a:gd name="connsiteX16" fmla="*/ 3058864 w 3903424"/>
                <a:gd name="connsiteY16" fmla="*/ 1598216 h 4760516"/>
                <a:gd name="connsiteX17" fmla="*/ 3063627 w 3903424"/>
                <a:gd name="connsiteY17" fmla="*/ 1483916 h 4760516"/>
                <a:gd name="connsiteX18" fmla="*/ 3011239 w 3903424"/>
                <a:gd name="connsiteY18" fmla="*/ 1379141 h 4760516"/>
                <a:gd name="connsiteX19" fmla="*/ 2958852 w 3903424"/>
                <a:gd name="connsiteY19" fmla="*/ 1331516 h 4760516"/>
                <a:gd name="connsiteX20" fmla="*/ 2949327 w 3903424"/>
                <a:gd name="connsiteY20" fmla="*/ 1236266 h 4760516"/>
                <a:gd name="connsiteX21" fmla="*/ 2958852 w 3903424"/>
                <a:gd name="connsiteY21" fmla="*/ 1121966 h 4760516"/>
                <a:gd name="connsiteX22" fmla="*/ 3006477 w 3903424"/>
                <a:gd name="connsiteY22" fmla="*/ 1050529 h 4760516"/>
                <a:gd name="connsiteX23" fmla="*/ 3062288 w 3903424"/>
                <a:gd name="connsiteY23" fmla="*/ 1005769 h 4760516"/>
                <a:gd name="connsiteX24" fmla="*/ 1814660 w 3903424"/>
                <a:gd name="connsiteY24" fmla="*/ 0 h 4760516"/>
                <a:gd name="connsiteX25" fmla="*/ 1957138 w 3903424"/>
                <a:gd name="connsiteY25" fmla="*/ 1191 h 4760516"/>
                <a:gd name="connsiteX26" fmla="*/ 2153988 w 3903424"/>
                <a:gd name="connsiteY26" fmla="*/ 20241 h 4760516"/>
                <a:gd name="connsiteX27" fmla="*/ 2382588 w 3903424"/>
                <a:gd name="connsiteY27" fmla="*/ 121841 h 4760516"/>
                <a:gd name="connsiteX28" fmla="*/ 2642938 w 3903424"/>
                <a:gd name="connsiteY28" fmla="*/ 331391 h 4760516"/>
                <a:gd name="connsiteX29" fmla="*/ 2947738 w 3903424"/>
                <a:gd name="connsiteY29" fmla="*/ 693341 h 4760516"/>
                <a:gd name="connsiteX30" fmla="*/ 3062038 w 3903424"/>
                <a:gd name="connsiteY30" fmla="*/ 883841 h 4760516"/>
                <a:gd name="connsiteX31" fmla="*/ 3011238 w 3903424"/>
                <a:gd name="connsiteY31" fmla="*/ 1004491 h 4760516"/>
                <a:gd name="connsiteX32" fmla="*/ 2903288 w 3903424"/>
                <a:gd name="connsiteY32" fmla="*/ 1061641 h 4760516"/>
                <a:gd name="connsiteX33" fmla="*/ 2827088 w 3903424"/>
                <a:gd name="connsiteY33" fmla="*/ 998141 h 4760516"/>
                <a:gd name="connsiteX34" fmla="*/ 2655638 w 3903424"/>
                <a:gd name="connsiteY34" fmla="*/ 820341 h 4760516"/>
                <a:gd name="connsiteX35" fmla="*/ 2350838 w 3903424"/>
                <a:gd name="connsiteY35" fmla="*/ 674291 h 4760516"/>
                <a:gd name="connsiteX36" fmla="*/ 2020638 w 3903424"/>
                <a:gd name="connsiteY36" fmla="*/ 674291 h 4760516"/>
                <a:gd name="connsiteX37" fmla="*/ 2344488 w 3903424"/>
                <a:gd name="connsiteY37" fmla="*/ 769541 h 4760516"/>
                <a:gd name="connsiteX38" fmla="*/ 2554038 w 3903424"/>
                <a:gd name="connsiteY38" fmla="*/ 909241 h 4760516"/>
                <a:gd name="connsiteX39" fmla="*/ 2630379 w 3903424"/>
                <a:gd name="connsiteY39" fmla="*/ 973620 h 4760516"/>
                <a:gd name="connsiteX40" fmla="*/ 2901551 w 3903424"/>
                <a:gd name="connsiteY40" fmla="*/ 1067700 h 4760516"/>
                <a:gd name="connsiteX41" fmla="*/ 2830884 w 3903424"/>
                <a:gd name="connsiteY41" fmla="*/ 1212445 h 4760516"/>
                <a:gd name="connsiteX42" fmla="*/ 2830884 w 3903424"/>
                <a:gd name="connsiteY42" fmla="*/ 1445256 h 4760516"/>
                <a:gd name="connsiteX43" fmla="*/ 2939795 w 3903424"/>
                <a:gd name="connsiteY43" fmla="*/ 1531580 h 4760516"/>
                <a:gd name="connsiteX44" fmla="*/ 2823781 w 3903424"/>
                <a:gd name="connsiteY44" fmla="*/ 2041674 h 4760516"/>
                <a:gd name="connsiteX45" fmla="*/ 2757487 w 3903424"/>
                <a:gd name="connsiteY45" fmla="*/ 2086142 h 4760516"/>
                <a:gd name="connsiteX46" fmla="*/ 2480886 w 3903424"/>
                <a:gd name="connsiteY46" fmla="*/ 2698176 h 4760516"/>
                <a:gd name="connsiteX47" fmla="*/ 2530227 w 3903424"/>
                <a:gd name="connsiteY47" fmla="*/ 2817416 h 4760516"/>
                <a:gd name="connsiteX48" fmla="*/ 2592139 w 3903424"/>
                <a:gd name="connsiteY48" fmla="*/ 2874566 h 4760516"/>
                <a:gd name="connsiteX49" fmla="*/ 2658814 w 3903424"/>
                <a:gd name="connsiteY49" fmla="*/ 2884091 h 4760516"/>
                <a:gd name="connsiteX50" fmla="*/ 2682627 w 3903424"/>
                <a:gd name="connsiteY50" fmla="*/ 2912666 h 4760516"/>
                <a:gd name="connsiteX51" fmla="*/ 2749302 w 3903424"/>
                <a:gd name="connsiteY51" fmla="*/ 3079354 h 4760516"/>
                <a:gd name="connsiteX52" fmla="*/ 2844552 w 3903424"/>
                <a:gd name="connsiteY52" fmla="*/ 3174604 h 4760516"/>
                <a:gd name="connsiteX53" fmla="*/ 2939802 w 3903424"/>
                <a:gd name="connsiteY53" fmla="*/ 3207941 h 4760516"/>
                <a:gd name="connsiteX54" fmla="*/ 3282702 w 3903424"/>
                <a:gd name="connsiteY54" fmla="*/ 3317479 h 4760516"/>
                <a:gd name="connsiteX55" fmla="*/ 3658939 w 3903424"/>
                <a:gd name="connsiteY55" fmla="*/ 3493691 h 4760516"/>
                <a:gd name="connsiteX56" fmla="*/ 3868489 w 3903424"/>
                <a:gd name="connsiteY56" fmla="*/ 3641329 h 4760516"/>
                <a:gd name="connsiteX57" fmla="*/ 3901827 w 3903424"/>
                <a:gd name="connsiteY57" fmla="*/ 3769916 h 4760516"/>
                <a:gd name="connsiteX58" fmla="*/ 3878014 w 3903424"/>
                <a:gd name="connsiteY58" fmla="*/ 4027091 h 4760516"/>
                <a:gd name="connsiteX59" fmla="*/ 3792289 w 3903424"/>
                <a:gd name="connsiteY59" fmla="*/ 4236641 h 4760516"/>
                <a:gd name="connsiteX60" fmla="*/ 3620839 w 3903424"/>
                <a:gd name="connsiteY60" fmla="*/ 4598591 h 4760516"/>
                <a:gd name="connsiteX61" fmla="*/ 3473202 w 3903424"/>
                <a:gd name="connsiteY61" fmla="*/ 4760516 h 4760516"/>
                <a:gd name="connsiteX62" fmla="*/ 339477 w 3903424"/>
                <a:gd name="connsiteY62" fmla="*/ 4760516 h 4760516"/>
                <a:gd name="connsiteX63" fmla="*/ 163264 w 3903424"/>
                <a:gd name="connsiteY63" fmla="*/ 4436666 h 4760516"/>
                <a:gd name="connsiteX64" fmla="*/ 58489 w 3903424"/>
                <a:gd name="connsiteY64" fmla="*/ 4141391 h 4760516"/>
                <a:gd name="connsiteX65" fmla="*/ 1339 w 3903424"/>
                <a:gd name="connsiteY65" fmla="*/ 3855641 h 4760516"/>
                <a:gd name="connsiteX66" fmla="*/ 25152 w 3903424"/>
                <a:gd name="connsiteY66" fmla="*/ 3703241 h 4760516"/>
                <a:gd name="connsiteX67" fmla="*/ 220414 w 3903424"/>
                <a:gd name="connsiteY67" fmla="*/ 3584179 h 4760516"/>
                <a:gd name="connsiteX68" fmla="*/ 534739 w 3903424"/>
                <a:gd name="connsiteY68" fmla="*/ 3450829 h 4760516"/>
                <a:gd name="connsiteX69" fmla="*/ 934789 w 3903424"/>
                <a:gd name="connsiteY69" fmla="*/ 3293666 h 4760516"/>
                <a:gd name="connsiteX70" fmla="*/ 1134814 w 3903424"/>
                <a:gd name="connsiteY70" fmla="*/ 3217466 h 4760516"/>
                <a:gd name="connsiteX71" fmla="*/ 1277689 w 3903424"/>
                <a:gd name="connsiteY71" fmla="*/ 2950766 h 4760516"/>
                <a:gd name="connsiteX72" fmla="*/ 1372939 w 3903424"/>
                <a:gd name="connsiteY72" fmla="*/ 2888854 h 4760516"/>
                <a:gd name="connsiteX73" fmla="*/ 1444377 w 3903424"/>
                <a:gd name="connsiteY73" fmla="*/ 2750741 h 4760516"/>
                <a:gd name="connsiteX74" fmla="*/ 1430089 w 3903424"/>
                <a:gd name="connsiteY74" fmla="*/ 2665016 h 4760516"/>
                <a:gd name="connsiteX75" fmla="*/ 1433678 w 3903424"/>
                <a:gd name="connsiteY75" fmla="*/ 2655556 h 4760516"/>
                <a:gd name="connsiteX76" fmla="*/ 1412671 w 3903424"/>
                <a:gd name="connsiteY76" fmla="*/ 2630242 h 4760516"/>
                <a:gd name="connsiteX77" fmla="*/ 1171172 w 3903424"/>
                <a:gd name="connsiteY77" fmla="*/ 2059985 h 4760516"/>
                <a:gd name="connsiteX78" fmla="*/ 977027 w 3903424"/>
                <a:gd name="connsiteY78" fmla="*/ 1612672 h 4760516"/>
                <a:gd name="connsiteX79" fmla="*/ 1052790 w 3903424"/>
                <a:gd name="connsiteY79" fmla="*/ 1487109 h 4760516"/>
                <a:gd name="connsiteX80" fmla="*/ 1018186 w 3903424"/>
                <a:gd name="connsiteY80" fmla="*/ 1277790 h 4760516"/>
                <a:gd name="connsiteX81" fmla="*/ 934788 w 3903424"/>
                <a:gd name="connsiteY81" fmla="*/ 1341041 h 4760516"/>
                <a:gd name="connsiteX82" fmla="*/ 883988 w 3903424"/>
                <a:gd name="connsiteY82" fmla="*/ 1404541 h 4760516"/>
                <a:gd name="connsiteX83" fmla="*/ 839538 w 3903424"/>
                <a:gd name="connsiteY83" fmla="*/ 1525191 h 4760516"/>
                <a:gd name="connsiteX84" fmla="*/ 858588 w 3903424"/>
                <a:gd name="connsiteY84" fmla="*/ 1645841 h 4760516"/>
                <a:gd name="connsiteX85" fmla="*/ 890338 w 3903424"/>
                <a:gd name="connsiteY85" fmla="*/ 1829991 h 4760516"/>
                <a:gd name="connsiteX86" fmla="*/ 966538 w 3903424"/>
                <a:gd name="connsiteY86" fmla="*/ 2128441 h 4760516"/>
                <a:gd name="connsiteX87" fmla="*/ 1049088 w 3903424"/>
                <a:gd name="connsiteY87" fmla="*/ 2198291 h 4760516"/>
                <a:gd name="connsiteX88" fmla="*/ 1099888 w 3903424"/>
                <a:gd name="connsiteY88" fmla="*/ 2331641 h 4760516"/>
                <a:gd name="connsiteX89" fmla="*/ 1220538 w 3903424"/>
                <a:gd name="connsiteY89" fmla="*/ 2566591 h 4760516"/>
                <a:gd name="connsiteX90" fmla="*/ 1271338 w 3903424"/>
                <a:gd name="connsiteY90" fmla="*/ 2712641 h 4760516"/>
                <a:gd name="connsiteX91" fmla="*/ 1131638 w 3903424"/>
                <a:gd name="connsiteY91" fmla="*/ 2750741 h 4760516"/>
                <a:gd name="connsiteX92" fmla="*/ 928438 w 3903424"/>
                <a:gd name="connsiteY92" fmla="*/ 2776141 h 4760516"/>
                <a:gd name="connsiteX93" fmla="*/ 744288 w 3903424"/>
                <a:gd name="connsiteY93" fmla="*/ 2731691 h 4760516"/>
                <a:gd name="connsiteX94" fmla="*/ 661738 w 3903424"/>
                <a:gd name="connsiteY94" fmla="*/ 2591991 h 4760516"/>
                <a:gd name="connsiteX95" fmla="*/ 623638 w 3903424"/>
                <a:gd name="connsiteY95" fmla="*/ 2344341 h 4760516"/>
                <a:gd name="connsiteX96" fmla="*/ 636338 w 3903424"/>
                <a:gd name="connsiteY96" fmla="*/ 2020491 h 4760516"/>
                <a:gd name="connsiteX97" fmla="*/ 737938 w 3903424"/>
                <a:gd name="connsiteY97" fmla="*/ 1328341 h 4760516"/>
                <a:gd name="connsiteX98" fmla="*/ 972888 w 3903424"/>
                <a:gd name="connsiteY98" fmla="*/ 623491 h 4760516"/>
                <a:gd name="connsiteX99" fmla="*/ 1169738 w 3903424"/>
                <a:gd name="connsiteY99" fmla="*/ 299641 h 4760516"/>
                <a:gd name="connsiteX100" fmla="*/ 1360238 w 3903424"/>
                <a:gd name="connsiteY100" fmla="*/ 140891 h 4760516"/>
                <a:gd name="connsiteX101" fmla="*/ 1531688 w 3903424"/>
                <a:gd name="connsiteY101" fmla="*/ 115491 h 4760516"/>
                <a:gd name="connsiteX102" fmla="*/ 1677738 w 3903424"/>
                <a:gd name="connsiteY102" fmla="*/ 13891 h 4760516"/>
                <a:gd name="connsiteX103" fmla="*/ 1814660 w 3903424"/>
                <a:gd name="connsiteY103" fmla="*/ 0 h 4760516"/>
                <a:gd name="connsiteX0" fmla="*/ 3062288 w 3904400"/>
                <a:gd name="connsiteY0" fmla="*/ 1005769 h 4760516"/>
                <a:gd name="connsiteX1" fmla="*/ 3082677 w 3904400"/>
                <a:gd name="connsiteY1" fmla="*/ 1026716 h 4760516"/>
                <a:gd name="connsiteX2" fmla="*/ 3168402 w 3904400"/>
                <a:gd name="connsiteY2" fmla="*/ 1369616 h 4760516"/>
                <a:gd name="connsiteX3" fmla="*/ 3254127 w 3904400"/>
                <a:gd name="connsiteY3" fmla="*/ 1822054 h 4760516"/>
                <a:gd name="connsiteX4" fmla="*/ 3282702 w 3904400"/>
                <a:gd name="connsiteY4" fmla="*/ 2255441 h 4760516"/>
                <a:gd name="connsiteX5" fmla="*/ 3273177 w 3904400"/>
                <a:gd name="connsiteY5" fmla="*/ 2526904 h 4760516"/>
                <a:gd name="connsiteX6" fmla="*/ 3192214 w 3904400"/>
                <a:gd name="connsiteY6" fmla="*/ 2722166 h 4760516"/>
                <a:gd name="connsiteX7" fmla="*/ 3044577 w 3904400"/>
                <a:gd name="connsiteY7" fmla="*/ 2750741 h 4760516"/>
                <a:gd name="connsiteX8" fmla="*/ 2811214 w 3904400"/>
                <a:gd name="connsiteY8" fmla="*/ 2731691 h 4760516"/>
                <a:gd name="connsiteX9" fmla="*/ 2635002 w 3904400"/>
                <a:gd name="connsiteY9" fmla="*/ 2669779 h 4760516"/>
                <a:gd name="connsiteX10" fmla="*/ 2658814 w 3904400"/>
                <a:gd name="connsiteY10" fmla="*/ 2603104 h 4760516"/>
                <a:gd name="connsiteX11" fmla="*/ 2754064 w 3904400"/>
                <a:gd name="connsiteY11" fmla="*/ 2474516 h 4760516"/>
                <a:gd name="connsiteX12" fmla="*/ 2844552 w 3904400"/>
                <a:gd name="connsiteY12" fmla="*/ 2255441 h 4760516"/>
                <a:gd name="connsiteX13" fmla="*/ 2863602 w 3904400"/>
                <a:gd name="connsiteY13" fmla="*/ 2160191 h 4760516"/>
                <a:gd name="connsiteX14" fmla="*/ 2920752 w 3904400"/>
                <a:gd name="connsiteY14" fmla="*/ 2098279 h 4760516"/>
                <a:gd name="connsiteX15" fmla="*/ 3001714 w 3904400"/>
                <a:gd name="connsiteY15" fmla="*/ 1855391 h 4760516"/>
                <a:gd name="connsiteX16" fmla="*/ 3058864 w 3904400"/>
                <a:gd name="connsiteY16" fmla="*/ 1598216 h 4760516"/>
                <a:gd name="connsiteX17" fmla="*/ 3063627 w 3904400"/>
                <a:gd name="connsiteY17" fmla="*/ 1483916 h 4760516"/>
                <a:gd name="connsiteX18" fmla="*/ 3011239 w 3904400"/>
                <a:gd name="connsiteY18" fmla="*/ 1379141 h 4760516"/>
                <a:gd name="connsiteX19" fmla="*/ 2958852 w 3904400"/>
                <a:gd name="connsiteY19" fmla="*/ 1331516 h 4760516"/>
                <a:gd name="connsiteX20" fmla="*/ 2949327 w 3904400"/>
                <a:gd name="connsiteY20" fmla="*/ 1236266 h 4760516"/>
                <a:gd name="connsiteX21" fmla="*/ 2958852 w 3904400"/>
                <a:gd name="connsiteY21" fmla="*/ 1121966 h 4760516"/>
                <a:gd name="connsiteX22" fmla="*/ 3006477 w 3904400"/>
                <a:gd name="connsiteY22" fmla="*/ 1050529 h 4760516"/>
                <a:gd name="connsiteX23" fmla="*/ 3062288 w 3904400"/>
                <a:gd name="connsiteY23" fmla="*/ 1005769 h 4760516"/>
                <a:gd name="connsiteX24" fmla="*/ 1814660 w 3904400"/>
                <a:gd name="connsiteY24" fmla="*/ 0 h 4760516"/>
                <a:gd name="connsiteX25" fmla="*/ 1957138 w 3904400"/>
                <a:gd name="connsiteY25" fmla="*/ 1191 h 4760516"/>
                <a:gd name="connsiteX26" fmla="*/ 2153988 w 3904400"/>
                <a:gd name="connsiteY26" fmla="*/ 20241 h 4760516"/>
                <a:gd name="connsiteX27" fmla="*/ 2382588 w 3904400"/>
                <a:gd name="connsiteY27" fmla="*/ 121841 h 4760516"/>
                <a:gd name="connsiteX28" fmla="*/ 2642938 w 3904400"/>
                <a:gd name="connsiteY28" fmla="*/ 331391 h 4760516"/>
                <a:gd name="connsiteX29" fmla="*/ 2947738 w 3904400"/>
                <a:gd name="connsiteY29" fmla="*/ 693341 h 4760516"/>
                <a:gd name="connsiteX30" fmla="*/ 3062038 w 3904400"/>
                <a:gd name="connsiteY30" fmla="*/ 883841 h 4760516"/>
                <a:gd name="connsiteX31" fmla="*/ 3011238 w 3904400"/>
                <a:gd name="connsiteY31" fmla="*/ 1004491 h 4760516"/>
                <a:gd name="connsiteX32" fmla="*/ 2903288 w 3904400"/>
                <a:gd name="connsiteY32" fmla="*/ 1061641 h 4760516"/>
                <a:gd name="connsiteX33" fmla="*/ 2827088 w 3904400"/>
                <a:gd name="connsiteY33" fmla="*/ 998141 h 4760516"/>
                <a:gd name="connsiteX34" fmla="*/ 2655638 w 3904400"/>
                <a:gd name="connsiteY34" fmla="*/ 820341 h 4760516"/>
                <a:gd name="connsiteX35" fmla="*/ 2350838 w 3904400"/>
                <a:gd name="connsiteY35" fmla="*/ 674291 h 4760516"/>
                <a:gd name="connsiteX36" fmla="*/ 2020638 w 3904400"/>
                <a:gd name="connsiteY36" fmla="*/ 674291 h 4760516"/>
                <a:gd name="connsiteX37" fmla="*/ 2344488 w 3904400"/>
                <a:gd name="connsiteY37" fmla="*/ 769541 h 4760516"/>
                <a:gd name="connsiteX38" fmla="*/ 2554038 w 3904400"/>
                <a:gd name="connsiteY38" fmla="*/ 909241 h 4760516"/>
                <a:gd name="connsiteX39" fmla="*/ 2630379 w 3904400"/>
                <a:gd name="connsiteY39" fmla="*/ 973620 h 4760516"/>
                <a:gd name="connsiteX40" fmla="*/ 2901551 w 3904400"/>
                <a:gd name="connsiteY40" fmla="*/ 1067700 h 4760516"/>
                <a:gd name="connsiteX41" fmla="*/ 2830884 w 3904400"/>
                <a:gd name="connsiteY41" fmla="*/ 1212445 h 4760516"/>
                <a:gd name="connsiteX42" fmla="*/ 2830884 w 3904400"/>
                <a:gd name="connsiteY42" fmla="*/ 1445256 h 4760516"/>
                <a:gd name="connsiteX43" fmla="*/ 2939795 w 3904400"/>
                <a:gd name="connsiteY43" fmla="*/ 1531580 h 4760516"/>
                <a:gd name="connsiteX44" fmla="*/ 2823781 w 3904400"/>
                <a:gd name="connsiteY44" fmla="*/ 2041674 h 4760516"/>
                <a:gd name="connsiteX45" fmla="*/ 2757487 w 3904400"/>
                <a:gd name="connsiteY45" fmla="*/ 2086142 h 4760516"/>
                <a:gd name="connsiteX46" fmla="*/ 2480886 w 3904400"/>
                <a:gd name="connsiteY46" fmla="*/ 2698176 h 4760516"/>
                <a:gd name="connsiteX47" fmla="*/ 2530227 w 3904400"/>
                <a:gd name="connsiteY47" fmla="*/ 2817416 h 4760516"/>
                <a:gd name="connsiteX48" fmla="*/ 2592139 w 3904400"/>
                <a:gd name="connsiteY48" fmla="*/ 2874566 h 4760516"/>
                <a:gd name="connsiteX49" fmla="*/ 2658814 w 3904400"/>
                <a:gd name="connsiteY49" fmla="*/ 2884091 h 4760516"/>
                <a:gd name="connsiteX50" fmla="*/ 2682627 w 3904400"/>
                <a:gd name="connsiteY50" fmla="*/ 2912666 h 4760516"/>
                <a:gd name="connsiteX51" fmla="*/ 2749302 w 3904400"/>
                <a:gd name="connsiteY51" fmla="*/ 3079354 h 4760516"/>
                <a:gd name="connsiteX52" fmla="*/ 2844552 w 3904400"/>
                <a:gd name="connsiteY52" fmla="*/ 3174604 h 4760516"/>
                <a:gd name="connsiteX53" fmla="*/ 2939802 w 3904400"/>
                <a:gd name="connsiteY53" fmla="*/ 3207941 h 4760516"/>
                <a:gd name="connsiteX54" fmla="*/ 3282702 w 3904400"/>
                <a:gd name="connsiteY54" fmla="*/ 3317479 h 4760516"/>
                <a:gd name="connsiteX55" fmla="*/ 3658939 w 3904400"/>
                <a:gd name="connsiteY55" fmla="*/ 3493691 h 4760516"/>
                <a:gd name="connsiteX56" fmla="*/ 3868489 w 3904400"/>
                <a:gd name="connsiteY56" fmla="*/ 3641329 h 4760516"/>
                <a:gd name="connsiteX57" fmla="*/ 3901827 w 3904400"/>
                <a:gd name="connsiteY57" fmla="*/ 3769916 h 4760516"/>
                <a:gd name="connsiteX58" fmla="*/ 3878014 w 3904400"/>
                <a:gd name="connsiteY58" fmla="*/ 4027091 h 4760516"/>
                <a:gd name="connsiteX59" fmla="*/ 3792289 w 3904400"/>
                <a:gd name="connsiteY59" fmla="*/ 4236641 h 4760516"/>
                <a:gd name="connsiteX60" fmla="*/ 3620839 w 3904400"/>
                <a:gd name="connsiteY60" fmla="*/ 4598591 h 4760516"/>
                <a:gd name="connsiteX61" fmla="*/ 3473202 w 3904400"/>
                <a:gd name="connsiteY61" fmla="*/ 4760516 h 4760516"/>
                <a:gd name="connsiteX62" fmla="*/ 339477 w 3904400"/>
                <a:gd name="connsiteY62" fmla="*/ 4760516 h 4760516"/>
                <a:gd name="connsiteX63" fmla="*/ 163264 w 3904400"/>
                <a:gd name="connsiteY63" fmla="*/ 4436666 h 4760516"/>
                <a:gd name="connsiteX64" fmla="*/ 58489 w 3904400"/>
                <a:gd name="connsiteY64" fmla="*/ 4141391 h 4760516"/>
                <a:gd name="connsiteX65" fmla="*/ 1339 w 3904400"/>
                <a:gd name="connsiteY65" fmla="*/ 3855641 h 4760516"/>
                <a:gd name="connsiteX66" fmla="*/ 25152 w 3904400"/>
                <a:gd name="connsiteY66" fmla="*/ 3703241 h 4760516"/>
                <a:gd name="connsiteX67" fmla="*/ 220414 w 3904400"/>
                <a:gd name="connsiteY67" fmla="*/ 3584179 h 4760516"/>
                <a:gd name="connsiteX68" fmla="*/ 534739 w 3904400"/>
                <a:gd name="connsiteY68" fmla="*/ 3450829 h 4760516"/>
                <a:gd name="connsiteX69" fmla="*/ 934789 w 3904400"/>
                <a:gd name="connsiteY69" fmla="*/ 3293666 h 4760516"/>
                <a:gd name="connsiteX70" fmla="*/ 1134814 w 3904400"/>
                <a:gd name="connsiteY70" fmla="*/ 3217466 h 4760516"/>
                <a:gd name="connsiteX71" fmla="*/ 1277689 w 3904400"/>
                <a:gd name="connsiteY71" fmla="*/ 2950766 h 4760516"/>
                <a:gd name="connsiteX72" fmla="*/ 1372939 w 3904400"/>
                <a:gd name="connsiteY72" fmla="*/ 2888854 h 4760516"/>
                <a:gd name="connsiteX73" fmla="*/ 1444377 w 3904400"/>
                <a:gd name="connsiteY73" fmla="*/ 2750741 h 4760516"/>
                <a:gd name="connsiteX74" fmla="*/ 1430089 w 3904400"/>
                <a:gd name="connsiteY74" fmla="*/ 2665016 h 4760516"/>
                <a:gd name="connsiteX75" fmla="*/ 1433678 w 3904400"/>
                <a:gd name="connsiteY75" fmla="*/ 2655556 h 4760516"/>
                <a:gd name="connsiteX76" fmla="*/ 1412671 w 3904400"/>
                <a:gd name="connsiteY76" fmla="*/ 2630242 h 4760516"/>
                <a:gd name="connsiteX77" fmla="*/ 1171172 w 3904400"/>
                <a:gd name="connsiteY77" fmla="*/ 2059985 h 4760516"/>
                <a:gd name="connsiteX78" fmla="*/ 977027 w 3904400"/>
                <a:gd name="connsiteY78" fmla="*/ 1612672 h 4760516"/>
                <a:gd name="connsiteX79" fmla="*/ 1052790 w 3904400"/>
                <a:gd name="connsiteY79" fmla="*/ 1487109 h 4760516"/>
                <a:gd name="connsiteX80" fmla="*/ 1018186 w 3904400"/>
                <a:gd name="connsiteY80" fmla="*/ 1277790 h 4760516"/>
                <a:gd name="connsiteX81" fmla="*/ 934788 w 3904400"/>
                <a:gd name="connsiteY81" fmla="*/ 1341041 h 4760516"/>
                <a:gd name="connsiteX82" fmla="*/ 883988 w 3904400"/>
                <a:gd name="connsiteY82" fmla="*/ 1404541 h 4760516"/>
                <a:gd name="connsiteX83" fmla="*/ 839538 w 3904400"/>
                <a:gd name="connsiteY83" fmla="*/ 1525191 h 4760516"/>
                <a:gd name="connsiteX84" fmla="*/ 858588 w 3904400"/>
                <a:gd name="connsiteY84" fmla="*/ 1645841 h 4760516"/>
                <a:gd name="connsiteX85" fmla="*/ 890338 w 3904400"/>
                <a:gd name="connsiteY85" fmla="*/ 1829991 h 4760516"/>
                <a:gd name="connsiteX86" fmla="*/ 966538 w 3904400"/>
                <a:gd name="connsiteY86" fmla="*/ 2128441 h 4760516"/>
                <a:gd name="connsiteX87" fmla="*/ 1049088 w 3904400"/>
                <a:gd name="connsiteY87" fmla="*/ 2198291 h 4760516"/>
                <a:gd name="connsiteX88" fmla="*/ 1099888 w 3904400"/>
                <a:gd name="connsiteY88" fmla="*/ 2331641 h 4760516"/>
                <a:gd name="connsiteX89" fmla="*/ 1220538 w 3904400"/>
                <a:gd name="connsiteY89" fmla="*/ 2566591 h 4760516"/>
                <a:gd name="connsiteX90" fmla="*/ 1271338 w 3904400"/>
                <a:gd name="connsiteY90" fmla="*/ 2712641 h 4760516"/>
                <a:gd name="connsiteX91" fmla="*/ 1131638 w 3904400"/>
                <a:gd name="connsiteY91" fmla="*/ 2750741 h 4760516"/>
                <a:gd name="connsiteX92" fmla="*/ 928438 w 3904400"/>
                <a:gd name="connsiteY92" fmla="*/ 2776141 h 4760516"/>
                <a:gd name="connsiteX93" fmla="*/ 744288 w 3904400"/>
                <a:gd name="connsiteY93" fmla="*/ 2731691 h 4760516"/>
                <a:gd name="connsiteX94" fmla="*/ 661738 w 3904400"/>
                <a:gd name="connsiteY94" fmla="*/ 2591991 h 4760516"/>
                <a:gd name="connsiteX95" fmla="*/ 623638 w 3904400"/>
                <a:gd name="connsiteY95" fmla="*/ 2344341 h 4760516"/>
                <a:gd name="connsiteX96" fmla="*/ 636338 w 3904400"/>
                <a:gd name="connsiteY96" fmla="*/ 2020491 h 4760516"/>
                <a:gd name="connsiteX97" fmla="*/ 737938 w 3904400"/>
                <a:gd name="connsiteY97" fmla="*/ 1328341 h 4760516"/>
                <a:gd name="connsiteX98" fmla="*/ 972888 w 3904400"/>
                <a:gd name="connsiteY98" fmla="*/ 623491 h 4760516"/>
                <a:gd name="connsiteX99" fmla="*/ 1169738 w 3904400"/>
                <a:gd name="connsiteY99" fmla="*/ 299641 h 4760516"/>
                <a:gd name="connsiteX100" fmla="*/ 1360238 w 3904400"/>
                <a:gd name="connsiteY100" fmla="*/ 140891 h 4760516"/>
                <a:gd name="connsiteX101" fmla="*/ 1531688 w 3904400"/>
                <a:gd name="connsiteY101" fmla="*/ 115491 h 4760516"/>
                <a:gd name="connsiteX102" fmla="*/ 1677738 w 3904400"/>
                <a:gd name="connsiteY102" fmla="*/ 13891 h 4760516"/>
                <a:gd name="connsiteX103" fmla="*/ 1814660 w 3904400"/>
                <a:gd name="connsiteY103" fmla="*/ 0 h 4760516"/>
                <a:gd name="connsiteX0" fmla="*/ 3062288 w 3904400"/>
                <a:gd name="connsiteY0" fmla="*/ 1005769 h 4760516"/>
                <a:gd name="connsiteX1" fmla="*/ 3082677 w 3904400"/>
                <a:gd name="connsiteY1" fmla="*/ 1026716 h 4760516"/>
                <a:gd name="connsiteX2" fmla="*/ 3168402 w 3904400"/>
                <a:gd name="connsiteY2" fmla="*/ 1369616 h 4760516"/>
                <a:gd name="connsiteX3" fmla="*/ 3254127 w 3904400"/>
                <a:gd name="connsiteY3" fmla="*/ 1822054 h 4760516"/>
                <a:gd name="connsiteX4" fmla="*/ 3282702 w 3904400"/>
                <a:gd name="connsiteY4" fmla="*/ 2255441 h 4760516"/>
                <a:gd name="connsiteX5" fmla="*/ 3273177 w 3904400"/>
                <a:gd name="connsiteY5" fmla="*/ 2526904 h 4760516"/>
                <a:gd name="connsiteX6" fmla="*/ 3192214 w 3904400"/>
                <a:gd name="connsiteY6" fmla="*/ 2722166 h 4760516"/>
                <a:gd name="connsiteX7" fmla="*/ 3044577 w 3904400"/>
                <a:gd name="connsiteY7" fmla="*/ 2750741 h 4760516"/>
                <a:gd name="connsiteX8" fmla="*/ 2811214 w 3904400"/>
                <a:gd name="connsiteY8" fmla="*/ 2731691 h 4760516"/>
                <a:gd name="connsiteX9" fmla="*/ 2635002 w 3904400"/>
                <a:gd name="connsiteY9" fmla="*/ 2669779 h 4760516"/>
                <a:gd name="connsiteX10" fmla="*/ 2658814 w 3904400"/>
                <a:gd name="connsiteY10" fmla="*/ 2603104 h 4760516"/>
                <a:gd name="connsiteX11" fmla="*/ 2754064 w 3904400"/>
                <a:gd name="connsiteY11" fmla="*/ 2474516 h 4760516"/>
                <a:gd name="connsiteX12" fmla="*/ 2844552 w 3904400"/>
                <a:gd name="connsiteY12" fmla="*/ 2255441 h 4760516"/>
                <a:gd name="connsiteX13" fmla="*/ 2863602 w 3904400"/>
                <a:gd name="connsiteY13" fmla="*/ 2160191 h 4760516"/>
                <a:gd name="connsiteX14" fmla="*/ 2920752 w 3904400"/>
                <a:gd name="connsiteY14" fmla="*/ 2098279 h 4760516"/>
                <a:gd name="connsiteX15" fmla="*/ 3001714 w 3904400"/>
                <a:gd name="connsiteY15" fmla="*/ 1855391 h 4760516"/>
                <a:gd name="connsiteX16" fmla="*/ 3058864 w 3904400"/>
                <a:gd name="connsiteY16" fmla="*/ 1598216 h 4760516"/>
                <a:gd name="connsiteX17" fmla="*/ 3063627 w 3904400"/>
                <a:gd name="connsiteY17" fmla="*/ 1483916 h 4760516"/>
                <a:gd name="connsiteX18" fmla="*/ 3011239 w 3904400"/>
                <a:gd name="connsiteY18" fmla="*/ 1379141 h 4760516"/>
                <a:gd name="connsiteX19" fmla="*/ 2958852 w 3904400"/>
                <a:gd name="connsiteY19" fmla="*/ 1331516 h 4760516"/>
                <a:gd name="connsiteX20" fmla="*/ 2949327 w 3904400"/>
                <a:gd name="connsiteY20" fmla="*/ 1236266 h 4760516"/>
                <a:gd name="connsiteX21" fmla="*/ 2958852 w 3904400"/>
                <a:gd name="connsiteY21" fmla="*/ 1121966 h 4760516"/>
                <a:gd name="connsiteX22" fmla="*/ 3006477 w 3904400"/>
                <a:gd name="connsiteY22" fmla="*/ 1050529 h 4760516"/>
                <a:gd name="connsiteX23" fmla="*/ 3062288 w 3904400"/>
                <a:gd name="connsiteY23" fmla="*/ 1005769 h 4760516"/>
                <a:gd name="connsiteX24" fmla="*/ 1814660 w 3904400"/>
                <a:gd name="connsiteY24" fmla="*/ 0 h 4760516"/>
                <a:gd name="connsiteX25" fmla="*/ 1957138 w 3904400"/>
                <a:gd name="connsiteY25" fmla="*/ 1191 h 4760516"/>
                <a:gd name="connsiteX26" fmla="*/ 2153988 w 3904400"/>
                <a:gd name="connsiteY26" fmla="*/ 20241 h 4760516"/>
                <a:gd name="connsiteX27" fmla="*/ 2382588 w 3904400"/>
                <a:gd name="connsiteY27" fmla="*/ 121841 h 4760516"/>
                <a:gd name="connsiteX28" fmla="*/ 2642938 w 3904400"/>
                <a:gd name="connsiteY28" fmla="*/ 331391 h 4760516"/>
                <a:gd name="connsiteX29" fmla="*/ 2947738 w 3904400"/>
                <a:gd name="connsiteY29" fmla="*/ 693341 h 4760516"/>
                <a:gd name="connsiteX30" fmla="*/ 3062038 w 3904400"/>
                <a:gd name="connsiteY30" fmla="*/ 883841 h 4760516"/>
                <a:gd name="connsiteX31" fmla="*/ 3011238 w 3904400"/>
                <a:gd name="connsiteY31" fmla="*/ 1004491 h 4760516"/>
                <a:gd name="connsiteX32" fmla="*/ 2903288 w 3904400"/>
                <a:gd name="connsiteY32" fmla="*/ 1061641 h 4760516"/>
                <a:gd name="connsiteX33" fmla="*/ 2827088 w 3904400"/>
                <a:gd name="connsiteY33" fmla="*/ 998141 h 4760516"/>
                <a:gd name="connsiteX34" fmla="*/ 2655638 w 3904400"/>
                <a:gd name="connsiteY34" fmla="*/ 820341 h 4760516"/>
                <a:gd name="connsiteX35" fmla="*/ 2350838 w 3904400"/>
                <a:gd name="connsiteY35" fmla="*/ 674291 h 4760516"/>
                <a:gd name="connsiteX36" fmla="*/ 2020638 w 3904400"/>
                <a:gd name="connsiteY36" fmla="*/ 674291 h 4760516"/>
                <a:gd name="connsiteX37" fmla="*/ 2344488 w 3904400"/>
                <a:gd name="connsiteY37" fmla="*/ 769541 h 4760516"/>
                <a:gd name="connsiteX38" fmla="*/ 2554038 w 3904400"/>
                <a:gd name="connsiteY38" fmla="*/ 909241 h 4760516"/>
                <a:gd name="connsiteX39" fmla="*/ 2630379 w 3904400"/>
                <a:gd name="connsiteY39" fmla="*/ 973620 h 4760516"/>
                <a:gd name="connsiteX40" fmla="*/ 2901551 w 3904400"/>
                <a:gd name="connsiteY40" fmla="*/ 1067700 h 4760516"/>
                <a:gd name="connsiteX41" fmla="*/ 2830884 w 3904400"/>
                <a:gd name="connsiteY41" fmla="*/ 1212445 h 4760516"/>
                <a:gd name="connsiteX42" fmla="*/ 2830884 w 3904400"/>
                <a:gd name="connsiteY42" fmla="*/ 1445256 h 4760516"/>
                <a:gd name="connsiteX43" fmla="*/ 2939795 w 3904400"/>
                <a:gd name="connsiteY43" fmla="*/ 1531580 h 4760516"/>
                <a:gd name="connsiteX44" fmla="*/ 2823781 w 3904400"/>
                <a:gd name="connsiteY44" fmla="*/ 2041674 h 4760516"/>
                <a:gd name="connsiteX45" fmla="*/ 2757487 w 3904400"/>
                <a:gd name="connsiteY45" fmla="*/ 2086142 h 4760516"/>
                <a:gd name="connsiteX46" fmla="*/ 2480886 w 3904400"/>
                <a:gd name="connsiteY46" fmla="*/ 2698176 h 4760516"/>
                <a:gd name="connsiteX47" fmla="*/ 2530227 w 3904400"/>
                <a:gd name="connsiteY47" fmla="*/ 2817416 h 4760516"/>
                <a:gd name="connsiteX48" fmla="*/ 2592139 w 3904400"/>
                <a:gd name="connsiteY48" fmla="*/ 2874566 h 4760516"/>
                <a:gd name="connsiteX49" fmla="*/ 2658814 w 3904400"/>
                <a:gd name="connsiteY49" fmla="*/ 2884091 h 4760516"/>
                <a:gd name="connsiteX50" fmla="*/ 2682627 w 3904400"/>
                <a:gd name="connsiteY50" fmla="*/ 2912666 h 4760516"/>
                <a:gd name="connsiteX51" fmla="*/ 2749302 w 3904400"/>
                <a:gd name="connsiteY51" fmla="*/ 3079354 h 4760516"/>
                <a:gd name="connsiteX52" fmla="*/ 2844552 w 3904400"/>
                <a:gd name="connsiteY52" fmla="*/ 3174604 h 4760516"/>
                <a:gd name="connsiteX53" fmla="*/ 2939802 w 3904400"/>
                <a:gd name="connsiteY53" fmla="*/ 3207941 h 4760516"/>
                <a:gd name="connsiteX54" fmla="*/ 3282702 w 3904400"/>
                <a:gd name="connsiteY54" fmla="*/ 3317479 h 4760516"/>
                <a:gd name="connsiteX55" fmla="*/ 3658939 w 3904400"/>
                <a:gd name="connsiteY55" fmla="*/ 3493691 h 4760516"/>
                <a:gd name="connsiteX56" fmla="*/ 3868489 w 3904400"/>
                <a:gd name="connsiteY56" fmla="*/ 3641329 h 4760516"/>
                <a:gd name="connsiteX57" fmla="*/ 3901827 w 3904400"/>
                <a:gd name="connsiteY57" fmla="*/ 3769916 h 4760516"/>
                <a:gd name="connsiteX58" fmla="*/ 3878014 w 3904400"/>
                <a:gd name="connsiteY58" fmla="*/ 4027091 h 4760516"/>
                <a:gd name="connsiteX59" fmla="*/ 3792289 w 3904400"/>
                <a:gd name="connsiteY59" fmla="*/ 4236641 h 4760516"/>
                <a:gd name="connsiteX60" fmla="*/ 3620839 w 3904400"/>
                <a:gd name="connsiteY60" fmla="*/ 4598591 h 4760516"/>
                <a:gd name="connsiteX61" fmla="*/ 3473202 w 3904400"/>
                <a:gd name="connsiteY61" fmla="*/ 4760516 h 4760516"/>
                <a:gd name="connsiteX62" fmla="*/ 339477 w 3904400"/>
                <a:gd name="connsiteY62" fmla="*/ 4760516 h 4760516"/>
                <a:gd name="connsiteX63" fmla="*/ 163264 w 3904400"/>
                <a:gd name="connsiteY63" fmla="*/ 4436666 h 4760516"/>
                <a:gd name="connsiteX64" fmla="*/ 58489 w 3904400"/>
                <a:gd name="connsiteY64" fmla="*/ 4141391 h 4760516"/>
                <a:gd name="connsiteX65" fmla="*/ 1339 w 3904400"/>
                <a:gd name="connsiteY65" fmla="*/ 3855641 h 4760516"/>
                <a:gd name="connsiteX66" fmla="*/ 25152 w 3904400"/>
                <a:gd name="connsiteY66" fmla="*/ 3703241 h 4760516"/>
                <a:gd name="connsiteX67" fmla="*/ 220414 w 3904400"/>
                <a:gd name="connsiteY67" fmla="*/ 3584179 h 4760516"/>
                <a:gd name="connsiteX68" fmla="*/ 534739 w 3904400"/>
                <a:gd name="connsiteY68" fmla="*/ 3450829 h 4760516"/>
                <a:gd name="connsiteX69" fmla="*/ 934789 w 3904400"/>
                <a:gd name="connsiteY69" fmla="*/ 3293666 h 4760516"/>
                <a:gd name="connsiteX70" fmla="*/ 1134814 w 3904400"/>
                <a:gd name="connsiteY70" fmla="*/ 3217466 h 4760516"/>
                <a:gd name="connsiteX71" fmla="*/ 1277689 w 3904400"/>
                <a:gd name="connsiteY71" fmla="*/ 2950766 h 4760516"/>
                <a:gd name="connsiteX72" fmla="*/ 1372939 w 3904400"/>
                <a:gd name="connsiteY72" fmla="*/ 2888854 h 4760516"/>
                <a:gd name="connsiteX73" fmla="*/ 1444377 w 3904400"/>
                <a:gd name="connsiteY73" fmla="*/ 2750741 h 4760516"/>
                <a:gd name="connsiteX74" fmla="*/ 1430089 w 3904400"/>
                <a:gd name="connsiteY74" fmla="*/ 2665016 h 4760516"/>
                <a:gd name="connsiteX75" fmla="*/ 1433678 w 3904400"/>
                <a:gd name="connsiteY75" fmla="*/ 2655556 h 4760516"/>
                <a:gd name="connsiteX76" fmla="*/ 1412671 w 3904400"/>
                <a:gd name="connsiteY76" fmla="*/ 2630242 h 4760516"/>
                <a:gd name="connsiteX77" fmla="*/ 1171172 w 3904400"/>
                <a:gd name="connsiteY77" fmla="*/ 2059985 h 4760516"/>
                <a:gd name="connsiteX78" fmla="*/ 977027 w 3904400"/>
                <a:gd name="connsiteY78" fmla="*/ 1612672 h 4760516"/>
                <a:gd name="connsiteX79" fmla="*/ 1052790 w 3904400"/>
                <a:gd name="connsiteY79" fmla="*/ 1487109 h 4760516"/>
                <a:gd name="connsiteX80" fmla="*/ 1018186 w 3904400"/>
                <a:gd name="connsiteY80" fmla="*/ 1277790 h 4760516"/>
                <a:gd name="connsiteX81" fmla="*/ 934788 w 3904400"/>
                <a:gd name="connsiteY81" fmla="*/ 1341041 h 4760516"/>
                <a:gd name="connsiteX82" fmla="*/ 883988 w 3904400"/>
                <a:gd name="connsiteY82" fmla="*/ 1404541 h 4760516"/>
                <a:gd name="connsiteX83" fmla="*/ 839538 w 3904400"/>
                <a:gd name="connsiteY83" fmla="*/ 1525191 h 4760516"/>
                <a:gd name="connsiteX84" fmla="*/ 858588 w 3904400"/>
                <a:gd name="connsiteY84" fmla="*/ 1645841 h 4760516"/>
                <a:gd name="connsiteX85" fmla="*/ 890338 w 3904400"/>
                <a:gd name="connsiteY85" fmla="*/ 1829991 h 4760516"/>
                <a:gd name="connsiteX86" fmla="*/ 966538 w 3904400"/>
                <a:gd name="connsiteY86" fmla="*/ 2128441 h 4760516"/>
                <a:gd name="connsiteX87" fmla="*/ 1049088 w 3904400"/>
                <a:gd name="connsiteY87" fmla="*/ 2198291 h 4760516"/>
                <a:gd name="connsiteX88" fmla="*/ 1099888 w 3904400"/>
                <a:gd name="connsiteY88" fmla="*/ 2331641 h 4760516"/>
                <a:gd name="connsiteX89" fmla="*/ 1220538 w 3904400"/>
                <a:gd name="connsiteY89" fmla="*/ 2566591 h 4760516"/>
                <a:gd name="connsiteX90" fmla="*/ 1271338 w 3904400"/>
                <a:gd name="connsiteY90" fmla="*/ 2712641 h 4760516"/>
                <a:gd name="connsiteX91" fmla="*/ 1131638 w 3904400"/>
                <a:gd name="connsiteY91" fmla="*/ 2750741 h 4760516"/>
                <a:gd name="connsiteX92" fmla="*/ 928438 w 3904400"/>
                <a:gd name="connsiteY92" fmla="*/ 2776141 h 4760516"/>
                <a:gd name="connsiteX93" fmla="*/ 744288 w 3904400"/>
                <a:gd name="connsiteY93" fmla="*/ 2731691 h 4760516"/>
                <a:gd name="connsiteX94" fmla="*/ 661738 w 3904400"/>
                <a:gd name="connsiteY94" fmla="*/ 2591991 h 4760516"/>
                <a:gd name="connsiteX95" fmla="*/ 623638 w 3904400"/>
                <a:gd name="connsiteY95" fmla="*/ 2344341 h 4760516"/>
                <a:gd name="connsiteX96" fmla="*/ 636338 w 3904400"/>
                <a:gd name="connsiteY96" fmla="*/ 2020491 h 4760516"/>
                <a:gd name="connsiteX97" fmla="*/ 737938 w 3904400"/>
                <a:gd name="connsiteY97" fmla="*/ 1328341 h 4760516"/>
                <a:gd name="connsiteX98" fmla="*/ 972888 w 3904400"/>
                <a:gd name="connsiteY98" fmla="*/ 623491 h 4760516"/>
                <a:gd name="connsiteX99" fmla="*/ 1169738 w 3904400"/>
                <a:gd name="connsiteY99" fmla="*/ 299641 h 4760516"/>
                <a:gd name="connsiteX100" fmla="*/ 1360238 w 3904400"/>
                <a:gd name="connsiteY100" fmla="*/ 140891 h 4760516"/>
                <a:gd name="connsiteX101" fmla="*/ 1531688 w 3904400"/>
                <a:gd name="connsiteY101" fmla="*/ 115491 h 4760516"/>
                <a:gd name="connsiteX102" fmla="*/ 1677738 w 3904400"/>
                <a:gd name="connsiteY102" fmla="*/ 13891 h 4760516"/>
                <a:gd name="connsiteX103" fmla="*/ 1814660 w 3904400"/>
                <a:gd name="connsiteY103" fmla="*/ 0 h 4760516"/>
                <a:gd name="connsiteX0" fmla="*/ 3062288 w 3904400"/>
                <a:gd name="connsiteY0" fmla="*/ 1005769 h 4810829"/>
                <a:gd name="connsiteX1" fmla="*/ 3082677 w 3904400"/>
                <a:gd name="connsiteY1" fmla="*/ 1026716 h 4810829"/>
                <a:gd name="connsiteX2" fmla="*/ 3168402 w 3904400"/>
                <a:gd name="connsiteY2" fmla="*/ 1369616 h 4810829"/>
                <a:gd name="connsiteX3" fmla="*/ 3254127 w 3904400"/>
                <a:gd name="connsiteY3" fmla="*/ 1822054 h 4810829"/>
                <a:gd name="connsiteX4" fmla="*/ 3282702 w 3904400"/>
                <a:gd name="connsiteY4" fmla="*/ 2255441 h 4810829"/>
                <a:gd name="connsiteX5" fmla="*/ 3273177 w 3904400"/>
                <a:gd name="connsiteY5" fmla="*/ 2526904 h 4810829"/>
                <a:gd name="connsiteX6" fmla="*/ 3192214 w 3904400"/>
                <a:gd name="connsiteY6" fmla="*/ 2722166 h 4810829"/>
                <a:gd name="connsiteX7" fmla="*/ 3044577 w 3904400"/>
                <a:gd name="connsiteY7" fmla="*/ 2750741 h 4810829"/>
                <a:gd name="connsiteX8" fmla="*/ 2811214 w 3904400"/>
                <a:gd name="connsiteY8" fmla="*/ 2731691 h 4810829"/>
                <a:gd name="connsiteX9" fmla="*/ 2635002 w 3904400"/>
                <a:gd name="connsiteY9" fmla="*/ 2669779 h 4810829"/>
                <a:gd name="connsiteX10" fmla="*/ 2658814 w 3904400"/>
                <a:gd name="connsiteY10" fmla="*/ 2603104 h 4810829"/>
                <a:gd name="connsiteX11" fmla="*/ 2754064 w 3904400"/>
                <a:gd name="connsiteY11" fmla="*/ 2474516 h 4810829"/>
                <a:gd name="connsiteX12" fmla="*/ 2844552 w 3904400"/>
                <a:gd name="connsiteY12" fmla="*/ 2255441 h 4810829"/>
                <a:gd name="connsiteX13" fmla="*/ 2863602 w 3904400"/>
                <a:gd name="connsiteY13" fmla="*/ 2160191 h 4810829"/>
                <a:gd name="connsiteX14" fmla="*/ 2920752 w 3904400"/>
                <a:gd name="connsiteY14" fmla="*/ 2098279 h 4810829"/>
                <a:gd name="connsiteX15" fmla="*/ 3001714 w 3904400"/>
                <a:gd name="connsiteY15" fmla="*/ 1855391 h 4810829"/>
                <a:gd name="connsiteX16" fmla="*/ 3058864 w 3904400"/>
                <a:gd name="connsiteY16" fmla="*/ 1598216 h 4810829"/>
                <a:gd name="connsiteX17" fmla="*/ 3063627 w 3904400"/>
                <a:gd name="connsiteY17" fmla="*/ 1483916 h 4810829"/>
                <a:gd name="connsiteX18" fmla="*/ 3011239 w 3904400"/>
                <a:gd name="connsiteY18" fmla="*/ 1379141 h 4810829"/>
                <a:gd name="connsiteX19" fmla="*/ 2958852 w 3904400"/>
                <a:gd name="connsiteY19" fmla="*/ 1331516 h 4810829"/>
                <a:gd name="connsiteX20" fmla="*/ 2949327 w 3904400"/>
                <a:gd name="connsiteY20" fmla="*/ 1236266 h 4810829"/>
                <a:gd name="connsiteX21" fmla="*/ 2958852 w 3904400"/>
                <a:gd name="connsiteY21" fmla="*/ 1121966 h 4810829"/>
                <a:gd name="connsiteX22" fmla="*/ 3006477 w 3904400"/>
                <a:gd name="connsiteY22" fmla="*/ 1050529 h 4810829"/>
                <a:gd name="connsiteX23" fmla="*/ 3062288 w 3904400"/>
                <a:gd name="connsiteY23" fmla="*/ 1005769 h 4810829"/>
                <a:gd name="connsiteX24" fmla="*/ 1814660 w 3904400"/>
                <a:gd name="connsiteY24" fmla="*/ 0 h 4810829"/>
                <a:gd name="connsiteX25" fmla="*/ 1957138 w 3904400"/>
                <a:gd name="connsiteY25" fmla="*/ 1191 h 4810829"/>
                <a:gd name="connsiteX26" fmla="*/ 2153988 w 3904400"/>
                <a:gd name="connsiteY26" fmla="*/ 20241 h 4810829"/>
                <a:gd name="connsiteX27" fmla="*/ 2382588 w 3904400"/>
                <a:gd name="connsiteY27" fmla="*/ 121841 h 4810829"/>
                <a:gd name="connsiteX28" fmla="*/ 2642938 w 3904400"/>
                <a:gd name="connsiteY28" fmla="*/ 331391 h 4810829"/>
                <a:gd name="connsiteX29" fmla="*/ 2947738 w 3904400"/>
                <a:gd name="connsiteY29" fmla="*/ 693341 h 4810829"/>
                <a:gd name="connsiteX30" fmla="*/ 3062038 w 3904400"/>
                <a:gd name="connsiteY30" fmla="*/ 883841 h 4810829"/>
                <a:gd name="connsiteX31" fmla="*/ 3011238 w 3904400"/>
                <a:gd name="connsiteY31" fmla="*/ 1004491 h 4810829"/>
                <a:gd name="connsiteX32" fmla="*/ 2903288 w 3904400"/>
                <a:gd name="connsiteY32" fmla="*/ 1061641 h 4810829"/>
                <a:gd name="connsiteX33" fmla="*/ 2827088 w 3904400"/>
                <a:gd name="connsiteY33" fmla="*/ 998141 h 4810829"/>
                <a:gd name="connsiteX34" fmla="*/ 2655638 w 3904400"/>
                <a:gd name="connsiteY34" fmla="*/ 820341 h 4810829"/>
                <a:gd name="connsiteX35" fmla="*/ 2350838 w 3904400"/>
                <a:gd name="connsiteY35" fmla="*/ 674291 h 4810829"/>
                <a:gd name="connsiteX36" fmla="*/ 2020638 w 3904400"/>
                <a:gd name="connsiteY36" fmla="*/ 674291 h 4810829"/>
                <a:gd name="connsiteX37" fmla="*/ 2344488 w 3904400"/>
                <a:gd name="connsiteY37" fmla="*/ 769541 h 4810829"/>
                <a:gd name="connsiteX38" fmla="*/ 2554038 w 3904400"/>
                <a:gd name="connsiteY38" fmla="*/ 909241 h 4810829"/>
                <a:gd name="connsiteX39" fmla="*/ 2630379 w 3904400"/>
                <a:gd name="connsiteY39" fmla="*/ 973620 h 4810829"/>
                <a:gd name="connsiteX40" fmla="*/ 2901551 w 3904400"/>
                <a:gd name="connsiteY40" fmla="*/ 1067700 h 4810829"/>
                <a:gd name="connsiteX41" fmla="*/ 2830884 w 3904400"/>
                <a:gd name="connsiteY41" fmla="*/ 1212445 h 4810829"/>
                <a:gd name="connsiteX42" fmla="*/ 2830884 w 3904400"/>
                <a:gd name="connsiteY42" fmla="*/ 1445256 h 4810829"/>
                <a:gd name="connsiteX43" fmla="*/ 2939795 w 3904400"/>
                <a:gd name="connsiteY43" fmla="*/ 1531580 h 4810829"/>
                <a:gd name="connsiteX44" fmla="*/ 2823781 w 3904400"/>
                <a:gd name="connsiteY44" fmla="*/ 2041674 h 4810829"/>
                <a:gd name="connsiteX45" fmla="*/ 2757487 w 3904400"/>
                <a:gd name="connsiteY45" fmla="*/ 2086142 h 4810829"/>
                <a:gd name="connsiteX46" fmla="*/ 2480886 w 3904400"/>
                <a:gd name="connsiteY46" fmla="*/ 2698176 h 4810829"/>
                <a:gd name="connsiteX47" fmla="*/ 2530227 w 3904400"/>
                <a:gd name="connsiteY47" fmla="*/ 2817416 h 4810829"/>
                <a:gd name="connsiteX48" fmla="*/ 2592139 w 3904400"/>
                <a:gd name="connsiteY48" fmla="*/ 2874566 h 4810829"/>
                <a:gd name="connsiteX49" fmla="*/ 2658814 w 3904400"/>
                <a:gd name="connsiteY49" fmla="*/ 2884091 h 4810829"/>
                <a:gd name="connsiteX50" fmla="*/ 2682627 w 3904400"/>
                <a:gd name="connsiteY50" fmla="*/ 2912666 h 4810829"/>
                <a:gd name="connsiteX51" fmla="*/ 2749302 w 3904400"/>
                <a:gd name="connsiteY51" fmla="*/ 3079354 h 4810829"/>
                <a:gd name="connsiteX52" fmla="*/ 2844552 w 3904400"/>
                <a:gd name="connsiteY52" fmla="*/ 3174604 h 4810829"/>
                <a:gd name="connsiteX53" fmla="*/ 2939802 w 3904400"/>
                <a:gd name="connsiteY53" fmla="*/ 3207941 h 4810829"/>
                <a:gd name="connsiteX54" fmla="*/ 3282702 w 3904400"/>
                <a:gd name="connsiteY54" fmla="*/ 3317479 h 4810829"/>
                <a:gd name="connsiteX55" fmla="*/ 3658939 w 3904400"/>
                <a:gd name="connsiteY55" fmla="*/ 3493691 h 4810829"/>
                <a:gd name="connsiteX56" fmla="*/ 3868489 w 3904400"/>
                <a:gd name="connsiteY56" fmla="*/ 3641329 h 4810829"/>
                <a:gd name="connsiteX57" fmla="*/ 3901827 w 3904400"/>
                <a:gd name="connsiteY57" fmla="*/ 3769916 h 4810829"/>
                <a:gd name="connsiteX58" fmla="*/ 3878014 w 3904400"/>
                <a:gd name="connsiteY58" fmla="*/ 4027091 h 4810829"/>
                <a:gd name="connsiteX59" fmla="*/ 3792289 w 3904400"/>
                <a:gd name="connsiteY59" fmla="*/ 4236641 h 4810829"/>
                <a:gd name="connsiteX60" fmla="*/ 3620839 w 3904400"/>
                <a:gd name="connsiteY60" fmla="*/ 4598591 h 4810829"/>
                <a:gd name="connsiteX61" fmla="*/ 3473202 w 3904400"/>
                <a:gd name="connsiteY61" fmla="*/ 4760516 h 4810829"/>
                <a:gd name="connsiteX62" fmla="*/ 339477 w 3904400"/>
                <a:gd name="connsiteY62" fmla="*/ 4760516 h 4810829"/>
                <a:gd name="connsiteX63" fmla="*/ 163264 w 3904400"/>
                <a:gd name="connsiteY63" fmla="*/ 4436666 h 4810829"/>
                <a:gd name="connsiteX64" fmla="*/ 58489 w 3904400"/>
                <a:gd name="connsiteY64" fmla="*/ 4141391 h 4810829"/>
                <a:gd name="connsiteX65" fmla="*/ 1339 w 3904400"/>
                <a:gd name="connsiteY65" fmla="*/ 3855641 h 4810829"/>
                <a:gd name="connsiteX66" fmla="*/ 25152 w 3904400"/>
                <a:gd name="connsiteY66" fmla="*/ 3703241 h 4810829"/>
                <a:gd name="connsiteX67" fmla="*/ 220414 w 3904400"/>
                <a:gd name="connsiteY67" fmla="*/ 3584179 h 4810829"/>
                <a:gd name="connsiteX68" fmla="*/ 534739 w 3904400"/>
                <a:gd name="connsiteY68" fmla="*/ 3450829 h 4810829"/>
                <a:gd name="connsiteX69" fmla="*/ 934789 w 3904400"/>
                <a:gd name="connsiteY69" fmla="*/ 3293666 h 4810829"/>
                <a:gd name="connsiteX70" fmla="*/ 1134814 w 3904400"/>
                <a:gd name="connsiteY70" fmla="*/ 3217466 h 4810829"/>
                <a:gd name="connsiteX71" fmla="*/ 1277689 w 3904400"/>
                <a:gd name="connsiteY71" fmla="*/ 2950766 h 4810829"/>
                <a:gd name="connsiteX72" fmla="*/ 1372939 w 3904400"/>
                <a:gd name="connsiteY72" fmla="*/ 2888854 h 4810829"/>
                <a:gd name="connsiteX73" fmla="*/ 1444377 w 3904400"/>
                <a:gd name="connsiteY73" fmla="*/ 2750741 h 4810829"/>
                <a:gd name="connsiteX74" fmla="*/ 1430089 w 3904400"/>
                <a:gd name="connsiteY74" fmla="*/ 2665016 h 4810829"/>
                <a:gd name="connsiteX75" fmla="*/ 1433678 w 3904400"/>
                <a:gd name="connsiteY75" fmla="*/ 2655556 h 4810829"/>
                <a:gd name="connsiteX76" fmla="*/ 1412671 w 3904400"/>
                <a:gd name="connsiteY76" fmla="*/ 2630242 h 4810829"/>
                <a:gd name="connsiteX77" fmla="*/ 1171172 w 3904400"/>
                <a:gd name="connsiteY77" fmla="*/ 2059985 h 4810829"/>
                <a:gd name="connsiteX78" fmla="*/ 977027 w 3904400"/>
                <a:gd name="connsiteY78" fmla="*/ 1612672 h 4810829"/>
                <a:gd name="connsiteX79" fmla="*/ 1052790 w 3904400"/>
                <a:gd name="connsiteY79" fmla="*/ 1487109 h 4810829"/>
                <a:gd name="connsiteX80" fmla="*/ 1018186 w 3904400"/>
                <a:gd name="connsiteY80" fmla="*/ 1277790 h 4810829"/>
                <a:gd name="connsiteX81" fmla="*/ 934788 w 3904400"/>
                <a:gd name="connsiteY81" fmla="*/ 1341041 h 4810829"/>
                <a:gd name="connsiteX82" fmla="*/ 883988 w 3904400"/>
                <a:gd name="connsiteY82" fmla="*/ 1404541 h 4810829"/>
                <a:gd name="connsiteX83" fmla="*/ 839538 w 3904400"/>
                <a:gd name="connsiteY83" fmla="*/ 1525191 h 4810829"/>
                <a:gd name="connsiteX84" fmla="*/ 858588 w 3904400"/>
                <a:gd name="connsiteY84" fmla="*/ 1645841 h 4810829"/>
                <a:gd name="connsiteX85" fmla="*/ 890338 w 3904400"/>
                <a:gd name="connsiteY85" fmla="*/ 1829991 h 4810829"/>
                <a:gd name="connsiteX86" fmla="*/ 966538 w 3904400"/>
                <a:gd name="connsiteY86" fmla="*/ 2128441 h 4810829"/>
                <a:gd name="connsiteX87" fmla="*/ 1049088 w 3904400"/>
                <a:gd name="connsiteY87" fmla="*/ 2198291 h 4810829"/>
                <a:gd name="connsiteX88" fmla="*/ 1099888 w 3904400"/>
                <a:gd name="connsiteY88" fmla="*/ 2331641 h 4810829"/>
                <a:gd name="connsiteX89" fmla="*/ 1220538 w 3904400"/>
                <a:gd name="connsiteY89" fmla="*/ 2566591 h 4810829"/>
                <a:gd name="connsiteX90" fmla="*/ 1271338 w 3904400"/>
                <a:gd name="connsiteY90" fmla="*/ 2712641 h 4810829"/>
                <a:gd name="connsiteX91" fmla="*/ 1131638 w 3904400"/>
                <a:gd name="connsiteY91" fmla="*/ 2750741 h 4810829"/>
                <a:gd name="connsiteX92" fmla="*/ 928438 w 3904400"/>
                <a:gd name="connsiteY92" fmla="*/ 2776141 h 4810829"/>
                <a:gd name="connsiteX93" fmla="*/ 744288 w 3904400"/>
                <a:gd name="connsiteY93" fmla="*/ 2731691 h 4810829"/>
                <a:gd name="connsiteX94" fmla="*/ 661738 w 3904400"/>
                <a:gd name="connsiteY94" fmla="*/ 2591991 h 4810829"/>
                <a:gd name="connsiteX95" fmla="*/ 623638 w 3904400"/>
                <a:gd name="connsiteY95" fmla="*/ 2344341 h 4810829"/>
                <a:gd name="connsiteX96" fmla="*/ 636338 w 3904400"/>
                <a:gd name="connsiteY96" fmla="*/ 2020491 h 4810829"/>
                <a:gd name="connsiteX97" fmla="*/ 737938 w 3904400"/>
                <a:gd name="connsiteY97" fmla="*/ 1328341 h 4810829"/>
                <a:gd name="connsiteX98" fmla="*/ 972888 w 3904400"/>
                <a:gd name="connsiteY98" fmla="*/ 623491 h 4810829"/>
                <a:gd name="connsiteX99" fmla="*/ 1169738 w 3904400"/>
                <a:gd name="connsiteY99" fmla="*/ 299641 h 4810829"/>
                <a:gd name="connsiteX100" fmla="*/ 1360238 w 3904400"/>
                <a:gd name="connsiteY100" fmla="*/ 140891 h 4810829"/>
                <a:gd name="connsiteX101" fmla="*/ 1531688 w 3904400"/>
                <a:gd name="connsiteY101" fmla="*/ 115491 h 4810829"/>
                <a:gd name="connsiteX102" fmla="*/ 1677738 w 3904400"/>
                <a:gd name="connsiteY102" fmla="*/ 13891 h 4810829"/>
                <a:gd name="connsiteX103" fmla="*/ 1814660 w 3904400"/>
                <a:gd name="connsiteY103" fmla="*/ 0 h 4810829"/>
                <a:gd name="connsiteX0" fmla="*/ 3062288 w 3904400"/>
                <a:gd name="connsiteY0" fmla="*/ 1005769 h 4848994"/>
                <a:gd name="connsiteX1" fmla="*/ 3082677 w 3904400"/>
                <a:gd name="connsiteY1" fmla="*/ 1026716 h 4848994"/>
                <a:gd name="connsiteX2" fmla="*/ 3168402 w 3904400"/>
                <a:gd name="connsiteY2" fmla="*/ 1369616 h 4848994"/>
                <a:gd name="connsiteX3" fmla="*/ 3254127 w 3904400"/>
                <a:gd name="connsiteY3" fmla="*/ 1822054 h 4848994"/>
                <a:gd name="connsiteX4" fmla="*/ 3282702 w 3904400"/>
                <a:gd name="connsiteY4" fmla="*/ 2255441 h 4848994"/>
                <a:gd name="connsiteX5" fmla="*/ 3273177 w 3904400"/>
                <a:gd name="connsiteY5" fmla="*/ 2526904 h 4848994"/>
                <a:gd name="connsiteX6" fmla="*/ 3192214 w 3904400"/>
                <a:gd name="connsiteY6" fmla="*/ 2722166 h 4848994"/>
                <a:gd name="connsiteX7" fmla="*/ 3044577 w 3904400"/>
                <a:gd name="connsiteY7" fmla="*/ 2750741 h 4848994"/>
                <a:gd name="connsiteX8" fmla="*/ 2811214 w 3904400"/>
                <a:gd name="connsiteY8" fmla="*/ 2731691 h 4848994"/>
                <a:gd name="connsiteX9" fmla="*/ 2635002 w 3904400"/>
                <a:gd name="connsiteY9" fmla="*/ 2669779 h 4848994"/>
                <a:gd name="connsiteX10" fmla="*/ 2658814 w 3904400"/>
                <a:gd name="connsiteY10" fmla="*/ 2603104 h 4848994"/>
                <a:gd name="connsiteX11" fmla="*/ 2754064 w 3904400"/>
                <a:gd name="connsiteY11" fmla="*/ 2474516 h 4848994"/>
                <a:gd name="connsiteX12" fmla="*/ 2844552 w 3904400"/>
                <a:gd name="connsiteY12" fmla="*/ 2255441 h 4848994"/>
                <a:gd name="connsiteX13" fmla="*/ 2863602 w 3904400"/>
                <a:gd name="connsiteY13" fmla="*/ 2160191 h 4848994"/>
                <a:gd name="connsiteX14" fmla="*/ 2920752 w 3904400"/>
                <a:gd name="connsiteY14" fmla="*/ 2098279 h 4848994"/>
                <a:gd name="connsiteX15" fmla="*/ 3001714 w 3904400"/>
                <a:gd name="connsiteY15" fmla="*/ 1855391 h 4848994"/>
                <a:gd name="connsiteX16" fmla="*/ 3058864 w 3904400"/>
                <a:gd name="connsiteY16" fmla="*/ 1598216 h 4848994"/>
                <a:gd name="connsiteX17" fmla="*/ 3063627 w 3904400"/>
                <a:gd name="connsiteY17" fmla="*/ 1483916 h 4848994"/>
                <a:gd name="connsiteX18" fmla="*/ 3011239 w 3904400"/>
                <a:gd name="connsiteY18" fmla="*/ 1379141 h 4848994"/>
                <a:gd name="connsiteX19" fmla="*/ 2958852 w 3904400"/>
                <a:gd name="connsiteY19" fmla="*/ 1331516 h 4848994"/>
                <a:gd name="connsiteX20" fmla="*/ 2949327 w 3904400"/>
                <a:gd name="connsiteY20" fmla="*/ 1236266 h 4848994"/>
                <a:gd name="connsiteX21" fmla="*/ 2958852 w 3904400"/>
                <a:gd name="connsiteY21" fmla="*/ 1121966 h 4848994"/>
                <a:gd name="connsiteX22" fmla="*/ 3006477 w 3904400"/>
                <a:gd name="connsiteY22" fmla="*/ 1050529 h 4848994"/>
                <a:gd name="connsiteX23" fmla="*/ 3062288 w 3904400"/>
                <a:gd name="connsiteY23" fmla="*/ 1005769 h 4848994"/>
                <a:gd name="connsiteX24" fmla="*/ 1814660 w 3904400"/>
                <a:gd name="connsiteY24" fmla="*/ 0 h 4848994"/>
                <a:gd name="connsiteX25" fmla="*/ 1957138 w 3904400"/>
                <a:gd name="connsiteY25" fmla="*/ 1191 h 4848994"/>
                <a:gd name="connsiteX26" fmla="*/ 2153988 w 3904400"/>
                <a:gd name="connsiteY26" fmla="*/ 20241 h 4848994"/>
                <a:gd name="connsiteX27" fmla="*/ 2382588 w 3904400"/>
                <a:gd name="connsiteY27" fmla="*/ 121841 h 4848994"/>
                <a:gd name="connsiteX28" fmla="*/ 2642938 w 3904400"/>
                <a:gd name="connsiteY28" fmla="*/ 331391 h 4848994"/>
                <a:gd name="connsiteX29" fmla="*/ 2947738 w 3904400"/>
                <a:gd name="connsiteY29" fmla="*/ 693341 h 4848994"/>
                <a:gd name="connsiteX30" fmla="*/ 3062038 w 3904400"/>
                <a:gd name="connsiteY30" fmla="*/ 883841 h 4848994"/>
                <a:gd name="connsiteX31" fmla="*/ 3011238 w 3904400"/>
                <a:gd name="connsiteY31" fmla="*/ 1004491 h 4848994"/>
                <a:gd name="connsiteX32" fmla="*/ 2903288 w 3904400"/>
                <a:gd name="connsiteY32" fmla="*/ 1061641 h 4848994"/>
                <a:gd name="connsiteX33" fmla="*/ 2827088 w 3904400"/>
                <a:gd name="connsiteY33" fmla="*/ 998141 h 4848994"/>
                <a:gd name="connsiteX34" fmla="*/ 2655638 w 3904400"/>
                <a:gd name="connsiteY34" fmla="*/ 820341 h 4848994"/>
                <a:gd name="connsiteX35" fmla="*/ 2350838 w 3904400"/>
                <a:gd name="connsiteY35" fmla="*/ 674291 h 4848994"/>
                <a:gd name="connsiteX36" fmla="*/ 2020638 w 3904400"/>
                <a:gd name="connsiteY36" fmla="*/ 674291 h 4848994"/>
                <a:gd name="connsiteX37" fmla="*/ 2344488 w 3904400"/>
                <a:gd name="connsiteY37" fmla="*/ 769541 h 4848994"/>
                <a:gd name="connsiteX38" fmla="*/ 2554038 w 3904400"/>
                <a:gd name="connsiteY38" fmla="*/ 909241 h 4848994"/>
                <a:gd name="connsiteX39" fmla="*/ 2630379 w 3904400"/>
                <a:gd name="connsiteY39" fmla="*/ 973620 h 4848994"/>
                <a:gd name="connsiteX40" fmla="*/ 2901551 w 3904400"/>
                <a:gd name="connsiteY40" fmla="*/ 1067700 h 4848994"/>
                <a:gd name="connsiteX41" fmla="*/ 2830884 w 3904400"/>
                <a:gd name="connsiteY41" fmla="*/ 1212445 h 4848994"/>
                <a:gd name="connsiteX42" fmla="*/ 2830884 w 3904400"/>
                <a:gd name="connsiteY42" fmla="*/ 1445256 h 4848994"/>
                <a:gd name="connsiteX43" fmla="*/ 2939795 w 3904400"/>
                <a:gd name="connsiteY43" fmla="*/ 1531580 h 4848994"/>
                <a:gd name="connsiteX44" fmla="*/ 2823781 w 3904400"/>
                <a:gd name="connsiteY44" fmla="*/ 2041674 h 4848994"/>
                <a:gd name="connsiteX45" fmla="*/ 2757487 w 3904400"/>
                <a:gd name="connsiteY45" fmla="*/ 2086142 h 4848994"/>
                <a:gd name="connsiteX46" fmla="*/ 2480886 w 3904400"/>
                <a:gd name="connsiteY46" fmla="*/ 2698176 h 4848994"/>
                <a:gd name="connsiteX47" fmla="*/ 2530227 w 3904400"/>
                <a:gd name="connsiteY47" fmla="*/ 2817416 h 4848994"/>
                <a:gd name="connsiteX48" fmla="*/ 2592139 w 3904400"/>
                <a:gd name="connsiteY48" fmla="*/ 2874566 h 4848994"/>
                <a:gd name="connsiteX49" fmla="*/ 2658814 w 3904400"/>
                <a:gd name="connsiteY49" fmla="*/ 2884091 h 4848994"/>
                <a:gd name="connsiteX50" fmla="*/ 2682627 w 3904400"/>
                <a:gd name="connsiteY50" fmla="*/ 2912666 h 4848994"/>
                <a:gd name="connsiteX51" fmla="*/ 2749302 w 3904400"/>
                <a:gd name="connsiteY51" fmla="*/ 3079354 h 4848994"/>
                <a:gd name="connsiteX52" fmla="*/ 2844552 w 3904400"/>
                <a:gd name="connsiteY52" fmla="*/ 3174604 h 4848994"/>
                <a:gd name="connsiteX53" fmla="*/ 2939802 w 3904400"/>
                <a:gd name="connsiteY53" fmla="*/ 3207941 h 4848994"/>
                <a:gd name="connsiteX54" fmla="*/ 3282702 w 3904400"/>
                <a:gd name="connsiteY54" fmla="*/ 3317479 h 4848994"/>
                <a:gd name="connsiteX55" fmla="*/ 3658939 w 3904400"/>
                <a:gd name="connsiteY55" fmla="*/ 3493691 h 4848994"/>
                <a:gd name="connsiteX56" fmla="*/ 3868489 w 3904400"/>
                <a:gd name="connsiteY56" fmla="*/ 3641329 h 4848994"/>
                <a:gd name="connsiteX57" fmla="*/ 3901827 w 3904400"/>
                <a:gd name="connsiteY57" fmla="*/ 3769916 h 4848994"/>
                <a:gd name="connsiteX58" fmla="*/ 3878014 w 3904400"/>
                <a:gd name="connsiteY58" fmla="*/ 4027091 h 4848994"/>
                <a:gd name="connsiteX59" fmla="*/ 3792289 w 3904400"/>
                <a:gd name="connsiteY59" fmla="*/ 4236641 h 4848994"/>
                <a:gd name="connsiteX60" fmla="*/ 3620839 w 3904400"/>
                <a:gd name="connsiteY60" fmla="*/ 4598591 h 4848994"/>
                <a:gd name="connsiteX61" fmla="*/ 3473202 w 3904400"/>
                <a:gd name="connsiteY61" fmla="*/ 4760516 h 4848994"/>
                <a:gd name="connsiteX62" fmla="*/ 339477 w 3904400"/>
                <a:gd name="connsiteY62" fmla="*/ 4760516 h 4848994"/>
                <a:gd name="connsiteX63" fmla="*/ 163264 w 3904400"/>
                <a:gd name="connsiteY63" fmla="*/ 4436666 h 4848994"/>
                <a:gd name="connsiteX64" fmla="*/ 58489 w 3904400"/>
                <a:gd name="connsiteY64" fmla="*/ 4141391 h 4848994"/>
                <a:gd name="connsiteX65" fmla="*/ 1339 w 3904400"/>
                <a:gd name="connsiteY65" fmla="*/ 3855641 h 4848994"/>
                <a:gd name="connsiteX66" fmla="*/ 25152 w 3904400"/>
                <a:gd name="connsiteY66" fmla="*/ 3703241 h 4848994"/>
                <a:gd name="connsiteX67" fmla="*/ 220414 w 3904400"/>
                <a:gd name="connsiteY67" fmla="*/ 3584179 h 4848994"/>
                <a:gd name="connsiteX68" fmla="*/ 534739 w 3904400"/>
                <a:gd name="connsiteY68" fmla="*/ 3450829 h 4848994"/>
                <a:gd name="connsiteX69" fmla="*/ 934789 w 3904400"/>
                <a:gd name="connsiteY69" fmla="*/ 3293666 h 4848994"/>
                <a:gd name="connsiteX70" fmla="*/ 1134814 w 3904400"/>
                <a:gd name="connsiteY70" fmla="*/ 3217466 h 4848994"/>
                <a:gd name="connsiteX71" fmla="*/ 1277689 w 3904400"/>
                <a:gd name="connsiteY71" fmla="*/ 2950766 h 4848994"/>
                <a:gd name="connsiteX72" fmla="*/ 1372939 w 3904400"/>
                <a:gd name="connsiteY72" fmla="*/ 2888854 h 4848994"/>
                <a:gd name="connsiteX73" fmla="*/ 1444377 w 3904400"/>
                <a:gd name="connsiteY73" fmla="*/ 2750741 h 4848994"/>
                <a:gd name="connsiteX74" fmla="*/ 1430089 w 3904400"/>
                <a:gd name="connsiteY74" fmla="*/ 2665016 h 4848994"/>
                <a:gd name="connsiteX75" fmla="*/ 1433678 w 3904400"/>
                <a:gd name="connsiteY75" fmla="*/ 2655556 h 4848994"/>
                <a:gd name="connsiteX76" fmla="*/ 1412671 w 3904400"/>
                <a:gd name="connsiteY76" fmla="*/ 2630242 h 4848994"/>
                <a:gd name="connsiteX77" fmla="*/ 1171172 w 3904400"/>
                <a:gd name="connsiteY77" fmla="*/ 2059985 h 4848994"/>
                <a:gd name="connsiteX78" fmla="*/ 977027 w 3904400"/>
                <a:gd name="connsiteY78" fmla="*/ 1612672 h 4848994"/>
                <a:gd name="connsiteX79" fmla="*/ 1052790 w 3904400"/>
                <a:gd name="connsiteY79" fmla="*/ 1487109 h 4848994"/>
                <a:gd name="connsiteX80" fmla="*/ 1018186 w 3904400"/>
                <a:gd name="connsiteY80" fmla="*/ 1277790 h 4848994"/>
                <a:gd name="connsiteX81" fmla="*/ 934788 w 3904400"/>
                <a:gd name="connsiteY81" fmla="*/ 1341041 h 4848994"/>
                <a:gd name="connsiteX82" fmla="*/ 883988 w 3904400"/>
                <a:gd name="connsiteY82" fmla="*/ 1404541 h 4848994"/>
                <a:gd name="connsiteX83" fmla="*/ 839538 w 3904400"/>
                <a:gd name="connsiteY83" fmla="*/ 1525191 h 4848994"/>
                <a:gd name="connsiteX84" fmla="*/ 858588 w 3904400"/>
                <a:gd name="connsiteY84" fmla="*/ 1645841 h 4848994"/>
                <a:gd name="connsiteX85" fmla="*/ 890338 w 3904400"/>
                <a:gd name="connsiteY85" fmla="*/ 1829991 h 4848994"/>
                <a:gd name="connsiteX86" fmla="*/ 966538 w 3904400"/>
                <a:gd name="connsiteY86" fmla="*/ 2128441 h 4848994"/>
                <a:gd name="connsiteX87" fmla="*/ 1049088 w 3904400"/>
                <a:gd name="connsiteY87" fmla="*/ 2198291 h 4848994"/>
                <a:gd name="connsiteX88" fmla="*/ 1099888 w 3904400"/>
                <a:gd name="connsiteY88" fmla="*/ 2331641 h 4848994"/>
                <a:gd name="connsiteX89" fmla="*/ 1220538 w 3904400"/>
                <a:gd name="connsiteY89" fmla="*/ 2566591 h 4848994"/>
                <a:gd name="connsiteX90" fmla="*/ 1271338 w 3904400"/>
                <a:gd name="connsiteY90" fmla="*/ 2712641 h 4848994"/>
                <a:gd name="connsiteX91" fmla="*/ 1131638 w 3904400"/>
                <a:gd name="connsiteY91" fmla="*/ 2750741 h 4848994"/>
                <a:gd name="connsiteX92" fmla="*/ 928438 w 3904400"/>
                <a:gd name="connsiteY92" fmla="*/ 2776141 h 4848994"/>
                <a:gd name="connsiteX93" fmla="*/ 744288 w 3904400"/>
                <a:gd name="connsiteY93" fmla="*/ 2731691 h 4848994"/>
                <a:gd name="connsiteX94" fmla="*/ 661738 w 3904400"/>
                <a:gd name="connsiteY94" fmla="*/ 2591991 h 4848994"/>
                <a:gd name="connsiteX95" fmla="*/ 623638 w 3904400"/>
                <a:gd name="connsiteY95" fmla="*/ 2344341 h 4848994"/>
                <a:gd name="connsiteX96" fmla="*/ 636338 w 3904400"/>
                <a:gd name="connsiteY96" fmla="*/ 2020491 h 4848994"/>
                <a:gd name="connsiteX97" fmla="*/ 737938 w 3904400"/>
                <a:gd name="connsiteY97" fmla="*/ 1328341 h 4848994"/>
                <a:gd name="connsiteX98" fmla="*/ 972888 w 3904400"/>
                <a:gd name="connsiteY98" fmla="*/ 623491 h 4848994"/>
                <a:gd name="connsiteX99" fmla="*/ 1169738 w 3904400"/>
                <a:gd name="connsiteY99" fmla="*/ 299641 h 4848994"/>
                <a:gd name="connsiteX100" fmla="*/ 1360238 w 3904400"/>
                <a:gd name="connsiteY100" fmla="*/ 140891 h 4848994"/>
                <a:gd name="connsiteX101" fmla="*/ 1531688 w 3904400"/>
                <a:gd name="connsiteY101" fmla="*/ 115491 h 4848994"/>
                <a:gd name="connsiteX102" fmla="*/ 1677738 w 3904400"/>
                <a:gd name="connsiteY102" fmla="*/ 13891 h 4848994"/>
                <a:gd name="connsiteX103" fmla="*/ 1814660 w 3904400"/>
                <a:gd name="connsiteY103" fmla="*/ 0 h 4848994"/>
                <a:gd name="connsiteX0" fmla="*/ 3062288 w 3904400"/>
                <a:gd name="connsiteY0" fmla="*/ 1005769 h 4848994"/>
                <a:gd name="connsiteX1" fmla="*/ 3082677 w 3904400"/>
                <a:gd name="connsiteY1" fmla="*/ 1026716 h 4848994"/>
                <a:gd name="connsiteX2" fmla="*/ 3168402 w 3904400"/>
                <a:gd name="connsiteY2" fmla="*/ 1369616 h 4848994"/>
                <a:gd name="connsiteX3" fmla="*/ 3254127 w 3904400"/>
                <a:gd name="connsiteY3" fmla="*/ 1822054 h 4848994"/>
                <a:gd name="connsiteX4" fmla="*/ 3282702 w 3904400"/>
                <a:gd name="connsiteY4" fmla="*/ 2255441 h 4848994"/>
                <a:gd name="connsiteX5" fmla="*/ 3273177 w 3904400"/>
                <a:gd name="connsiteY5" fmla="*/ 2526904 h 4848994"/>
                <a:gd name="connsiteX6" fmla="*/ 3192214 w 3904400"/>
                <a:gd name="connsiteY6" fmla="*/ 2722166 h 4848994"/>
                <a:gd name="connsiteX7" fmla="*/ 3044577 w 3904400"/>
                <a:gd name="connsiteY7" fmla="*/ 2750741 h 4848994"/>
                <a:gd name="connsiteX8" fmla="*/ 2811214 w 3904400"/>
                <a:gd name="connsiteY8" fmla="*/ 2731691 h 4848994"/>
                <a:gd name="connsiteX9" fmla="*/ 2635002 w 3904400"/>
                <a:gd name="connsiteY9" fmla="*/ 2669779 h 4848994"/>
                <a:gd name="connsiteX10" fmla="*/ 2658814 w 3904400"/>
                <a:gd name="connsiteY10" fmla="*/ 2603104 h 4848994"/>
                <a:gd name="connsiteX11" fmla="*/ 2754064 w 3904400"/>
                <a:gd name="connsiteY11" fmla="*/ 2474516 h 4848994"/>
                <a:gd name="connsiteX12" fmla="*/ 2844552 w 3904400"/>
                <a:gd name="connsiteY12" fmla="*/ 2255441 h 4848994"/>
                <a:gd name="connsiteX13" fmla="*/ 2863602 w 3904400"/>
                <a:gd name="connsiteY13" fmla="*/ 2160191 h 4848994"/>
                <a:gd name="connsiteX14" fmla="*/ 2920752 w 3904400"/>
                <a:gd name="connsiteY14" fmla="*/ 2098279 h 4848994"/>
                <a:gd name="connsiteX15" fmla="*/ 3001714 w 3904400"/>
                <a:gd name="connsiteY15" fmla="*/ 1855391 h 4848994"/>
                <a:gd name="connsiteX16" fmla="*/ 3058864 w 3904400"/>
                <a:gd name="connsiteY16" fmla="*/ 1598216 h 4848994"/>
                <a:gd name="connsiteX17" fmla="*/ 3063627 w 3904400"/>
                <a:gd name="connsiteY17" fmla="*/ 1483916 h 4848994"/>
                <a:gd name="connsiteX18" fmla="*/ 3011239 w 3904400"/>
                <a:gd name="connsiteY18" fmla="*/ 1379141 h 4848994"/>
                <a:gd name="connsiteX19" fmla="*/ 2958852 w 3904400"/>
                <a:gd name="connsiteY19" fmla="*/ 1331516 h 4848994"/>
                <a:gd name="connsiteX20" fmla="*/ 2949327 w 3904400"/>
                <a:gd name="connsiteY20" fmla="*/ 1236266 h 4848994"/>
                <a:gd name="connsiteX21" fmla="*/ 2958852 w 3904400"/>
                <a:gd name="connsiteY21" fmla="*/ 1121966 h 4848994"/>
                <a:gd name="connsiteX22" fmla="*/ 3006477 w 3904400"/>
                <a:gd name="connsiteY22" fmla="*/ 1050529 h 4848994"/>
                <a:gd name="connsiteX23" fmla="*/ 3062288 w 3904400"/>
                <a:gd name="connsiteY23" fmla="*/ 1005769 h 4848994"/>
                <a:gd name="connsiteX24" fmla="*/ 1814660 w 3904400"/>
                <a:gd name="connsiteY24" fmla="*/ 0 h 4848994"/>
                <a:gd name="connsiteX25" fmla="*/ 1957138 w 3904400"/>
                <a:gd name="connsiteY25" fmla="*/ 1191 h 4848994"/>
                <a:gd name="connsiteX26" fmla="*/ 2153988 w 3904400"/>
                <a:gd name="connsiteY26" fmla="*/ 20241 h 4848994"/>
                <a:gd name="connsiteX27" fmla="*/ 2382588 w 3904400"/>
                <a:gd name="connsiteY27" fmla="*/ 121841 h 4848994"/>
                <a:gd name="connsiteX28" fmla="*/ 2642938 w 3904400"/>
                <a:gd name="connsiteY28" fmla="*/ 331391 h 4848994"/>
                <a:gd name="connsiteX29" fmla="*/ 2947738 w 3904400"/>
                <a:gd name="connsiteY29" fmla="*/ 693341 h 4848994"/>
                <a:gd name="connsiteX30" fmla="*/ 3062038 w 3904400"/>
                <a:gd name="connsiteY30" fmla="*/ 883841 h 4848994"/>
                <a:gd name="connsiteX31" fmla="*/ 3011238 w 3904400"/>
                <a:gd name="connsiteY31" fmla="*/ 1004491 h 4848994"/>
                <a:gd name="connsiteX32" fmla="*/ 2903288 w 3904400"/>
                <a:gd name="connsiteY32" fmla="*/ 1061641 h 4848994"/>
                <a:gd name="connsiteX33" fmla="*/ 2827088 w 3904400"/>
                <a:gd name="connsiteY33" fmla="*/ 998141 h 4848994"/>
                <a:gd name="connsiteX34" fmla="*/ 2655638 w 3904400"/>
                <a:gd name="connsiteY34" fmla="*/ 820341 h 4848994"/>
                <a:gd name="connsiteX35" fmla="*/ 2350838 w 3904400"/>
                <a:gd name="connsiteY35" fmla="*/ 674291 h 4848994"/>
                <a:gd name="connsiteX36" fmla="*/ 2020638 w 3904400"/>
                <a:gd name="connsiteY36" fmla="*/ 674291 h 4848994"/>
                <a:gd name="connsiteX37" fmla="*/ 2344488 w 3904400"/>
                <a:gd name="connsiteY37" fmla="*/ 769541 h 4848994"/>
                <a:gd name="connsiteX38" fmla="*/ 2554038 w 3904400"/>
                <a:gd name="connsiteY38" fmla="*/ 909241 h 4848994"/>
                <a:gd name="connsiteX39" fmla="*/ 2901551 w 3904400"/>
                <a:gd name="connsiteY39" fmla="*/ 1067700 h 4848994"/>
                <a:gd name="connsiteX40" fmla="*/ 2830884 w 3904400"/>
                <a:gd name="connsiteY40" fmla="*/ 1212445 h 4848994"/>
                <a:gd name="connsiteX41" fmla="*/ 2830884 w 3904400"/>
                <a:gd name="connsiteY41" fmla="*/ 1445256 h 4848994"/>
                <a:gd name="connsiteX42" fmla="*/ 2939795 w 3904400"/>
                <a:gd name="connsiteY42" fmla="*/ 1531580 h 4848994"/>
                <a:gd name="connsiteX43" fmla="*/ 2823781 w 3904400"/>
                <a:gd name="connsiteY43" fmla="*/ 2041674 h 4848994"/>
                <a:gd name="connsiteX44" fmla="*/ 2757487 w 3904400"/>
                <a:gd name="connsiteY44" fmla="*/ 2086142 h 4848994"/>
                <a:gd name="connsiteX45" fmla="*/ 2480886 w 3904400"/>
                <a:gd name="connsiteY45" fmla="*/ 2698176 h 4848994"/>
                <a:gd name="connsiteX46" fmla="*/ 2530227 w 3904400"/>
                <a:gd name="connsiteY46" fmla="*/ 2817416 h 4848994"/>
                <a:gd name="connsiteX47" fmla="*/ 2592139 w 3904400"/>
                <a:gd name="connsiteY47" fmla="*/ 2874566 h 4848994"/>
                <a:gd name="connsiteX48" fmla="*/ 2658814 w 3904400"/>
                <a:gd name="connsiteY48" fmla="*/ 2884091 h 4848994"/>
                <a:gd name="connsiteX49" fmla="*/ 2682627 w 3904400"/>
                <a:gd name="connsiteY49" fmla="*/ 2912666 h 4848994"/>
                <a:gd name="connsiteX50" fmla="*/ 2749302 w 3904400"/>
                <a:gd name="connsiteY50" fmla="*/ 3079354 h 4848994"/>
                <a:gd name="connsiteX51" fmla="*/ 2844552 w 3904400"/>
                <a:gd name="connsiteY51" fmla="*/ 3174604 h 4848994"/>
                <a:gd name="connsiteX52" fmla="*/ 2939802 w 3904400"/>
                <a:gd name="connsiteY52" fmla="*/ 3207941 h 4848994"/>
                <a:gd name="connsiteX53" fmla="*/ 3282702 w 3904400"/>
                <a:gd name="connsiteY53" fmla="*/ 3317479 h 4848994"/>
                <a:gd name="connsiteX54" fmla="*/ 3658939 w 3904400"/>
                <a:gd name="connsiteY54" fmla="*/ 3493691 h 4848994"/>
                <a:gd name="connsiteX55" fmla="*/ 3868489 w 3904400"/>
                <a:gd name="connsiteY55" fmla="*/ 3641329 h 4848994"/>
                <a:gd name="connsiteX56" fmla="*/ 3901827 w 3904400"/>
                <a:gd name="connsiteY56" fmla="*/ 3769916 h 4848994"/>
                <a:gd name="connsiteX57" fmla="*/ 3878014 w 3904400"/>
                <a:gd name="connsiteY57" fmla="*/ 4027091 h 4848994"/>
                <a:gd name="connsiteX58" fmla="*/ 3792289 w 3904400"/>
                <a:gd name="connsiteY58" fmla="*/ 4236641 h 4848994"/>
                <a:gd name="connsiteX59" fmla="*/ 3620839 w 3904400"/>
                <a:gd name="connsiteY59" fmla="*/ 4598591 h 4848994"/>
                <a:gd name="connsiteX60" fmla="*/ 3473202 w 3904400"/>
                <a:gd name="connsiteY60" fmla="*/ 4760516 h 4848994"/>
                <a:gd name="connsiteX61" fmla="*/ 339477 w 3904400"/>
                <a:gd name="connsiteY61" fmla="*/ 4760516 h 4848994"/>
                <a:gd name="connsiteX62" fmla="*/ 163264 w 3904400"/>
                <a:gd name="connsiteY62" fmla="*/ 4436666 h 4848994"/>
                <a:gd name="connsiteX63" fmla="*/ 58489 w 3904400"/>
                <a:gd name="connsiteY63" fmla="*/ 4141391 h 4848994"/>
                <a:gd name="connsiteX64" fmla="*/ 1339 w 3904400"/>
                <a:gd name="connsiteY64" fmla="*/ 3855641 h 4848994"/>
                <a:gd name="connsiteX65" fmla="*/ 25152 w 3904400"/>
                <a:gd name="connsiteY65" fmla="*/ 3703241 h 4848994"/>
                <a:gd name="connsiteX66" fmla="*/ 220414 w 3904400"/>
                <a:gd name="connsiteY66" fmla="*/ 3584179 h 4848994"/>
                <a:gd name="connsiteX67" fmla="*/ 534739 w 3904400"/>
                <a:gd name="connsiteY67" fmla="*/ 3450829 h 4848994"/>
                <a:gd name="connsiteX68" fmla="*/ 934789 w 3904400"/>
                <a:gd name="connsiteY68" fmla="*/ 3293666 h 4848994"/>
                <a:gd name="connsiteX69" fmla="*/ 1134814 w 3904400"/>
                <a:gd name="connsiteY69" fmla="*/ 3217466 h 4848994"/>
                <a:gd name="connsiteX70" fmla="*/ 1277689 w 3904400"/>
                <a:gd name="connsiteY70" fmla="*/ 2950766 h 4848994"/>
                <a:gd name="connsiteX71" fmla="*/ 1372939 w 3904400"/>
                <a:gd name="connsiteY71" fmla="*/ 2888854 h 4848994"/>
                <a:gd name="connsiteX72" fmla="*/ 1444377 w 3904400"/>
                <a:gd name="connsiteY72" fmla="*/ 2750741 h 4848994"/>
                <a:gd name="connsiteX73" fmla="*/ 1430089 w 3904400"/>
                <a:gd name="connsiteY73" fmla="*/ 2665016 h 4848994"/>
                <a:gd name="connsiteX74" fmla="*/ 1433678 w 3904400"/>
                <a:gd name="connsiteY74" fmla="*/ 2655556 h 4848994"/>
                <a:gd name="connsiteX75" fmla="*/ 1412671 w 3904400"/>
                <a:gd name="connsiteY75" fmla="*/ 2630242 h 4848994"/>
                <a:gd name="connsiteX76" fmla="*/ 1171172 w 3904400"/>
                <a:gd name="connsiteY76" fmla="*/ 2059985 h 4848994"/>
                <a:gd name="connsiteX77" fmla="*/ 977027 w 3904400"/>
                <a:gd name="connsiteY77" fmla="*/ 1612672 h 4848994"/>
                <a:gd name="connsiteX78" fmla="*/ 1052790 w 3904400"/>
                <a:gd name="connsiteY78" fmla="*/ 1487109 h 4848994"/>
                <a:gd name="connsiteX79" fmla="*/ 1018186 w 3904400"/>
                <a:gd name="connsiteY79" fmla="*/ 1277790 h 4848994"/>
                <a:gd name="connsiteX80" fmla="*/ 934788 w 3904400"/>
                <a:gd name="connsiteY80" fmla="*/ 1341041 h 4848994"/>
                <a:gd name="connsiteX81" fmla="*/ 883988 w 3904400"/>
                <a:gd name="connsiteY81" fmla="*/ 1404541 h 4848994"/>
                <a:gd name="connsiteX82" fmla="*/ 839538 w 3904400"/>
                <a:gd name="connsiteY82" fmla="*/ 1525191 h 4848994"/>
                <a:gd name="connsiteX83" fmla="*/ 858588 w 3904400"/>
                <a:gd name="connsiteY83" fmla="*/ 1645841 h 4848994"/>
                <a:gd name="connsiteX84" fmla="*/ 890338 w 3904400"/>
                <a:gd name="connsiteY84" fmla="*/ 1829991 h 4848994"/>
                <a:gd name="connsiteX85" fmla="*/ 966538 w 3904400"/>
                <a:gd name="connsiteY85" fmla="*/ 2128441 h 4848994"/>
                <a:gd name="connsiteX86" fmla="*/ 1049088 w 3904400"/>
                <a:gd name="connsiteY86" fmla="*/ 2198291 h 4848994"/>
                <a:gd name="connsiteX87" fmla="*/ 1099888 w 3904400"/>
                <a:gd name="connsiteY87" fmla="*/ 2331641 h 4848994"/>
                <a:gd name="connsiteX88" fmla="*/ 1220538 w 3904400"/>
                <a:gd name="connsiteY88" fmla="*/ 2566591 h 4848994"/>
                <a:gd name="connsiteX89" fmla="*/ 1271338 w 3904400"/>
                <a:gd name="connsiteY89" fmla="*/ 2712641 h 4848994"/>
                <a:gd name="connsiteX90" fmla="*/ 1131638 w 3904400"/>
                <a:gd name="connsiteY90" fmla="*/ 2750741 h 4848994"/>
                <a:gd name="connsiteX91" fmla="*/ 928438 w 3904400"/>
                <a:gd name="connsiteY91" fmla="*/ 2776141 h 4848994"/>
                <a:gd name="connsiteX92" fmla="*/ 744288 w 3904400"/>
                <a:gd name="connsiteY92" fmla="*/ 2731691 h 4848994"/>
                <a:gd name="connsiteX93" fmla="*/ 661738 w 3904400"/>
                <a:gd name="connsiteY93" fmla="*/ 2591991 h 4848994"/>
                <a:gd name="connsiteX94" fmla="*/ 623638 w 3904400"/>
                <a:gd name="connsiteY94" fmla="*/ 2344341 h 4848994"/>
                <a:gd name="connsiteX95" fmla="*/ 636338 w 3904400"/>
                <a:gd name="connsiteY95" fmla="*/ 2020491 h 4848994"/>
                <a:gd name="connsiteX96" fmla="*/ 737938 w 3904400"/>
                <a:gd name="connsiteY96" fmla="*/ 1328341 h 4848994"/>
                <a:gd name="connsiteX97" fmla="*/ 972888 w 3904400"/>
                <a:gd name="connsiteY97" fmla="*/ 623491 h 4848994"/>
                <a:gd name="connsiteX98" fmla="*/ 1169738 w 3904400"/>
                <a:gd name="connsiteY98" fmla="*/ 299641 h 4848994"/>
                <a:gd name="connsiteX99" fmla="*/ 1360238 w 3904400"/>
                <a:gd name="connsiteY99" fmla="*/ 140891 h 4848994"/>
                <a:gd name="connsiteX100" fmla="*/ 1531688 w 3904400"/>
                <a:gd name="connsiteY100" fmla="*/ 115491 h 4848994"/>
                <a:gd name="connsiteX101" fmla="*/ 1677738 w 3904400"/>
                <a:gd name="connsiteY101" fmla="*/ 13891 h 4848994"/>
                <a:gd name="connsiteX102" fmla="*/ 1814660 w 3904400"/>
                <a:gd name="connsiteY102" fmla="*/ 0 h 4848994"/>
                <a:gd name="connsiteX0" fmla="*/ 3062288 w 3904400"/>
                <a:gd name="connsiteY0" fmla="*/ 1005769 h 4848994"/>
                <a:gd name="connsiteX1" fmla="*/ 3082677 w 3904400"/>
                <a:gd name="connsiteY1" fmla="*/ 1026716 h 4848994"/>
                <a:gd name="connsiteX2" fmla="*/ 3168402 w 3904400"/>
                <a:gd name="connsiteY2" fmla="*/ 1369616 h 4848994"/>
                <a:gd name="connsiteX3" fmla="*/ 3254127 w 3904400"/>
                <a:gd name="connsiteY3" fmla="*/ 1822054 h 4848994"/>
                <a:gd name="connsiteX4" fmla="*/ 3282702 w 3904400"/>
                <a:gd name="connsiteY4" fmla="*/ 2255441 h 4848994"/>
                <a:gd name="connsiteX5" fmla="*/ 3273177 w 3904400"/>
                <a:gd name="connsiteY5" fmla="*/ 2526904 h 4848994"/>
                <a:gd name="connsiteX6" fmla="*/ 3192214 w 3904400"/>
                <a:gd name="connsiteY6" fmla="*/ 2722166 h 4848994"/>
                <a:gd name="connsiteX7" fmla="*/ 3044577 w 3904400"/>
                <a:gd name="connsiteY7" fmla="*/ 2750741 h 4848994"/>
                <a:gd name="connsiteX8" fmla="*/ 2811214 w 3904400"/>
                <a:gd name="connsiteY8" fmla="*/ 2731691 h 4848994"/>
                <a:gd name="connsiteX9" fmla="*/ 2635002 w 3904400"/>
                <a:gd name="connsiteY9" fmla="*/ 2669779 h 4848994"/>
                <a:gd name="connsiteX10" fmla="*/ 2658814 w 3904400"/>
                <a:gd name="connsiteY10" fmla="*/ 2603104 h 4848994"/>
                <a:gd name="connsiteX11" fmla="*/ 2754064 w 3904400"/>
                <a:gd name="connsiteY11" fmla="*/ 2474516 h 4848994"/>
                <a:gd name="connsiteX12" fmla="*/ 2844552 w 3904400"/>
                <a:gd name="connsiteY12" fmla="*/ 2255441 h 4848994"/>
                <a:gd name="connsiteX13" fmla="*/ 2863602 w 3904400"/>
                <a:gd name="connsiteY13" fmla="*/ 2160191 h 4848994"/>
                <a:gd name="connsiteX14" fmla="*/ 2920752 w 3904400"/>
                <a:gd name="connsiteY14" fmla="*/ 2098279 h 4848994"/>
                <a:gd name="connsiteX15" fmla="*/ 3001714 w 3904400"/>
                <a:gd name="connsiteY15" fmla="*/ 1855391 h 4848994"/>
                <a:gd name="connsiteX16" fmla="*/ 3058864 w 3904400"/>
                <a:gd name="connsiteY16" fmla="*/ 1598216 h 4848994"/>
                <a:gd name="connsiteX17" fmla="*/ 3063627 w 3904400"/>
                <a:gd name="connsiteY17" fmla="*/ 1483916 h 4848994"/>
                <a:gd name="connsiteX18" fmla="*/ 3011239 w 3904400"/>
                <a:gd name="connsiteY18" fmla="*/ 1379141 h 4848994"/>
                <a:gd name="connsiteX19" fmla="*/ 2958852 w 3904400"/>
                <a:gd name="connsiteY19" fmla="*/ 1331516 h 4848994"/>
                <a:gd name="connsiteX20" fmla="*/ 2949327 w 3904400"/>
                <a:gd name="connsiteY20" fmla="*/ 1236266 h 4848994"/>
                <a:gd name="connsiteX21" fmla="*/ 2958852 w 3904400"/>
                <a:gd name="connsiteY21" fmla="*/ 1121966 h 4848994"/>
                <a:gd name="connsiteX22" fmla="*/ 3006477 w 3904400"/>
                <a:gd name="connsiteY22" fmla="*/ 1050529 h 4848994"/>
                <a:gd name="connsiteX23" fmla="*/ 3062288 w 3904400"/>
                <a:gd name="connsiteY23" fmla="*/ 1005769 h 4848994"/>
                <a:gd name="connsiteX24" fmla="*/ 1814660 w 3904400"/>
                <a:gd name="connsiteY24" fmla="*/ 0 h 4848994"/>
                <a:gd name="connsiteX25" fmla="*/ 1957138 w 3904400"/>
                <a:gd name="connsiteY25" fmla="*/ 1191 h 4848994"/>
                <a:gd name="connsiteX26" fmla="*/ 2153988 w 3904400"/>
                <a:gd name="connsiteY26" fmla="*/ 20241 h 4848994"/>
                <a:gd name="connsiteX27" fmla="*/ 2382588 w 3904400"/>
                <a:gd name="connsiteY27" fmla="*/ 121841 h 4848994"/>
                <a:gd name="connsiteX28" fmla="*/ 2642938 w 3904400"/>
                <a:gd name="connsiteY28" fmla="*/ 331391 h 4848994"/>
                <a:gd name="connsiteX29" fmla="*/ 2947738 w 3904400"/>
                <a:gd name="connsiteY29" fmla="*/ 693341 h 4848994"/>
                <a:gd name="connsiteX30" fmla="*/ 3062038 w 3904400"/>
                <a:gd name="connsiteY30" fmla="*/ 883841 h 4848994"/>
                <a:gd name="connsiteX31" fmla="*/ 3011238 w 3904400"/>
                <a:gd name="connsiteY31" fmla="*/ 1004491 h 4848994"/>
                <a:gd name="connsiteX32" fmla="*/ 2903288 w 3904400"/>
                <a:gd name="connsiteY32" fmla="*/ 1061641 h 4848994"/>
                <a:gd name="connsiteX33" fmla="*/ 2827088 w 3904400"/>
                <a:gd name="connsiteY33" fmla="*/ 998141 h 4848994"/>
                <a:gd name="connsiteX34" fmla="*/ 2655638 w 3904400"/>
                <a:gd name="connsiteY34" fmla="*/ 820341 h 4848994"/>
                <a:gd name="connsiteX35" fmla="*/ 2350838 w 3904400"/>
                <a:gd name="connsiteY35" fmla="*/ 674291 h 4848994"/>
                <a:gd name="connsiteX36" fmla="*/ 2020638 w 3904400"/>
                <a:gd name="connsiteY36" fmla="*/ 674291 h 4848994"/>
                <a:gd name="connsiteX37" fmla="*/ 2344488 w 3904400"/>
                <a:gd name="connsiteY37" fmla="*/ 769541 h 4848994"/>
                <a:gd name="connsiteX38" fmla="*/ 2660171 w 3904400"/>
                <a:gd name="connsiteY38" fmla="*/ 895090 h 4848994"/>
                <a:gd name="connsiteX39" fmla="*/ 2901551 w 3904400"/>
                <a:gd name="connsiteY39" fmla="*/ 1067700 h 4848994"/>
                <a:gd name="connsiteX40" fmla="*/ 2830884 w 3904400"/>
                <a:gd name="connsiteY40" fmla="*/ 1212445 h 4848994"/>
                <a:gd name="connsiteX41" fmla="*/ 2830884 w 3904400"/>
                <a:gd name="connsiteY41" fmla="*/ 1445256 h 4848994"/>
                <a:gd name="connsiteX42" fmla="*/ 2939795 w 3904400"/>
                <a:gd name="connsiteY42" fmla="*/ 1531580 h 4848994"/>
                <a:gd name="connsiteX43" fmla="*/ 2823781 w 3904400"/>
                <a:gd name="connsiteY43" fmla="*/ 2041674 h 4848994"/>
                <a:gd name="connsiteX44" fmla="*/ 2757487 w 3904400"/>
                <a:gd name="connsiteY44" fmla="*/ 2086142 h 4848994"/>
                <a:gd name="connsiteX45" fmla="*/ 2480886 w 3904400"/>
                <a:gd name="connsiteY45" fmla="*/ 2698176 h 4848994"/>
                <a:gd name="connsiteX46" fmla="*/ 2530227 w 3904400"/>
                <a:gd name="connsiteY46" fmla="*/ 2817416 h 4848994"/>
                <a:gd name="connsiteX47" fmla="*/ 2592139 w 3904400"/>
                <a:gd name="connsiteY47" fmla="*/ 2874566 h 4848994"/>
                <a:gd name="connsiteX48" fmla="*/ 2658814 w 3904400"/>
                <a:gd name="connsiteY48" fmla="*/ 2884091 h 4848994"/>
                <a:gd name="connsiteX49" fmla="*/ 2682627 w 3904400"/>
                <a:gd name="connsiteY49" fmla="*/ 2912666 h 4848994"/>
                <a:gd name="connsiteX50" fmla="*/ 2749302 w 3904400"/>
                <a:gd name="connsiteY50" fmla="*/ 3079354 h 4848994"/>
                <a:gd name="connsiteX51" fmla="*/ 2844552 w 3904400"/>
                <a:gd name="connsiteY51" fmla="*/ 3174604 h 4848994"/>
                <a:gd name="connsiteX52" fmla="*/ 2939802 w 3904400"/>
                <a:gd name="connsiteY52" fmla="*/ 3207941 h 4848994"/>
                <a:gd name="connsiteX53" fmla="*/ 3282702 w 3904400"/>
                <a:gd name="connsiteY53" fmla="*/ 3317479 h 4848994"/>
                <a:gd name="connsiteX54" fmla="*/ 3658939 w 3904400"/>
                <a:gd name="connsiteY54" fmla="*/ 3493691 h 4848994"/>
                <a:gd name="connsiteX55" fmla="*/ 3868489 w 3904400"/>
                <a:gd name="connsiteY55" fmla="*/ 3641329 h 4848994"/>
                <a:gd name="connsiteX56" fmla="*/ 3901827 w 3904400"/>
                <a:gd name="connsiteY56" fmla="*/ 3769916 h 4848994"/>
                <a:gd name="connsiteX57" fmla="*/ 3878014 w 3904400"/>
                <a:gd name="connsiteY57" fmla="*/ 4027091 h 4848994"/>
                <a:gd name="connsiteX58" fmla="*/ 3792289 w 3904400"/>
                <a:gd name="connsiteY58" fmla="*/ 4236641 h 4848994"/>
                <a:gd name="connsiteX59" fmla="*/ 3620839 w 3904400"/>
                <a:gd name="connsiteY59" fmla="*/ 4598591 h 4848994"/>
                <a:gd name="connsiteX60" fmla="*/ 3473202 w 3904400"/>
                <a:gd name="connsiteY60" fmla="*/ 4760516 h 4848994"/>
                <a:gd name="connsiteX61" fmla="*/ 339477 w 3904400"/>
                <a:gd name="connsiteY61" fmla="*/ 4760516 h 4848994"/>
                <a:gd name="connsiteX62" fmla="*/ 163264 w 3904400"/>
                <a:gd name="connsiteY62" fmla="*/ 4436666 h 4848994"/>
                <a:gd name="connsiteX63" fmla="*/ 58489 w 3904400"/>
                <a:gd name="connsiteY63" fmla="*/ 4141391 h 4848994"/>
                <a:gd name="connsiteX64" fmla="*/ 1339 w 3904400"/>
                <a:gd name="connsiteY64" fmla="*/ 3855641 h 4848994"/>
                <a:gd name="connsiteX65" fmla="*/ 25152 w 3904400"/>
                <a:gd name="connsiteY65" fmla="*/ 3703241 h 4848994"/>
                <a:gd name="connsiteX66" fmla="*/ 220414 w 3904400"/>
                <a:gd name="connsiteY66" fmla="*/ 3584179 h 4848994"/>
                <a:gd name="connsiteX67" fmla="*/ 534739 w 3904400"/>
                <a:gd name="connsiteY67" fmla="*/ 3450829 h 4848994"/>
                <a:gd name="connsiteX68" fmla="*/ 934789 w 3904400"/>
                <a:gd name="connsiteY68" fmla="*/ 3293666 h 4848994"/>
                <a:gd name="connsiteX69" fmla="*/ 1134814 w 3904400"/>
                <a:gd name="connsiteY69" fmla="*/ 3217466 h 4848994"/>
                <a:gd name="connsiteX70" fmla="*/ 1277689 w 3904400"/>
                <a:gd name="connsiteY70" fmla="*/ 2950766 h 4848994"/>
                <a:gd name="connsiteX71" fmla="*/ 1372939 w 3904400"/>
                <a:gd name="connsiteY71" fmla="*/ 2888854 h 4848994"/>
                <a:gd name="connsiteX72" fmla="*/ 1444377 w 3904400"/>
                <a:gd name="connsiteY72" fmla="*/ 2750741 h 4848994"/>
                <a:gd name="connsiteX73" fmla="*/ 1430089 w 3904400"/>
                <a:gd name="connsiteY73" fmla="*/ 2665016 h 4848994"/>
                <a:gd name="connsiteX74" fmla="*/ 1433678 w 3904400"/>
                <a:gd name="connsiteY74" fmla="*/ 2655556 h 4848994"/>
                <a:gd name="connsiteX75" fmla="*/ 1412671 w 3904400"/>
                <a:gd name="connsiteY75" fmla="*/ 2630242 h 4848994"/>
                <a:gd name="connsiteX76" fmla="*/ 1171172 w 3904400"/>
                <a:gd name="connsiteY76" fmla="*/ 2059985 h 4848994"/>
                <a:gd name="connsiteX77" fmla="*/ 977027 w 3904400"/>
                <a:gd name="connsiteY77" fmla="*/ 1612672 h 4848994"/>
                <a:gd name="connsiteX78" fmla="*/ 1052790 w 3904400"/>
                <a:gd name="connsiteY78" fmla="*/ 1487109 h 4848994"/>
                <a:gd name="connsiteX79" fmla="*/ 1018186 w 3904400"/>
                <a:gd name="connsiteY79" fmla="*/ 1277790 h 4848994"/>
                <a:gd name="connsiteX80" fmla="*/ 934788 w 3904400"/>
                <a:gd name="connsiteY80" fmla="*/ 1341041 h 4848994"/>
                <a:gd name="connsiteX81" fmla="*/ 883988 w 3904400"/>
                <a:gd name="connsiteY81" fmla="*/ 1404541 h 4848994"/>
                <a:gd name="connsiteX82" fmla="*/ 839538 w 3904400"/>
                <a:gd name="connsiteY82" fmla="*/ 1525191 h 4848994"/>
                <a:gd name="connsiteX83" fmla="*/ 858588 w 3904400"/>
                <a:gd name="connsiteY83" fmla="*/ 1645841 h 4848994"/>
                <a:gd name="connsiteX84" fmla="*/ 890338 w 3904400"/>
                <a:gd name="connsiteY84" fmla="*/ 1829991 h 4848994"/>
                <a:gd name="connsiteX85" fmla="*/ 966538 w 3904400"/>
                <a:gd name="connsiteY85" fmla="*/ 2128441 h 4848994"/>
                <a:gd name="connsiteX86" fmla="*/ 1049088 w 3904400"/>
                <a:gd name="connsiteY86" fmla="*/ 2198291 h 4848994"/>
                <a:gd name="connsiteX87" fmla="*/ 1099888 w 3904400"/>
                <a:gd name="connsiteY87" fmla="*/ 2331641 h 4848994"/>
                <a:gd name="connsiteX88" fmla="*/ 1220538 w 3904400"/>
                <a:gd name="connsiteY88" fmla="*/ 2566591 h 4848994"/>
                <a:gd name="connsiteX89" fmla="*/ 1271338 w 3904400"/>
                <a:gd name="connsiteY89" fmla="*/ 2712641 h 4848994"/>
                <a:gd name="connsiteX90" fmla="*/ 1131638 w 3904400"/>
                <a:gd name="connsiteY90" fmla="*/ 2750741 h 4848994"/>
                <a:gd name="connsiteX91" fmla="*/ 928438 w 3904400"/>
                <a:gd name="connsiteY91" fmla="*/ 2776141 h 4848994"/>
                <a:gd name="connsiteX92" fmla="*/ 744288 w 3904400"/>
                <a:gd name="connsiteY92" fmla="*/ 2731691 h 4848994"/>
                <a:gd name="connsiteX93" fmla="*/ 661738 w 3904400"/>
                <a:gd name="connsiteY93" fmla="*/ 2591991 h 4848994"/>
                <a:gd name="connsiteX94" fmla="*/ 623638 w 3904400"/>
                <a:gd name="connsiteY94" fmla="*/ 2344341 h 4848994"/>
                <a:gd name="connsiteX95" fmla="*/ 636338 w 3904400"/>
                <a:gd name="connsiteY95" fmla="*/ 2020491 h 4848994"/>
                <a:gd name="connsiteX96" fmla="*/ 737938 w 3904400"/>
                <a:gd name="connsiteY96" fmla="*/ 1328341 h 4848994"/>
                <a:gd name="connsiteX97" fmla="*/ 972888 w 3904400"/>
                <a:gd name="connsiteY97" fmla="*/ 623491 h 4848994"/>
                <a:gd name="connsiteX98" fmla="*/ 1169738 w 3904400"/>
                <a:gd name="connsiteY98" fmla="*/ 299641 h 4848994"/>
                <a:gd name="connsiteX99" fmla="*/ 1360238 w 3904400"/>
                <a:gd name="connsiteY99" fmla="*/ 140891 h 4848994"/>
                <a:gd name="connsiteX100" fmla="*/ 1531688 w 3904400"/>
                <a:gd name="connsiteY100" fmla="*/ 115491 h 4848994"/>
                <a:gd name="connsiteX101" fmla="*/ 1677738 w 3904400"/>
                <a:gd name="connsiteY101" fmla="*/ 13891 h 4848994"/>
                <a:gd name="connsiteX102" fmla="*/ 1814660 w 3904400"/>
                <a:gd name="connsiteY102" fmla="*/ 0 h 4848994"/>
                <a:gd name="connsiteX0" fmla="*/ 3062288 w 3904400"/>
                <a:gd name="connsiteY0" fmla="*/ 1005769 h 4848994"/>
                <a:gd name="connsiteX1" fmla="*/ 3082677 w 3904400"/>
                <a:gd name="connsiteY1" fmla="*/ 1026716 h 4848994"/>
                <a:gd name="connsiteX2" fmla="*/ 3168402 w 3904400"/>
                <a:gd name="connsiteY2" fmla="*/ 1369616 h 4848994"/>
                <a:gd name="connsiteX3" fmla="*/ 3254127 w 3904400"/>
                <a:gd name="connsiteY3" fmla="*/ 1822054 h 4848994"/>
                <a:gd name="connsiteX4" fmla="*/ 3282702 w 3904400"/>
                <a:gd name="connsiteY4" fmla="*/ 2255441 h 4848994"/>
                <a:gd name="connsiteX5" fmla="*/ 3273177 w 3904400"/>
                <a:gd name="connsiteY5" fmla="*/ 2526904 h 4848994"/>
                <a:gd name="connsiteX6" fmla="*/ 3192214 w 3904400"/>
                <a:gd name="connsiteY6" fmla="*/ 2722166 h 4848994"/>
                <a:gd name="connsiteX7" fmla="*/ 3044577 w 3904400"/>
                <a:gd name="connsiteY7" fmla="*/ 2750741 h 4848994"/>
                <a:gd name="connsiteX8" fmla="*/ 2811214 w 3904400"/>
                <a:gd name="connsiteY8" fmla="*/ 2731691 h 4848994"/>
                <a:gd name="connsiteX9" fmla="*/ 2635002 w 3904400"/>
                <a:gd name="connsiteY9" fmla="*/ 2669779 h 4848994"/>
                <a:gd name="connsiteX10" fmla="*/ 2658814 w 3904400"/>
                <a:gd name="connsiteY10" fmla="*/ 2603104 h 4848994"/>
                <a:gd name="connsiteX11" fmla="*/ 2754064 w 3904400"/>
                <a:gd name="connsiteY11" fmla="*/ 2474516 h 4848994"/>
                <a:gd name="connsiteX12" fmla="*/ 2844552 w 3904400"/>
                <a:gd name="connsiteY12" fmla="*/ 2255441 h 4848994"/>
                <a:gd name="connsiteX13" fmla="*/ 2863602 w 3904400"/>
                <a:gd name="connsiteY13" fmla="*/ 2160191 h 4848994"/>
                <a:gd name="connsiteX14" fmla="*/ 2920752 w 3904400"/>
                <a:gd name="connsiteY14" fmla="*/ 2098279 h 4848994"/>
                <a:gd name="connsiteX15" fmla="*/ 3001714 w 3904400"/>
                <a:gd name="connsiteY15" fmla="*/ 1855391 h 4848994"/>
                <a:gd name="connsiteX16" fmla="*/ 3058864 w 3904400"/>
                <a:gd name="connsiteY16" fmla="*/ 1598216 h 4848994"/>
                <a:gd name="connsiteX17" fmla="*/ 3063627 w 3904400"/>
                <a:gd name="connsiteY17" fmla="*/ 1483916 h 4848994"/>
                <a:gd name="connsiteX18" fmla="*/ 3011239 w 3904400"/>
                <a:gd name="connsiteY18" fmla="*/ 1379141 h 4848994"/>
                <a:gd name="connsiteX19" fmla="*/ 2958852 w 3904400"/>
                <a:gd name="connsiteY19" fmla="*/ 1331516 h 4848994"/>
                <a:gd name="connsiteX20" fmla="*/ 2949327 w 3904400"/>
                <a:gd name="connsiteY20" fmla="*/ 1236266 h 4848994"/>
                <a:gd name="connsiteX21" fmla="*/ 2958852 w 3904400"/>
                <a:gd name="connsiteY21" fmla="*/ 1121966 h 4848994"/>
                <a:gd name="connsiteX22" fmla="*/ 3006477 w 3904400"/>
                <a:gd name="connsiteY22" fmla="*/ 1050529 h 4848994"/>
                <a:gd name="connsiteX23" fmla="*/ 3062288 w 3904400"/>
                <a:gd name="connsiteY23" fmla="*/ 1005769 h 4848994"/>
                <a:gd name="connsiteX24" fmla="*/ 1814660 w 3904400"/>
                <a:gd name="connsiteY24" fmla="*/ 0 h 4848994"/>
                <a:gd name="connsiteX25" fmla="*/ 1957138 w 3904400"/>
                <a:gd name="connsiteY25" fmla="*/ 1191 h 4848994"/>
                <a:gd name="connsiteX26" fmla="*/ 2153988 w 3904400"/>
                <a:gd name="connsiteY26" fmla="*/ 20241 h 4848994"/>
                <a:gd name="connsiteX27" fmla="*/ 2382588 w 3904400"/>
                <a:gd name="connsiteY27" fmla="*/ 121841 h 4848994"/>
                <a:gd name="connsiteX28" fmla="*/ 2642938 w 3904400"/>
                <a:gd name="connsiteY28" fmla="*/ 331391 h 4848994"/>
                <a:gd name="connsiteX29" fmla="*/ 2947738 w 3904400"/>
                <a:gd name="connsiteY29" fmla="*/ 693341 h 4848994"/>
                <a:gd name="connsiteX30" fmla="*/ 3062038 w 3904400"/>
                <a:gd name="connsiteY30" fmla="*/ 883841 h 4848994"/>
                <a:gd name="connsiteX31" fmla="*/ 3011238 w 3904400"/>
                <a:gd name="connsiteY31" fmla="*/ 1004491 h 4848994"/>
                <a:gd name="connsiteX32" fmla="*/ 2903288 w 3904400"/>
                <a:gd name="connsiteY32" fmla="*/ 1061641 h 4848994"/>
                <a:gd name="connsiteX33" fmla="*/ 2827088 w 3904400"/>
                <a:gd name="connsiteY33" fmla="*/ 998141 h 4848994"/>
                <a:gd name="connsiteX34" fmla="*/ 2655638 w 3904400"/>
                <a:gd name="connsiteY34" fmla="*/ 820341 h 4848994"/>
                <a:gd name="connsiteX35" fmla="*/ 2350838 w 3904400"/>
                <a:gd name="connsiteY35" fmla="*/ 674291 h 4848994"/>
                <a:gd name="connsiteX36" fmla="*/ 2020638 w 3904400"/>
                <a:gd name="connsiteY36" fmla="*/ 674291 h 4848994"/>
                <a:gd name="connsiteX37" fmla="*/ 2450619 w 3904400"/>
                <a:gd name="connsiteY37" fmla="*/ 769542 h 4848994"/>
                <a:gd name="connsiteX38" fmla="*/ 2660171 w 3904400"/>
                <a:gd name="connsiteY38" fmla="*/ 895090 h 4848994"/>
                <a:gd name="connsiteX39" fmla="*/ 2901551 w 3904400"/>
                <a:gd name="connsiteY39" fmla="*/ 1067700 h 4848994"/>
                <a:gd name="connsiteX40" fmla="*/ 2830884 w 3904400"/>
                <a:gd name="connsiteY40" fmla="*/ 1212445 h 4848994"/>
                <a:gd name="connsiteX41" fmla="*/ 2830884 w 3904400"/>
                <a:gd name="connsiteY41" fmla="*/ 1445256 h 4848994"/>
                <a:gd name="connsiteX42" fmla="*/ 2939795 w 3904400"/>
                <a:gd name="connsiteY42" fmla="*/ 1531580 h 4848994"/>
                <a:gd name="connsiteX43" fmla="*/ 2823781 w 3904400"/>
                <a:gd name="connsiteY43" fmla="*/ 2041674 h 4848994"/>
                <a:gd name="connsiteX44" fmla="*/ 2757487 w 3904400"/>
                <a:gd name="connsiteY44" fmla="*/ 2086142 h 4848994"/>
                <a:gd name="connsiteX45" fmla="*/ 2480886 w 3904400"/>
                <a:gd name="connsiteY45" fmla="*/ 2698176 h 4848994"/>
                <a:gd name="connsiteX46" fmla="*/ 2530227 w 3904400"/>
                <a:gd name="connsiteY46" fmla="*/ 2817416 h 4848994"/>
                <a:gd name="connsiteX47" fmla="*/ 2592139 w 3904400"/>
                <a:gd name="connsiteY47" fmla="*/ 2874566 h 4848994"/>
                <a:gd name="connsiteX48" fmla="*/ 2658814 w 3904400"/>
                <a:gd name="connsiteY48" fmla="*/ 2884091 h 4848994"/>
                <a:gd name="connsiteX49" fmla="*/ 2682627 w 3904400"/>
                <a:gd name="connsiteY49" fmla="*/ 2912666 h 4848994"/>
                <a:gd name="connsiteX50" fmla="*/ 2749302 w 3904400"/>
                <a:gd name="connsiteY50" fmla="*/ 3079354 h 4848994"/>
                <a:gd name="connsiteX51" fmla="*/ 2844552 w 3904400"/>
                <a:gd name="connsiteY51" fmla="*/ 3174604 h 4848994"/>
                <a:gd name="connsiteX52" fmla="*/ 2939802 w 3904400"/>
                <a:gd name="connsiteY52" fmla="*/ 3207941 h 4848994"/>
                <a:gd name="connsiteX53" fmla="*/ 3282702 w 3904400"/>
                <a:gd name="connsiteY53" fmla="*/ 3317479 h 4848994"/>
                <a:gd name="connsiteX54" fmla="*/ 3658939 w 3904400"/>
                <a:gd name="connsiteY54" fmla="*/ 3493691 h 4848994"/>
                <a:gd name="connsiteX55" fmla="*/ 3868489 w 3904400"/>
                <a:gd name="connsiteY55" fmla="*/ 3641329 h 4848994"/>
                <a:gd name="connsiteX56" fmla="*/ 3901827 w 3904400"/>
                <a:gd name="connsiteY56" fmla="*/ 3769916 h 4848994"/>
                <a:gd name="connsiteX57" fmla="*/ 3878014 w 3904400"/>
                <a:gd name="connsiteY57" fmla="*/ 4027091 h 4848994"/>
                <a:gd name="connsiteX58" fmla="*/ 3792289 w 3904400"/>
                <a:gd name="connsiteY58" fmla="*/ 4236641 h 4848994"/>
                <a:gd name="connsiteX59" fmla="*/ 3620839 w 3904400"/>
                <a:gd name="connsiteY59" fmla="*/ 4598591 h 4848994"/>
                <a:gd name="connsiteX60" fmla="*/ 3473202 w 3904400"/>
                <a:gd name="connsiteY60" fmla="*/ 4760516 h 4848994"/>
                <a:gd name="connsiteX61" fmla="*/ 339477 w 3904400"/>
                <a:gd name="connsiteY61" fmla="*/ 4760516 h 4848994"/>
                <a:gd name="connsiteX62" fmla="*/ 163264 w 3904400"/>
                <a:gd name="connsiteY62" fmla="*/ 4436666 h 4848994"/>
                <a:gd name="connsiteX63" fmla="*/ 58489 w 3904400"/>
                <a:gd name="connsiteY63" fmla="*/ 4141391 h 4848994"/>
                <a:gd name="connsiteX64" fmla="*/ 1339 w 3904400"/>
                <a:gd name="connsiteY64" fmla="*/ 3855641 h 4848994"/>
                <a:gd name="connsiteX65" fmla="*/ 25152 w 3904400"/>
                <a:gd name="connsiteY65" fmla="*/ 3703241 h 4848994"/>
                <a:gd name="connsiteX66" fmla="*/ 220414 w 3904400"/>
                <a:gd name="connsiteY66" fmla="*/ 3584179 h 4848994"/>
                <a:gd name="connsiteX67" fmla="*/ 534739 w 3904400"/>
                <a:gd name="connsiteY67" fmla="*/ 3450829 h 4848994"/>
                <a:gd name="connsiteX68" fmla="*/ 934789 w 3904400"/>
                <a:gd name="connsiteY68" fmla="*/ 3293666 h 4848994"/>
                <a:gd name="connsiteX69" fmla="*/ 1134814 w 3904400"/>
                <a:gd name="connsiteY69" fmla="*/ 3217466 h 4848994"/>
                <a:gd name="connsiteX70" fmla="*/ 1277689 w 3904400"/>
                <a:gd name="connsiteY70" fmla="*/ 2950766 h 4848994"/>
                <a:gd name="connsiteX71" fmla="*/ 1372939 w 3904400"/>
                <a:gd name="connsiteY71" fmla="*/ 2888854 h 4848994"/>
                <a:gd name="connsiteX72" fmla="*/ 1444377 w 3904400"/>
                <a:gd name="connsiteY72" fmla="*/ 2750741 h 4848994"/>
                <a:gd name="connsiteX73" fmla="*/ 1430089 w 3904400"/>
                <a:gd name="connsiteY73" fmla="*/ 2665016 h 4848994"/>
                <a:gd name="connsiteX74" fmla="*/ 1433678 w 3904400"/>
                <a:gd name="connsiteY74" fmla="*/ 2655556 h 4848994"/>
                <a:gd name="connsiteX75" fmla="*/ 1412671 w 3904400"/>
                <a:gd name="connsiteY75" fmla="*/ 2630242 h 4848994"/>
                <a:gd name="connsiteX76" fmla="*/ 1171172 w 3904400"/>
                <a:gd name="connsiteY76" fmla="*/ 2059985 h 4848994"/>
                <a:gd name="connsiteX77" fmla="*/ 977027 w 3904400"/>
                <a:gd name="connsiteY77" fmla="*/ 1612672 h 4848994"/>
                <a:gd name="connsiteX78" fmla="*/ 1052790 w 3904400"/>
                <a:gd name="connsiteY78" fmla="*/ 1487109 h 4848994"/>
                <a:gd name="connsiteX79" fmla="*/ 1018186 w 3904400"/>
                <a:gd name="connsiteY79" fmla="*/ 1277790 h 4848994"/>
                <a:gd name="connsiteX80" fmla="*/ 934788 w 3904400"/>
                <a:gd name="connsiteY80" fmla="*/ 1341041 h 4848994"/>
                <a:gd name="connsiteX81" fmla="*/ 883988 w 3904400"/>
                <a:gd name="connsiteY81" fmla="*/ 1404541 h 4848994"/>
                <a:gd name="connsiteX82" fmla="*/ 839538 w 3904400"/>
                <a:gd name="connsiteY82" fmla="*/ 1525191 h 4848994"/>
                <a:gd name="connsiteX83" fmla="*/ 858588 w 3904400"/>
                <a:gd name="connsiteY83" fmla="*/ 1645841 h 4848994"/>
                <a:gd name="connsiteX84" fmla="*/ 890338 w 3904400"/>
                <a:gd name="connsiteY84" fmla="*/ 1829991 h 4848994"/>
                <a:gd name="connsiteX85" fmla="*/ 966538 w 3904400"/>
                <a:gd name="connsiteY85" fmla="*/ 2128441 h 4848994"/>
                <a:gd name="connsiteX86" fmla="*/ 1049088 w 3904400"/>
                <a:gd name="connsiteY86" fmla="*/ 2198291 h 4848994"/>
                <a:gd name="connsiteX87" fmla="*/ 1099888 w 3904400"/>
                <a:gd name="connsiteY87" fmla="*/ 2331641 h 4848994"/>
                <a:gd name="connsiteX88" fmla="*/ 1220538 w 3904400"/>
                <a:gd name="connsiteY88" fmla="*/ 2566591 h 4848994"/>
                <a:gd name="connsiteX89" fmla="*/ 1271338 w 3904400"/>
                <a:gd name="connsiteY89" fmla="*/ 2712641 h 4848994"/>
                <a:gd name="connsiteX90" fmla="*/ 1131638 w 3904400"/>
                <a:gd name="connsiteY90" fmla="*/ 2750741 h 4848994"/>
                <a:gd name="connsiteX91" fmla="*/ 928438 w 3904400"/>
                <a:gd name="connsiteY91" fmla="*/ 2776141 h 4848994"/>
                <a:gd name="connsiteX92" fmla="*/ 744288 w 3904400"/>
                <a:gd name="connsiteY92" fmla="*/ 2731691 h 4848994"/>
                <a:gd name="connsiteX93" fmla="*/ 661738 w 3904400"/>
                <a:gd name="connsiteY93" fmla="*/ 2591991 h 4848994"/>
                <a:gd name="connsiteX94" fmla="*/ 623638 w 3904400"/>
                <a:gd name="connsiteY94" fmla="*/ 2344341 h 4848994"/>
                <a:gd name="connsiteX95" fmla="*/ 636338 w 3904400"/>
                <a:gd name="connsiteY95" fmla="*/ 2020491 h 4848994"/>
                <a:gd name="connsiteX96" fmla="*/ 737938 w 3904400"/>
                <a:gd name="connsiteY96" fmla="*/ 1328341 h 4848994"/>
                <a:gd name="connsiteX97" fmla="*/ 972888 w 3904400"/>
                <a:gd name="connsiteY97" fmla="*/ 623491 h 4848994"/>
                <a:gd name="connsiteX98" fmla="*/ 1169738 w 3904400"/>
                <a:gd name="connsiteY98" fmla="*/ 299641 h 4848994"/>
                <a:gd name="connsiteX99" fmla="*/ 1360238 w 3904400"/>
                <a:gd name="connsiteY99" fmla="*/ 140891 h 4848994"/>
                <a:gd name="connsiteX100" fmla="*/ 1531688 w 3904400"/>
                <a:gd name="connsiteY100" fmla="*/ 115491 h 4848994"/>
                <a:gd name="connsiteX101" fmla="*/ 1677738 w 3904400"/>
                <a:gd name="connsiteY101" fmla="*/ 13891 h 4848994"/>
                <a:gd name="connsiteX102" fmla="*/ 1814660 w 3904400"/>
                <a:gd name="connsiteY102" fmla="*/ 0 h 4848994"/>
                <a:gd name="connsiteX0" fmla="*/ 3062288 w 3904400"/>
                <a:gd name="connsiteY0" fmla="*/ 1005769 h 4848994"/>
                <a:gd name="connsiteX1" fmla="*/ 3082677 w 3904400"/>
                <a:gd name="connsiteY1" fmla="*/ 1026716 h 4848994"/>
                <a:gd name="connsiteX2" fmla="*/ 3168402 w 3904400"/>
                <a:gd name="connsiteY2" fmla="*/ 1369616 h 4848994"/>
                <a:gd name="connsiteX3" fmla="*/ 3254127 w 3904400"/>
                <a:gd name="connsiteY3" fmla="*/ 1822054 h 4848994"/>
                <a:gd name="connsiteX4" fmla="*/ 3282702 w 3904400"/>
                <a:gd name="connsiteY4" fmla="*/ 2255441 h 4848994"/>
                <a:gd name="connsiteX5" fmla="*/ 3273177 w 3904400"/>
                <a:gd name="connsiteY5" fmla="*/ 2526904 h 4848994"/>
                <a:gd name="connsiteX6" fmla="*/ 3192214 w 3904400"/>
                <a:gd name="connsiteY6" fmla="*/ 2722166 h 4848994"/>
                <a:gd name="connsiteX7" fmla="*/ 3044577 w 3904400"/>
                <a:gd name="connsiteY7" fmla="*/ 2750741 h 4848994"/>
                <a:gd name="connsiteX8" fmla="*/ 2811214 w 3904400"/>
                <a:gd name="connsiteY8" fmla="*/ 2731691 h 4848994"/>
                <a:gd name="connsiteX9" fmla="*/ 2635002 w 3904400"/>
                <a:gd name="connsiteY9" fmla="*/ 2669779 h 4848994"/>
                <a:gd name="connsiteX10" fmla="*/ 2658814 w 3904400"/>
                <a:gd name="connsiteY10" fmla="*/ 2603104 h 4848994"/>
                <a:gd name="connsiteX11" fmla="*/ 2754064 w 3904400"/>
                <a:gd name="connsiteY11" fmla="*/ 2474516 h 4848994"/>
                <a:gd name="connsiteX12" fmla="*/ 2844552 w 3904400"/>
                <a:gd name="connsiteY12" fmla="*/ 2255441 h 4848994"/>
                <a:gd name="connsiteX13" fmla="*/ 2863602 w 3904400"/>
                <a:gd name="connsiteY13" fmla="*/ 2160191 h 4848994"/>
                <a:gd name="connsiteX14" fmla="*/ 2920752 w 3904400"/>
                <a:gd name="connsiteY14" fmla="*/ 2098279 h 4848994"/>
                <a:gd name="connsiteX15" fmla="*/ 3001714 w 3904400"/>
                <a:gd name="connsiteY15" fmla="*/ 1855391 h 4848994"/>
                <a:gd name="connsiteX16" fmla="*/ 3058864 w 3904400"/>
                <a:gd name="connsiteY16" fmla="*/ 1598216 h 4848994"/>
                <a:gd name="connsiteX17" fmla="*/ 3063627 w 3904400"/>
                <a:gd name="connsiteY17" fmla="*/ 1483916 h 4848994"/>
                <a:gd name="connsiteX18" fmla="*/ 3011239 w 3904400"/>
                <a:gd name="connsiteY18" fmla="*/ 1379141 h 4848994"/>
                <a:gd name="connsiteX19" fmla="*/ 2958852 w 3904400"/>
                <a:gd name="connsiteY19" fmla="*/ 1331516 h 4848994"/>
                <a:gd name="connsiteX20" fmla="*/ 2949327 w 3904400"/>
                <a:gd name="connsiteY20" fmla="*/ 1236266 h 4848994"/>
                <a:gd name="connsiteX21" fmla="*/ 2958852 w 3904400"/>
                <a:gd name="connsiteY21" fmla="*/ 1121966 h 4848994"/>
                <a:gd name="connsiteX22" fmla="*/ 3006477 w 3904400"/>
                <a:gd name="connsiteY22" fmla="*/ 1050529 h 4848994"/>
                <a:gd name="connsiteX23" fmla="*/ 3062288 w 3904400"/>
                <a:gd name="connsiteY23" fmla="*/ 1005769 h 4848994"/>
                <a:gd name="connsiteX24" fmla="*/ 1814660 w 3904400"/>
                <a:gd name="connsiteY24" fmla="*/ 0 h 4848994"/>
                <a:gd name="connsiteX25" fmla="*/ 1957138 w 3904400"/>
                <a:gd name="connsiteY25" fmla="*/ 1191 h 4848994"/>
                <a:gd name="connsiteX26" fmla="*/ 2153988 w 3904400"/>
                <a:gd name="connsiteY26" fmla="*/ 20241 h 4848994"/>
                <a:gd name="connsiteX27" fmla="*/ 2382588 w 3904400"/>
                <a:gd name="connsiteY27" fmla="*/ 121841 h 4848994"/>
                <a:gd name="connsiteX28" fmla="*/ 2642938 w 3904400"/>
                <a:gd name="connsiteY28" fmla="*/ 331391 h 4848994"/>
                <a:gd name="connsiteX29" fmla="*/ 2947738 w 3904400"/>
                <a:gd name="connsiteY29" fmla="*/ 693341 h 4848994"/>
                <a:gd name="connsiteX30" fmla="*/ 3062038 w 3904400"/>
                <a:gd name="connsiteY30" fmla="*/ 883841 h 4848994"/>
                <a:gd name="connsiteX31" fmla="*/ 3011238 w 3904400"/>
                <a:gd name="connsiteY31" fmla="*/ 1004491 h 4848994"/>
                <a:gd name="connsiteX32" fmla="*/ 2903288 w 3904400"/>
                <a:gd name="connsiteY32" fmla="*/ 1061641 h 4848994"/>
                <a:gd name="connsiteX33" fmla="*/ 2827088 w 3904400"/>
                <a:gd name="connsiteY33" fmla="*/ 998141 h 4848994"/>
                <a:gd name="connsiteX34" fmla="*/ 2655638 w 3904400"/>
                <a:gd name="connsiteY34" fmla="*/ 820341 h 4848994"/>
                <a:gd name="connsiteX35" fmla="*/ 2350838 w 3904400"/>
                <a:gd name="connsiteY35" fmla="*/ 674291 h 4848994"/>
                <a:gd name="connsiteX36" fmla="*/ 2020638 w 3904400"/>
                <a:gd name="connsiteY36" fmla="*/ 674291 h 4848994"/>
                <a:gd name="connsiteX37" fmla="*/ 2450619 w 3904400"/>
                <a:gd name="connsiteY37" fmla="*/ 769542 h 4848994"/>
                <a:gd name="connsiteX38" fmla="*/ 2660171 w 3904400"/>
                <a:gd name="connsiteY38" fmla="*/ 895090 h 4848994"/>
                <a:gd name="connsiteX39" fmla="*/ 2901551 w 3904400"/>
                <a:gd name="connsiteY39" fmla="*/ 1067700 h 4848994"/>
                <a:gd name="connsiteX40" fmla="*/ 2830884 w 3904400"/>
                <a:gd name="connsiteY40" fmla="*/ 1212445 h 4848994"/>
                <a:gd name="connsiteX41" fmla="*/ 2830884 w 3904400"/>
                <a:gd name="connsiteY41" fmla="*/ 1445256 h 4848994"/>
                <a:gd name="connsiteX42" fmla="*/ 2939795 w 3904400"/>
                <a:gd name="connsiteY42" fmla="*/ 1531580 h 4848994"/>
                <a:gd name="connsiteX43" fmla="*/ 2823781 w 3904400"/>
                <a:gd name="connsiteY43" fmla="*/ 2041674 h 4848994"/>
                <a:gd name="connsiteX44" fmla="*/ 2757487 w 3904400"/>
                <a:gd name="connsiteY44" fmla="*/ 2086142 h 4848994"/>
                <a:gd name="connsiteX45" fmla="*/ 2480886 w 3904400"/>
                <a:gd name="connsiteY45" fmla="*/ 2698176 h 4848994"/>
                <a:gd name="connsiteX46" fmla="*/ 2530227 w 3904400"/>
                <a:gd name="connsiteY46" fmla="*/ 2817416 h 4848994"/>
                <a:gd name="connsiteX47" fmla="*/ 2592139 w 3904400"/>
                <a:gd name="connsiteY47" fmla="*/ 2874566 h 4848994"/>
                <a:gd name="connsiteX48" fmla="*/ 2658814 w 3904400"/>
                <a:gd name="connsiteY48" fmla="*/ 2884091 h 4848994"/>
                <a:gd name="connsiteX49" fmla="*/ 2682627 w 3904400"/>
                <a:gd name="connsiteY49" fmla="*/ 2912666 h 4848994"/>
                <a:gd name="connsiteX50" fmla="*/ 2749302 w 3904400"/>
                <a:gd name="connsiteY50" fmla="*/ 3079354 h 4848994"/>
                <a:gd name="connsiteX51" fmla="*/ 2844552 w 3904400"/>
                <a:gd name="connsiteY51" fmla="*/ 3174604 h 4848994"/>
                <a:gd name="connsiteX52" fmla="*/ 2939802 w 3904400"/>
                <a:gd name="connsiteY52" fmla="*/ 3207941 h 4848994"/>
                <a:gd name="connsiteX53" fmla="*/ 3282702 w 3904400"/>
                <a:gd name="connsiteY53" fmla="*/ 3317479 h 4848994"/>
                <a:gd name="connsiteX54" fmla="*/ 3658939 w 3904400"/>
                <a:gd name="connsiteY54" fmla="*/ 3493691 h 4848994"/>
                <a:gd name="connsiteX55" fmla="*/ 3868489 w 3904400"/>
                <a:gd name="connsiteY55" fmla="*/ 3641329 h 4848994"/>
                <a:gd name="connsiteX56" fmla="*/ 3901827 w 3904400"/>
                <a:gd name="connsiteY56" fmla="*/ 3769916 h 4848994"/>
                <a:gd name="connsiteX57" fmla="*/ 3878014 w 3904400"/>
                <a:gd name="connsiteY57" fmla="*/ 4027091 h 4848994"/>
                <a:gd name="connsiteX58" fmla="*/ 3792289 w 3904400"/>
                <a:gd name="connsiteY58" fmla="*/ 4236641 h 4848994"/>
                <a:gd name="connsiteX59" fmla="*/ 3620839 w 3904400"/>
                <a:gd name="connsiteY59" fmla="*/ 4598591 h 4848994"/>
                <a:gd name="connsiteX60" fmla="*/ 3473202 w 3904400"/>
                <a:gd name="connsiteY60" fmla="*/ 4760516 h 4848994"/>
                <a:gd name="connsiteX61" fmla="*/ 339477 w 3904400"/>
                <a:gd name="connsiteY61" fmla="*/ 4760516 h 4848994"/>
                <a:gd name="connsiteX62" fmla="*/ 163264 w 3904400"/>
                <a:gd name="connsiteY62" fmla="*/ 4436666 h 4848994"/>
                <a:gd name="connsiteX63" fmla="*/ 58489 w 3904400"/>
                <a:gd name="connsiteY63" fmla="*/ 4141391 h 4848994"/>
                <a:gd name="connsiteX64" fmla="*/ 1339 w 3904400"/>
                <a:gd name="connsiteY64" fmla="*/ 3855641 h 4848994"/>
                <a:gd name="connsiteX65" fmla="*/ 25152 w 3904400"/>
                <a:gd name="connsiteY65" fmla="*/ 3703241 h 4848994"/>
                <a:gd name="connsiteX66" fmla="*/ 220414 w 3904400"/>
                <a:gd name="connsiteY66" fmla="*/ 3584179 h 4848994"/>
                <a:gd name="connsiteX67" fmla="*/ 534739 w 3904400"/>
                <a:gd name="connsiteY67" fmla="*/ 3450829 h 4848994"/>
                <a:gd name="connsiteX68" fmla="*/ 934789 w 3904400"/>
                <a:gd name="connsiteY68" fmla="*/ 3293666 h 4848994"/>
                <a:gd name="connsiteX69" fmla="*/ 1134814 w 3904400"/>
                <a:gd name="connsiteY69" fmla="*/ 3217466 h 4848994"/>
                <a:gd name="connsiteX70" fmla="*/ 1277689 w 3904400"/>
                <a:gd name="connsiteY70" fmla="*/ 2950766 h 4848994"/>
                <a:gd name="connsiteX71" fmla="*/ 1372939 w 3904400"/>
                <a:gd name="connsiteY71" fmla="*/ 2888854 h 4848994"/>
                <a:gd name="connsiteX72" fmla="*/ 1444377 w 3904400"/>
                <a:gd name="connsiteY72" fmla="*/ 2750741 h 4848994"/>
                <a:gd name="connsiteX73" fmla="*/ 1430089 w 3904400"/>
                <a:gd name="connsiteY73" fmla="*/ 2665016 h 4848994"/>
                <a:gd name="connsiteX74" fmla="*/ 1433678 w 3904400"/>
                <a:gd name="connsiteY74" fmla="*/ 2655556 h 4848994"/>
                <a:gd name="connsiteX75" fmla="*/ 1412671 w 3904400"/>
                <a:gd name="connsiteY75" fmla="*/ 2630242 h 4848994"/>
                <a:gd name="connsiteX76" fmla="*/ 1171172 w 3904400"/>
                <a:gd name="connsiteY76" fmla="*/ 2059985 h 4848994"/>
                <a:gd name="connsiteX77" fmla="*/ 977027 w 3904400"/>
                <a:gd name="connsiteY77" fmla="*/ 1612672 h 4848994"/>
                <a:gd name="connsiteX78" fmla="*/ 1052790 w 3904400"/>
                <a:gd name="connsiteY78" fmla="*/ 1487109 h 4848994"/>
                <a:gd name="connsiteX79" fmla="*/ 1018186 w 3904400"/>
                <a:gd name="connsiteY79" fmla="*/ 1277790 h 4848994"/>
                <a:gd name="connsiteX80" fmla="*/ 934788 w 3904400"/>
                <a:gd name="connsiteY80" fmla="*/ 1341041 h 4848994"/>
                <a:gd name="connsiteX81" fmla="*/ 883988 w 3904400"/>
                <a:gd name="connsiteY81" fmla="*/ 1404541 h 4848994"/>
                <a:gd name="connsiteX82" fmla="*/ 839538 w 3904400"/>
                <a:gd name="connsiteY82" fmla="*/ 1525191 h 4848994"/>
                <a:gd name="connsiteX83" fmla="*/ 858588 w 3904400"/>
                <a:gd name="connsiteY83" fmla="*/ 1645841 h 4848994"/>
                <a:gd name="connsiteX84" fmla="*/ 890338 w 3904400"/>
                <a:gd name="connsiteY84" fmla="*/ 1829991 h 4848994"/>
                <a:gd name="connsiteX85" fmla="*/ 966538 w 3904400"/>
                <a:gd name="connsiteY85" fmla="*/ 2128441 h 4848994"/>
                <a:gd name="connsiteX86" fmla="*/ 1049088 w 3904400"/>
                <a:gd name="connsiteY86" fmla="*/ 2198291 h 4848994"/>
                <a:gd name="connsiteX87" fmla="*/ 1099888 w 3904400"/>
                <a:gd name="connsiteY87" fmla="*/ 2331641 h 4848994"/>
                <a:gd name="connsiteX88" fmla="*/ 1220538 w 3904400"/>
                <a:gd name="connsiteY88" fmla="*/ 2566591 h 4848994"/>
                <a:gd name="connsiteX89" fmla="*/ 1271338 w 3904400"/>
                <a:gd name="connsiteY89" fmla="*/ 2712641 h 4848994"/>
                <a:gd name="connsiteX90" fmla="*/ 1131638 w 3904400"/>
                <a:gd name="connsiteY90" fmla="*/ 2750741 h 4848994"/>
                <a:gd name="connsiteX91" fmla="*/ 928438 w 3904400"/>
                <a:gd name="connsiteY91" fmla="*/ 2776141 h 4848994"/>
                <a:gd name="connsiteX92" fmla="*/ 744288 w 3904400"/>
                <a:gd name="connsiteY92" fmla="*/ 2731691 h 4848994"/>
                <a:gd name="connsiteX93" fmla="*/ 661738 w 3904400"/>
                <a:gd name="connsiteY93" fmla="*/ 2591991 h 4848994"/>
                <a:gd name="connsiteX94" fmla="*/ 623638 w 3904400"/>
                <a:gd name="connsiteY94" fmla="*/ 2344341 h 4848994"/>
                <a:gd name="connsiteX95" fmla="*/ 636338 w 3904400"/>
                <a:gd name="connsiteY95" fmla="*/ 2020491 h 4848994"/>
                <a:gd name="connsiteX96" fmla="*/ 737938 w 3904400"/>
                <a:gd name="connsiteY96" fmla="*/ 1328341 h 4848994"/>
                <a:gd name="connsiteX97" fmla="*/ 972888 w 3904400"/>
                <a:gd name="connsiteY97" fmla="*/ 623491 h 4848994"/>
                <a:gd name="connsiteX98" fmla="*/ 1169738 w 3904400"/>
                <a:gd name="connsiteY98" fmla="*/ 299641 h 4848994"/>
                <a:gd name="connsiteX99" fmla="*/ 1360238 w 3904400"/>
                <a:gd name="connsiteY99" fmla="*/ 140891 h 4848994"/>
                <a:gd name="connsiteX100" fmla="*/ 1531688 w 3904400"/>
                <a:gd name="connsiteY100" fmla="*/ 115491 h 4848994"/>
                <a:gd name="connsiteX101" fmla="*/ 1677738 w 3904400"/>
                <a:gd name="connsiteY101" fmla="*/ 13891 h 4848994"/>
                <a:gd name="connsiteX102" fmla="*/ 1814660 w 3904400"/>
                <a:gd name="connsiteY102" fmla="*/ 0 h 4848994"/>
                <a:gd name="connsiteX0" fmla="*/ 3062288 w 3904400"/>
                <a:gd name="connsiteY0" fmla="*/ 1005769 h 4848994"/>
                <a:gd name="connsiteX1" fmla="*/ 3082677 w 3904400"/>
                <a:gd name="connsiteY1" fmla="*/ 1026716 h 4848994"/>
                <a:gd name="connsiteX2" fmla="*/ 3168402 w 3904400"/>
                <a:gd name="connsiteY2" fmla="*/ 1369616 h 4848994"/>
                <a:gd name="connsiteX3" fmla="*/ 3254127 w 3904400"/>
                <a:gd name="connsiteY3" fmla="*/ 1822054 h 4848994"/>
                <a:gd name="connsiteX4" fmla="*/ 3282702 w 3904400"/>
                <a:gd name="connsiteY4" fmla="*/ 2255441 h 4848994"/>
                <a:gd name="connsiteX5" fmla="*/ 3273177 w 3904400"/>
                <a:gd name="connsiteY5" fmla="*/ 2526904 h 4848994"/>
                <a:gd name="connsiteX6" fmla="*/ 3192214 w 3904400"/>
                <a:gd name="connsiteY6" fmla="*/ 2722166 h 4848994"/>
                <a:gd name="connsiteX7" fmla="*/ 3044577 w 3904400"/>
                <a:gd name="connsiteY7" fmla="*/ 2750741 h 4848994"/>
                <a:gd name="connsiteX8" fmla="*/ 2811214 w 3904400"/>
                <a:gd name="connsiteY8" fmla="*/ 2731691 h 4848994"/>
                <a:gd name="connsiteX9" fmla="*/ 2635002 w 3904400"/>
                <a:gd name="connsiteY9" fmla="*/ 2669779 h 4848994"/>
                <a:gd name="connsiteX10" fmla="*/ 2658814 w 3904400"/>
                <a:gd name="connsiteY10" fmla="*/ 2603104 h 4848994"/>
                <a:gd name="connsiteX11" fmla="*/ 2754064 w 3904400"/>
                <a:gd name="connsiteY11" fmla="*/ 2474516 h 4848994"/>
                <a:gd name="connsiteX12" fmla="*/ 2844552 w 3904400"/>
                <a:gd name="connsiteY12" fmla="*/ 2255441 h 4848994"/>
                <a:gd name="connsiteX13" fmla="*/ 2863602 w 3904400"/>
                <a:gd name="connsiteY13" fmla="*/ 2160191 h 4848994"/>
                <a:gd name="connsiteX14" fmla="*/ 2920752 w 3904400"/>
                <a:gd name="connsiteY14" fmla="*/ 2098279 h 4848994"/>
                <a:gd name="connsiteX15" fmla="*/ 3001714 w 3904400"/>
                <a:gd name="connsiteY15" fmla="*/ 1855391 h 4848994"/>
                <a:gd name="connsiteX16" fmla="*/ 3058864 w 3904400"/>
                <a:gd name="connsiteY16" fmla="*/ 1598216 h 4848994"/>
                <a:gd name="connsiteX17" fmla="*/ 3063627 w 3904400"/>
                <a:gd name="connsiteY17" fmla="*/ 1483916 h 4848994"/>
                <a:gd name="connsiteX18" fmla="*/ 3011239 w 3904400"/>
                <a:gd name="connsiteY18" fmla="*/ 1379141 h 4848994"/>
                <a:gd name="connsiteX19" fmla="*/ 2958852 w 3904400"/>
                <a:gd name="connsiteY19" fmla="*/ 1331516 h 4848994"/>
                <a:gd name="connsiteX20" fmla="*/ 2949327 w 3904400"/>
                <a:gd name="connsiteY20" fmla="*/ 1236266 h 4848994"/>
                <a:gd name="connsiteX21" fmla="*/ 2958852 w 3904400"/>
                <a:gd name="connsiteY21" fmla="*/ 1121966 h 4848994"/>
                <a:gd name="connsiteX22" fmla="*/ 3006477 w 3904400"/>
                <a:gd name="connsiteY22" fmla="*/ 1050529 h 4848994"/>
                <a:gd name="connsiteX23" fmla="*/ 3062288 w 3904400"/>
                <a:gd name="connsiteY23" fmla="*/ 1005769 h 4848994"/>
                <a:gd name="connsiteX24" fmla="*/ 1814660 w 3904400"/>
                <a:gd name="connsiteY24" fmla="*/ 0 h 4848994"/>
                <a:gd name="connsiteX25" fmla="*/ 1957138 w 3904400"/>
                <a:gd name="connsiteY25" fmla="*/ 1191 h 4848994"/>
                <a:gd name="connsiteX26" fmla="*/ 2153988 w 3904400"/>
                <a:gd name="connsiteY26" fmla="*/ 20241 h 4848994"/>
                <a:gd name="connsiteX27" fmla="*/ 2382588 w 3904400"/>
                <a:gd name="connsiteY27" fmla="*/ 121841 h 4848994"/>
                <a:gd name="connsiteX28" fmla="*/ 2642938 w 3904400"/>
                <a:gd name="connsiteY28" fmla="*/ 331391 h 4848994"/>
                <a:gd name="connsiteX29" fmla="*/ 2947738 w 3904400"/>
                <a:gd name="connsiteY29" fmla="*/ 693341 h 4848994"/>
                <a:gd name="connsiteX30" fmla="*/ 3062038 w 3904400"/>
                <a:gd name="connsiteY30" fmla="*/ 883841 h 4848994"/>
                <a:gd name="connsiteX31" fmla="*/ 3011238 w 3904400"/>
                <a:gd name="connsiteY31" fmla="*/ 1004491 h 4848994"/>
                <a:gd name="connsiteX32" fmla="*/ 2903288 w 3904400"/>
                <a:gd name="connsiteY32" fmla="*/ 1061641 h 4848994"/>
                <a:gd name="connsiteX33" fmla="*/ 2827088 w 3904400"/>
                <a:gd name="connsiteY33" fmla="*/ 998141 h 4848994"/>
                <a:gd name="connsiteX34" fmla="*/ 2655638 w 3904400"/>
                <a:gd name="connsiteY34" fmla="*/ 820341 h 4848994"/>
                <a:gd name="connsiteX35" fmla="*/ 2350838 w 3904400"/>
                <a:gd name="connsiteY35" fmla="*/ 674291 h 4848994"/>
                <a:gd name="connsiteX36" fmla="*/ 2020638 w 3904400"/>
                <a:gd name="connsiteY36" fmla="*/ 674291 h 4848994"/>
                <a:gd name="connsiteX37" fmla="*/ 2450619 w 3904400"/>
                <a:gd name="connsiteY37" fmla="*/ 769542 h 4848994"/>
                <a:gd name="connsiteX38" fmla="*/ 2660171 w 3904400"/>
                <a:gd name="connsiteY38" fmla="*/ 895090 h 4848994"/>
                <a:gd name="connsiteX39" fmla="*/ 2859098 w 3904400"/>
                <a:gd name="connsiteY39" fmla="*/ 1103077 h 4848994"/>
                <a:gd name="connsiteX40" fmla="*/ 2830884 w 3904400"/>
                <a:gd name="connsiteY40" fmla="*/ 1212445 h 4848994"/>
                <a:gd name="connsiteX41" fmla="*/ 2830884 w 3904400"/>
                <a:gd name="connsiteY41" fmla="*/ 1445256 h 4848994"/>
                <a:gd name="connsiteX42" fmla="*/ 2939795 w 3904400"/>
                <a:gd name="connsiteY42" fmla="*/ 1531580 h 4848994"/>
                <a:gd name="connsiteX43" fmla="*/ 2823781 w 3904400"/>
                <a:gd name="connsiteY43" fmla="*/ 2041674 h 4848994"/>
                <a:gd name="connsiteX44" fmla="*/ 2757487 w 3904400"/>
                <a:gd name="connsiteY44" fmla="*/ 2086142 h 4848994"/>
                <a:gd name="connsiteX45" fmla="*/ 2480886 w 3904400"/>
                <a:gd name="connsiteY45" fmla="*/ 2698176 h 4848994"/>
                <a:gd name="connsiteX46" fmla="*/ 2530227 w 3904400"/>
                <a:gd name="connsiteY46" fmla="*/ 2817416 h 4848994"/>
                <a:gd name="connsiteX47" fmla="*/ 2592139 w 3904400"/>
                <a:gd name="connsiteY47" fmla="*/ 2874566 h 4848994"/>
                <a:gd name="connsiteX48" fmla="*/ 2658814 w 3904400"/>
                <a:gd name="connsiteY48" fmla="*/ 2884091 h 4848994"/>
                <a:gd name="connsiteX49" fmla="*/ 2682627 w 3904400"/>
                <a:gd name="connsiteY49" fmla="*/ 2912666 h 4848994"/>
                <a:gd name="connsiteX50" fmla="*/ 2749302 w 3904400"/>
                <a:gd name="connsiteY50" fmla="*/ 3079354 h 4848994"/>
                <a:gd name="connsiteX51" fmla="*/ 2844552 w 3904400"/>
                <a:gd name="connsiteY51" fmla="*/ 3174604 h 4848994"/>
                <a:gd name="connsiteX52" fmla="*/ 2939802 w 3904400"/>
                <a:gd name="connsiteY52" fmla="*/ 3207941 h 4848994"/>
                <a:gd name="connsiteX53" fmla="*/ 3282702 w 3904400"/>
                <a:gd name="connsiteY53" fmla="*/ 3317479 h 4848994"/>
                <a:gd name="connsiteX54" fmla="*/ 3658939 w 3904400"/>
                <a:gd name="connsiteY54" fmla="*/ 3493691 h 4848994"/>
                <a:gd name="connsiteX55" fmla="*/ 3868489 w 3904400"/>
                <a:gd name="connsiteY55" fmla="*/ 3641329 h 4848994"/>
                <a:gd name="connsiteX56" fmla="*/ 3901827 w 3904400"/>
                <a:gd name="connsiteY56" fmla="*/ 3769916 h 4848994"/>
                <a:gd name="connsiteX57" fmla="*/ 3878014 w 3904400"/>
                <a:gd name="connsiteY57" fmla="*/ 4027091 h 4848994"/>
                <a:gd name="connsiteX58" fmla="*/ 3792289 w 3904400"/>
                <a:gd name="connsiteY58" fmla="*/ 4236641 h 4848994"/>
                <a:gd name="connsiteX59" fmla="*/ 3620839 w 3904400"/>
                <a:gd name="connsiteY59" fmla="*/ 4598591 h 4848994"/>
                <a:gd name="connsiteX60" fmla="*/ 3473202 w 3904400"/>
                <a:gd name="connsiteY60" fmla="*/ 4760516 h 4848994"/>
                <a:gd name="connsiteX61" fmla="*/ 339477 w 3904400"/>
                <a:gd name="connsiteY61" fmla="*/ 4760516 h 4848994"/>
                <a:gd name="connsiteX62" fmla="*/ 163264 w 3904400"/>
                <a:gd name="connsiteY62" fmla="*/ 4436666 h 4848994"/>
                <a:gd name="connsiteX63" fmla="*/ 58489 w 3904400"/>
                <a:gd name="connsiteY63" fmla="*/ 4141391 h 4848994"/>
                <a:gd name="connsiteX64" fmla="*/ 1339 w 3904400"/>
                <a:gd name="connsiteY64" fmla="*/ 3855641 h 4848994"/>
                <a:gd name="connsiteX65" fmla="*/ 25152 w 3904400"/>
                <a:gd name="connsiteY65" fmla="*/ 3703241 h 4848994"/>
                <a:gd name="connsiteX66" fmla="*/ 220414 w 3904400"/>
                <a:gd name="connsiteY66" fmla="*/ 3584179 h 4848994"/>
                <a:gd name="connsiteX67" fmla="*/ 534739 w 3904400"/>
                <a:gd name="connsiteY67" fmla="*/ 3450829 h 4848994"/>
                <a:gd name="connsiteX68" fmla="*/ 934789 w 3904400"/>
                <a:gd name="connsiteY68" fmla="*/ 3293666 h 4848994"/>
                <a:gd name="connsiteX69" fmla="*/ 1134814 w 3904400"/>
                <a:gd name="connsiteY69" fmla="*/ 3217466 h 4848994"/>
                <a:gd name="connsiteX70" fmla="*/ 1277689 w 3904400"/>
                <a:gd name="connsiteY70" fmla="*/ 2950766 h 4848994"/>
                <a:gd name="connsiteX71" fmla="*/ 1372939 w 3904400"/>
                <a:gd name="connsiteY71" fmla="*/ 2888854 h 4848994"/>
                <a:gd name="connsiteX72" fmla="*/ 1444377 w 3904400"/>
                <a:gd name="connsiteY72" fmla="*/ 2750741 h 4848994"/>
                <a:gd name="connsiteX73" fmla="*/ 1430089 w 3904400"/>
                <a:gd name="connsiteY73" fmla="*/ 2665016 h 4848994"/>
                <a:gd name="connsiteX74" fmla="*/ 1433678 w 3904400"/>
                <a:gd name="connsiteY74" fmla="*/ 2655556 h 4848994"/>
                <a:gd name="connsiteX75" fmla="*/ 1412671 w 3904400"/>
                <a:gd name="connsiteY75" fmla="*/ 2630242 h 4848994"/>
                <a:gd name="connsiteX76" fmla="*/ 1171172 w 3904400"/>
                <a:gd name="connsiteY76" fmla="*/ 2059985 h 4848994"/>
                <a:gd name="connsiteX77" fmla="*/ 977027 w 3904400"/>
                <a:gd name="connsiteY77" fmla="*/ 1612672 h 4848994"/>
                <a:gd name="connsiteX78" fmla="*/ 1052790 w 3904400"/>
                <a:gd name="connsiteY78" fmla="*/ 1487109 h 4848994"/>
                <a:gd name="connsiteX79" fmla="*/ 1018186 w 3904400"/>
                <a:gd name="connsiteY79" fmla="*/ 1277790 h 4848994"/>
                <a:gd name="connsiteX80" fmla="*/ 934788 w 3904400"/>
                <a:gd name="connsiteY80" fmla="*/ 1341041 h 4848994"/>
                <a:gd name="connsiteX81" fmla="*/ 883988 w 3904400"/>
                <a:gd name="connsiteY81" fmla="*/ 1404541 h 4848994"/>
                <a:gd name="connsiteX82" fmla="*/ 839538 w 3904400"/>
                <a:gd name="connsiteY82" fmla="*/ 1525191 h 4848994"/>
                <a:gd name="connsiteX83" fmla="*/ 858588 w 3904400"/>
                <a:gd name="connsiteY83" fmla="*/ 1645841 h 4848994"/>
                <a:gd name="connsiteX84" fmla="*/ 890338 w 3904400"/>
                <a:gd name="connsiteY84" fmla="*/ 1829991 h 4848994"/>
                <a:gd name="connsiteX85" fmla="*/ 966538 w 3904400"/>
                <a:gd name="connsiteY85" fmla="*/ 2128441 h 4848994"/>
                <a:gd name="connsiteX86" fmla="*/ 1049088 w 3904400"/>
                <a:gd name="connsiteY86" fmla="*/ 2198291 h 4848994"/>
                <a:gd name="connsiteX87" fmla="*/ 1099888 w 3904400"/>
                <a:gd name="connsiteY87" fmla="*/ 2331641 h 4848994"/>
                <a:gd name="connsiteX88" fmla="*/ 1220538 w 3904400"/>
                <a:gd name="connsiteY88" fmla="*/ 2566591 h 4848994"/>
                <a:gd name="connsiteX89" fmla="*/ 1271338 w 3904400"/>
                <a:gd name="connsiteY89" fmla="*/ 2712641 h 4848994"/>
                <a:gd name="connsiteX90" fmla="*/ 1131638 w 3904400"/>
                <a:gd name="connsiteY90" fmla="*/ 2750741 h 4848994"/>
                <a:gd name="connsiteX91" fmla="*/ 928438 w 3904400"/>
                <a:gd name="connsiteY91" fmla="*/ 2776141 h 4848994"/>
                <a:gd name="connsiteX92" fmla="*/ 744288 w 3904400"/>
                <a:gd name="connsiteY92" fmla="*/ 2731691 h 4848994"/>
                <a:gd name="connsiteX93" fmla="*/ 661738 w 3904400"/>
                <a:gd name="connsiteY93" fmla="*/ 2591991 h 4848994"/>
                <a:gd name="connsiteX94" fmla="*/ 623638 w 3904400"/>
                <a:gd name="connsiteY94" fmla="*/ 2344341 h 4848994"/>
                <a:gd name="connsiteX95" fmla="*/ 636338 w 3904400"/>
                <a:gd name="connsiteY95" fmla="*/ 2020491 h 4848994"/>
                <a:gd name="connsiteX96" fmla="*/ 737938 w 3904400"/>
                <a:gd name="connsiteY96" fmla="*/ 1328341 h 4848994"/>
                <a:gd name="connsiteX97" fmla="*/ 972888 w 3904400"/>
                <a:gd name="connsiteY97" fmla="*/ 623491 h 4848994"/>
                <a:gd name="connsiteX98" fmla="*/ 1169738 w 3904400"/>
                <a:gd name="connsiteY98" fmla="*/ 299641 h 4848994"/>
                <a:gd name="connsiteX99" fmla="*/ 1360238 w 3904400"/>
                <a:gd name="connsiteY99" fmla="*/ 140891 h 4848994"/>
                <a:gd name="connsiteX100" fmla="*/ 1531688 w 3904400"/>
                <a:gd name="connsiteY100" fmla="*/ 115491 h 4848994"/>
                <a:gd name="connsiteX101" fmla="*/ 1677738 w 3904400"/>
                <a:gd name="connsiteY101" fmla="*/ 13891 h 4848994"/>
                <a:gd name="connsiteX102" fmla="*/ 1814660 w 3904400"/>
                <a:gd name="connsiteY102" fmla="*/ 0 h 484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3904400" h="4848994">
                  <a:moveTo>
                    <a:pt x="3062288" y="1005769"/>
                  </a:moveTo>
                  <a:lnTo>
                    <a:pt x="3082677" y="1026716"/>
                  </a:lnTo>
                  <a:cubicBezTo>
                    <a:pt x="3109664" y="1079897"/>
                    <a:pt x="3139827" y="1237060"/>
                    <a:pt x="3168402" y="1369616"/>
                  </a:cubicBezTo>
                  <a:cubicBezTo>
                    <a:pt x="3196977" y="1502172"/>
                    <a:pt x="3235077" y="1674417"/>
                    <a:pt x="3254127" y="1822054"/>
                  </a:cubicBezTo>
                  <a:cubicBezTo>
                    <a:pt x="3273177" y="1969691"/>
                    <a:pt x="3279527" y="2137966"/>
                    <a:pt x="3282702" y="2255441"/>
                  </a:cubicBezTo>
                  <a:cubicBezTo>
                    <a:pt x="3285877" y="2372916"/>
                    <a:pt x="3288258" y="2449116"/>
                    <a:pt x="3273177" y="2526904"/>
                  </a:cubicBezTo>
                  <a:cubicBezTo>
                    <a:pt x="3258096" y="2604692"/>
                    <a:pt x="3230314" y="2684860"/>
                    <a:pt x="3192214" y="2722166"/>
                  </a:cubicBezTo>
                  <a:cubicBezTo>
                    <a:pt x="3154114" y="2759472"/>
                    <a:pt x="3108077" y="2749154"/>
                    <a:pt x="3044577" y="2750741"/>
                  </a:cubicBezTo>
                  <a:cubicBezTo>
                    <a:pt x="2981077" y="2752328"/>
                    <a:pt x="2879476" y="2745185"/>
                    <a:pt x="2811214" y="2731691"/>
                  </a:cubicBezTo>
                  <a:cubicBezTo>
                    <a:pt x="2742952" y="2718197"/>
                    <a:pt x="2660402" y="2691210"/>
                    <a:pt x="2635002" y="2669779"/>
                  </a:cubicBezTo>
                  <a:cubicBezTo>
                    <a:pt x="2609602" y="2648348"/>
                    <a:pt x="2638970" y="2635648"/>
                    <a:pt x="2658814" y="2603104"/>
                  </a:cubicBezTo>
                  <a:cubicBezTo>
                    <a:pt x="2678658" y="2570560"/>
                    <a:pt x="2723108" y="2532460"/>
                    <a:pt x="2754064" y="2474516"/>
                  </a:cubicBezTo>
                  <a:cubicBezTo>
                    <a:pt x="2785020" y="2416572"/>
                    <a:pt x="2826296" y="2307828"/>
                    <a:pt x="2844552" y="2255441"/>
                  </a:cubicBezTo>
                  <a:cubicBezTo>
                    <a:pt x="2862808" y="2203054"/>
                    <a:pt x="2850902" y="2186385"/>
                    <a:pt x="2863602" y="2160191"/>
                  </a:cubicBezTo>
                  <a:cubicBezTo>
                    <a:pt x="2876302" y="2133997"/>
                    <a:pt x="2897733" y="2149079"/>
                    <a:pt x="2920752" y="2098279"/>
                  </a:cubicBezTo>
                  <a:cubicBezTo>
                    <a:pt x="2943771" y="2047479"/>
                    <a:pt x="2978695" y="1938735"/>
                    <a:pt x="3001714" y="1855391"/>
                  </a:cubicBezTo>
                  <a:cubicBezTo>
                    <a:pt x="3024733" y="1772047"/>
                    <a:pt x="3048545" y="1660129"/>
                    <a:pt x="3058864" y="1598216"/>
                  </a:cubicBezTo>
                  <a:cubicBezTo>
                    <a:pt x="3069183" y="1536303"/>
                    <a:pt x="3071564" y="1520428"/>
                    <a:pt x="3063627" y="1483916"/>
                  </a:cubicBezTo>
                  <a:cubicBezTo>
                    <a:pt x="3055690" y="1447404"/>
                    <a:pt x="3028702" y="1404541"/>
                    <a:pt x="3011239" y="1379141"/>
                  </a:cubicBezTo>
                  <a:cubicBezTo>
                    <a:pt x="2993776" y="1353741"/>
                    <a:pt x="2969171" y="1355329"/>
                    <a:pt x="2958852" y="1331516"/>
                  </a:cubicBezTo>
                  <a:cubicBezTo>
                    <a:pt x="2948533" y="1307704"/>
                    <a:pt x="2949327" y="1271191"/>
                    <a:pt x="2949327" y="1236266"/>
                  </a:cubicBezTo>
                  <a:cubicBezTo>
                    <a:pt x="2949327" y="1201341"/>
                    <a:pt x="2949327" y="1152922"/>
                    <a:pt x="2958852" y="1121966"/>
                  </a:cubicBezTo>
                  <a:cubicBezTo>
                    <a:pt x="2968377" y="1091010"/>
                    <a:pt x="2985839" y="1066404"/>
                    <a:pt x="3006477" y="1050529"/>
                  </a:cubicBezTo>
                  <a:cubicBezTo>
                    <a:pt x="3021955" y="1038623"/>
                    <a:pt x="3041898" y="1001267"/>
                    <a:pt x="3062288" y="1005769"/>
                  </a:cubicBezTo>
                  <a:close/>
                  <a:moveTo>
                    <a:pt x="1814660" y="0"/>
                  </a:moveTo>
                  <a:lnTo>
                    <a:pt x="1957138" y="1191"/>
                  </a:lnTo>
                  <a:cubicBezTo>
                    <a:pt x="2036513" y="2249"/>
                    <a:pt x="2083080" y="133"/>
                    <a:pt x="2153988" y="20241"/>
                  </a:cubicBezTo>
                  <a:cubicBezTo>
                    <a:pt x="2224896" y="40349"/>
                    <a:pt x="2301096" y="69983"/>
                    <a:pt x="2382588" y="121841"/>
                  </a:cubicBezTo>
                  <a:cubicBezTo>
                    <a:pt x="2464080" y="173699"/>
                    <a:pt x="2548747" y="236141"/>
                    <a:pt x="2642938" y="331391"/>
                  </a:cubicBezTo>
                  <a:cubicBezTo>
                    <a:pt x="2737129" y="426641"/>
                    <a:pt x="2877888" y="601266"/>
                    <a:pt x="2947738" y="693341"/>
                  </a:cubicBezTo>
                  <a:cubicBezTo>
                    <a:pt x="3017588" y="785416"/>
                    <a:pt x="3051455" y="831983"/>
                    <a:pt x="3062038" y="883841"/>
                  </a:cubicBezTo>
                  <a:cubicBezTo>
                    <a:pt x="3072621" y="935699"/>
                    <a:pt x="3037696" y="974858"/>
                    <a:pt x="3011238" y="1004491"/>
                  </a:cubicBezTo>
                  <a:cubicBezTo>
                    <a:pt x="2984780" y="1034124"/>
                    <a:pt x="2933980" y="1062699"/>
                    <a:pt x="2903288" y="1061641"/>
                  </a:cubicBezTo>
                  <a:cubicBezTo>
                    <a:pt x="2872596" y="1060583"/>
                    <a:pt x="2868363" y="1038358"/>
                    <a:pt x="2827088" y="998141"/>
                  </a:cubicBezTo>
                  <a:cubicBezTo>
                    <a:pt x="2785813" y="957924"/>
                    <a:pt x="2735013" y="874316"/>
                    <a:pt x="2655638" y="820341"/>
                  </a:cubicBezTo>
                  <a:cubicBezTo>
                    <a:pt x="2576263" y="766366"/>
                    <a:pt x="2456671" y="698633"/>
                    <a:pt x="2350838" y="674291"/>
                  </a:cubicBezTo>
                  <a:cubicBezTo>
                    <a:pt x="2245005" y="649949"/>
                    <a:pt x="2004008" y="658416"/>
                    <a:pt x="2020638" y="674291"/>
                  </a:cubicBezTo>
                  <a:cubicBezTo>
                    <a:pt x="2037268" y="690166"/>
                    <a:pt x="2322805" y="697365"/>
                    <a:pt x="2450619" y="769542"/>
                  </a:cubicBezTo>
                  <a:cubicBezTo>
                    <a:pt x="2578433" y="841719"/>
                    <a:pt x="2592091" y="839501"/>
                    <a:pt x="2660171" y="895090"/>
                  </a:cubicBezTo>
                  <a:cubicBezTo>
                    <a:pt x="2728251" y="950679"/>
                    <a:pt x="2812957" y="1052543"/>
                    <a:pt x="2859098" y="1103077"/>
                  </a:cubicBezTo>
                  <a:cubicBezTo>
                    <a:pt x="2840639" y="1173982"/>
                    <a:pt x="2842709" y="1151206"/>
                    <a:pt x="2830884" y="1212445"/>
                  </a:cubicBezTo>
                  <a:cubicBezTo>
                    <a:pt x="2856921" y="1275211"/>
                    <a:pt x="2830896" y="1445184"/>
                    <a:pt x="2830884" y="1445256"/>
                  </a:cubicBezTo>
                  <a:cubicBezTo>
                    <a:pt x="2830987" y="1445263"/>
                    <a:pt x="2939795" y="1453141"/>
                    <a:pt x="2939795" y="1531580"/>
                  </a:cubicBezTo>
                  <a:cubicBezTo>
                    <a:pt x="2939795" y="1610041"/>
                    <a:pt x="2823824" y="2041512"/>
                    <a:pt x="2823781" y="2041674"/>
                  </a:cubicBezTo>
                  <a:cubicBezTo>
                    <a:pt x="2823748" y="2041731"/>
                    <a:pt x="2792983" y="2093987"/>
                    <a:pt x="2757487" y="2086142"/>
                  </a:cubicBezTo>
                  <a:cubicBezTo>
                    <a:pt x="2719935" y="2402501"/>
                    <a:pt x="2591644" y="2600616"/>
                    <a:pt x="2480886" y="2698176"/>
                  </a:cubicBezTo>
                  <a:cubicBezTo>
                    <a:pt x="2497333" y="2737923"/>
                    <a:pt x="2509017" y="2787194"/>
                    <a:pt x="2530227" y="2817416"/>
                  </a:cubicBezTo>
                  <a:lnTo>
                    <a:pt x="2592139" y="2874566"/>
                  </a:lnTo>
                  <a:lnTo>
                    <a:pt x="2658814" y="2884091"/>
                  </a:lnTo>
                  <a:lnTo>
                    <a:pt x="2682627" y="2912666"/>
                  </a:lnTo>
                  <a:lnTo>
                    <a:pt x="2749302" y="3079354"/>
                  </a:lnTo>
                  <a:lnTo>
                    <a:pt x="2844552" y="3174604"/>
                  </a:lnTo>
                  <a:lnTo>
                    <a:pt x="2939802" y="3207941"/>
                  </a:lnTo>
                  <a:lnTo>
                    <a:pt x="3282702" y="3317479"/>
                  </a:lnTo>
                  <a:lnTo>
                    <a:pt x="3658939" y="3493691"/>
                  </a:lnTo>
                  <a:lnTo>
                    <a:pt x="3868489" y="3641329"/>
                  </a:lnTo>
                  <a:cubicBezTo>
                    <a:pt x="3879602" y="3684191"/>
                    <a:pt x="3906589" y="3708004"/>
                    <a:pt x="3901827" y="3769916"/>
                  </a:cubicBezTo>
                  <a:cubicBezTo>
                    <a:pt x="3909764" y="3830241"/>
                    <a:pt x="3898652" y="3938191"/>
                    <a:pt x="3878014" y="4027091"/>
                  </a:cubicBezTo>
                  <a:cubicBezTo>
                    <a:pt x="3855789" y="4119166"/>
                    <a:pt x="3820864" y="4166791"/>
                    <a:pt x="3792289" y="4236641"/>
                  </a:cubicBezTo>
                  <a:lnTo>
                    <a:pt x="3620839" y="4598591"/>
                  </a:lnTo>
                  <a:lnTo>
                    <a:pt x="3473202" y="4760516"/>
                  </a:lnTo>
                  <a:cubicBezTo>
                    <a:pt x="2419193" y="4883157"/>
                    <a:pt x="1553862" y="4873723"/>
                    <a:pt x="339477" y="4760516"/>
                  </a:cubicBezTo>
                  <a:lnTo>
                    <a:pt x="163264" y="4436666"/>
                  </a:lnTo>
                  <a:lnTo>
                    <a:pt x="58489" y="4141391"/>
                  </a:lnTo>
                  <a:cubicBezTo>
                    <a:pt x="39439" y="4046141"/>
                    <a:pt x="14039" y="3992166"/>
                    <a:pt x="1339" y="3855641"/>
                  </a:cubicBezTo>
                  <a:cubicBezTo>
                    <a:pt x="-3423" y="3795316"/>
                    <a:pt x="4514" y="3744516"/>
                    <a:pt x="25152" y="3703241"/>
                  </a:cubicBezTo>
                  <a:lnTo>
                    <a:pt x="220414" y="3584179"/>
                  </a:lnTo>
                  <a:lnTo>
                    <a:pt x="534739" y="3450829"/>
                  </a:lnTo>
                  <a:lnTo>
                    <a:pt x="934789" y="3293666"/>
                  </a:lnTo>
                  <a:lnTo>
                    <a:pt x="1134814" y="3217466"/>
                  </a:lnTo>
                  <a:cubicBezTo>
                    <a:pt x="1234827" y="3090466"/>
                    <a:pt x="1241971" y="3068241"/>
                    <a:pt x="1277689" y="2950766"/>
                  </a:cubicBezTo>
                  <a:lnTo>
                    <a:pt x="1372939" y="2888854"/>
                  </a:lnTo>
                  <a:lnTo>
                    <a:pt x="1444377" y="2750741"/>
                  </a:lnTo>
                  <a:lnTo>
                    <a:pt x="1430089" y="2665016"/>
                  </a:lnTo>
                  <a:lnTo>
                    <a:pt x="1433678" y="2655556"/>
                  </a:lnTo>
                  <a:cubicBezTo>
                    <a:pt x="1422983" y="2644679"/>
                    <a:pt x="1415776" y="2635961"/>
                    <a:pt x="1412671" y="2630242"/>
                  </a:cubicBezTo>
                  <a:cubicBezTo>
                    <a:pt x="1381893" y="2577926"/>
                    <a:pt x="1178275" y="2345112"/>
                    <a:pt x="1171172" y="2059985"/>
                  </a:cubicBezTo>
                  <a:cubicBezTo>
                    <a:pt x="1071731" y="2052136"/>
                    <a:pt x="1014908" y="1764391"/>
                    <a:pt x="977027" y="1612672"/>
                  </a:cubicBezTo>
                  <a:cubicBezTo>
                    <a:pt x="946258" y="1484545"/>
                    <a:pt x="1052708" y="1487108"/>
                    <a:pt x="1052790" y="1487109"/>
                  </a:cubicBezTo>
                  <a:cubicBezTo>
                    <a:pt x="1052758" y="1487025"/>
                    <a:pt x="992834" y="1362590"/>
                    <a:pt x="1018186" y="1277790"/>
                  </a:cubicBezTo>
                  <a:cubicBezTo>
                    <a:pt x="962383" y="1308036"/>
                    <a:pt x="957154" y="1319916"/>
                    <a:pt x="934788" y="1341041"/>
                  </a:cubicBezTo>
                  <a:cubicBezTo>
                    <a:pt x="912422" y="1362166"/>
                    <a:pt x="899863" y="1373849"/>
                    <a:pt x="883988" y="1404541"/>
                  </a:cubicBezTo>
                  <a:cubicBezTo>
                    <a:pt x="868113" y="1435233"/>
                    <a:pt x="843771" y="1484974"/>
                    <a:pt x="839538" y="1525191"/>
                  </a:cubicBezTo>
                  <a:cubicBezTo>
                    <a:pt x="835305" y="1565408"/>
                    <a:pt x="850121" y="1595041"/>
                    <a:pt x="858588" y="1645841"/>
                  </a:cubicBezTo>
                  <a:cubicBezTo>
                    <a:pt x="867055" y="1696641"/>
                    <a:pt x="872346" y="1749558"/>
                    <a:pt x="890338" y="1829991"/>
                  </a:cubicBezTo>
                  <a:cubicBezTo>
                    <a:pt x="908330" y="1910424"/>
                    <a:pt x="940080" y="2067058"/>
                    <a:pt x="966538" y="2128441"/>
                  </a:cubicBezTo>
                  <a:cubicBezTo>
                    <a:pt x="992996" y="2189824"/>
                    <a:pt x="1026863" y="2164424"/>
                    <a:pt x="1049088" y="2198291"/>
                  </a:cubicBezTo>
                  <a:cubicBezTo>
                    <a:pt x="1071313" y="2232158"/>
                    <a:pt x="1071313" y="2270258"/>
                    <a:pt x="1099888" y="2331641"/>
                  </a:cubicBezTo>
                  <a:cubicBezTo>
                    <a:pt x="1128463" y="2393024"/>
                    <a:pt x="1191963" y="2503091"/>
                    <a:pt x="1220538" y="2566591"/>
                  </a:cubicBezTo>
                  <a:cubicBezTo>
                    <a:pt x="1249113" y="2630091"/>
                    <a:pt x="1286155" y="2681949"/>
                    <a:pt x="1271338" y="2712641"/>
                  </a:cubicBezTo>
                  <a:cubicBezTo>
                    <a:pt x="1256521" y="2743333"/>
                    <a:pt x="1188788" y="2740158"/>
                    <a:pt x="1131638" y="2750741"/>
                  </a:cubicBezTo>
                  <a:cubicBezTo>
                    <a:pt x="1074488" y="2761324"/>
                    <a:pt x="992996" y="2779316"/>
                    <a:pt x="928438" y="2776141"/>
                  </a:cubicBezTo>
                  <a:cubicBezTo>
                    <a:pt x="863880" y="2772966"/>
                    <a:pt x="788738" y="2762383"/>
                    <a:pt x="744288" y="2731691"/>
                  </a:cubicBezTo>
                  <a:cubicBezTo>
                    <a:pt x="699838" y="2700999"/>
                    <a:pt x="681846" y="2656549"/>
                    <a:pt x="661738" y="2591991"/>
                  </a:cubicBezTo>
                  <a:cubicBezTo>
                    <a:pt x="641630" y="2527433"/>
                    <a:pt x="627871" y="2439591"/>
                    <a:pt x="623638" y="2344341"/>
                  </a:cubicBezTo>
                  <a:cubicBezTo>
                    <a:pt x="619405" y="2249091"/>
                    <a:pt x="617288" y="2189824"/>
                    <a:pt x="636338" y="2020491"/>
                  </a:cubicBezTo>
                  <a:cubicBezTo>
                    <a:pt x="655388" y="1851158"/>
                    <a:pt x="681846" y="1561174"/>
                    <a:pt x="737938" y="1328341"/>
                  </a:cubicBezTo>
                  <a:cubicBezTo>
                    <a:pt x="794030" y="1095508"/>
                    <a:pt x="900921" y="794941"/>
                    <a:pt x="972888" y="623491"/>
                  </a:cubicBezTo>
                  <a:cubicBezTo>
                    <a:pt x="1044855" y="452041"/>
                    <a:pt x="1105180" y="380074"/>
                    <a:pt x="1169738" y="299641"/>
                  </a:cubicBezTo>
                  <a:cubicBezTo>
                    <a:pt x="1234296" y="219208"/>
                    <a:pt x="1299913" y="171583"/>
                    <a:pt x="1360238" y="140891"/>
                  </a:cubicBezTo>
                  <a:cubicBezTo>
                    <a:pt x="1420563" y="110199"/>
                    <a:pt x="1478771" y="136658"/>
                    <a:pt x="1531688" y="115491"/>
                  </a:cubicBezTo>
                  <a:cubicBezTo>
                    <a:pt x="1584605" y="94324"/>
                    <a:pt x="1605771" y="32941"/>
                    <a:pt x="1677738" y="13891"/>
                  </a:cubicBezTo>
                  <a:cubicBezTo>
                    <a:pt x="1713722" y="4366"/>
                    <a:pt x="1763728" y="926"/>
                    <a:pt x="1814660"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41" eaLnBrk="1" fontAlgn="auto" hangingPunct="1">
                <a:spcBef>
                  <a:spcPts val="0"/>
                </a:spcBef>
                <a:spcAft>
                  <a:spcPts val="0"/>
                </a:spcAft>
                <a:defRPr/>
              </a:pPr>
              <a:endParaRPr lang="en-US" sz="1900" dirty="0">
                <a:solidFill>
                  <a:prstClr val="white"/>
                </a:solidFill>
              </a:endParaRPr>
            </a:p>
          </p:txBody>
        </p:sp>
        <p:cxnSp>
          <p:nvCxnSpPr>
            <p:cNvPr id="215" name="Straight Arrow Connector 214">
              <a:extLst>
                <a:ext uri="{FF2B5EF4-FFF2-40B4-BE49-F238E27FC236}">
                  <a16:creationId xmlns="" xmlns:a16="http://schemas.microsoft.com/office/drawing/2014/main" id="{982E5534-41FF-4108-9201-187B2D03107A}"/>
                </a:ext>
              </a:extLst>
            </p:cNvPr>
            <p:cNvCxnSpPr>
              <a:cxnSpLocks/>
            </p:cNvCxnSpPr>
            <p:nvPr/>
          </p:nvCxnSpPr>
          <p:spPr>
            <a:xfrm flipH="1">
              <a:off x="3006984" y="4840877"/>
              <a:ext cx="269853" cy="1016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6" name="Straight Arrow Connector 215">
              <a:extLst>
                <a:ext uri="{FF2B5EF4-FFF2-40B4-BE49-F238E27FC236}">
                  <a16:creationId xmlns="" xmlns:a16="http://schemas.microsoft.com/office/drawing/2014/main" id="{56EA6DEE-7169-4330-8273-A7BAFE4E94AF}"/>
                </a:ext>
              </a:extLst>
            </p:cNvPr>
            <p:cNvCxnSpPr>
              <a:cxnSpLocks/>
            </p:cNvCxnSpPr>
            <p:nvPr/>
          </p:nvCxnSpPr>
          <p:spPr>
            <a:xfrm flipH="1">
              <a:off x="3010158" y="4856752"/>
              <a:ext cx="253979" cy="9032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7" name="TextBox 216">
              <a:extLst>
                <a:ext uri="{FF2B5EF4-FFF2-40B4-BE49-F238E27FC236}">
                  <a16:creationId xmlns="" xmlns:a16="http://schemas.microsoft.com/office/drawing/2014/main" id="{ED046160-5597-421C-ADF8-CA8963D243B1}"/>
                </a:ext>
              </a:extLst>
            </p:cNvPr>
            <p:cNvSpPr txBox="1"/>
            <p:nvPr/>
          </p:nvSpPr>
          <p:spPr>
            <a:xfrm>
              <a:off x="3126037" y="6366466"/>
              <a:ext cx="925437" cy="388939"/>
            </a:xfrm>
            <a:prstGeom prst="rect">
              <a:avLst/>
            </a:prstGeom>
            <a:noFill/>
          </p:spPr>
          <p:txBody>
            <a:bodyPr>
              <a:spAutoFit/>
            </a:bodyPr>
            <a:lstStyle/>
            <a:p>
              <a:pPr eaLnBrk="1" fontAlgn="auto" hangingPunct="1">
                <a:spcBef>
                  <a:spcPts val="0"/>
                </a:spcBef>
                <a:spcAft>
                  <a:spcPts val="0"/>
                </a:spcAft>
                <a:defRPr/>
              </a:pPr>
              <a:r>
                <a:rPr lang="en-US" sz="1000" dirty="0" err="1">
                  <a:solidFill>
                    <a:srgbClr val="0070C0"/>
                  </a:solidFill>
                  <a:latin typeface="Calibri"/>
                  <a:cs typeface="+mn-cs"/>
                </a:rPr>
                <a:t>Nhập</a:t>
              </a:r>
              <a:r>
                <a:rPr lang="en-US" sz="1000" dirty="0">
                  <a:solidFill>
                    <a:srgbClr val="0070C0"/>
                  </a:solidFill>
                  <a:latin typeface="Calibri"/>
                  <a:cs typeface="+mn-cs"/>
                </a:rPr>
                <a:t>/Import </a:t>
              </a:r>
              <a:r>
                <a:rPr lang="en-US" sz="1000" dirty="0" err="1">
                  <a:solidFill>
                    <a:srgbClr val="0070C0"/>
                  </a:solidFill>
                  <a:latin typeface="Calibri"/>
                  <a:cs typeface="+mn-cs"/>
                </a:rPr>
                <a:t>số</a:t>
              </a:r>
              <a:r>
                <a:rPr lang="en-US" sz="1000" dirty="0">
                  <a:solidFill>
                    <a:srgbClr val="0070C0"/>
                  </a:solidFill>
                  <a:latin typeface="Calibri"/>
                  <a:cs typeface="+mn-cs"/>
                </a:rPr>
                <a:t> </a:t>
              </a:r>
              <a:r>
                <a:rPr lang="en-US" sz="1000" dirty="0" err="1">
                  <a:solidFill>
                    <a:srgbClr val="0070C0"/>
                  </a:solidFill>
                  <a:latin typeface="Calibri"/>
                  <a:cs typeface="+mn-cs"/>
                </a:rPr>
                <a:t>liệu</a:t>
              </a:r>
              <a:endParaRPr lang="en-US" sz="1000" dirty="0">
                <a:solidFill>
                  <a:srgbClr val="0070C0"/>
                </a:solidFill>
                <a:latin typeface="Calibri"/>
                <a:cs typeface="+mn-cs"/>
              </a:endParaRPr>
            </a:p>
          </p:txBody>
        </p:sp>
        <p:sp>
          <p:nvSpPr>
            <p:cNvPr id="218" name="TextBox 217">
              <a:extLst>
                <a:ext uri="{FF2B5EF4-FFF2-40B4-BE49-F238E27FC236}">
                  <a16:creationId xmlns="" xmlns:a16="http://schemas.microsoft.com/office/drawing/2014/main" id="{2585AC98-8507-47B0-9D61-2D38BC725855}"/>
                </a:ext>
              </a:extLst>
            </p:cNvPr>
            <p:cNvSpPr txBox="1"/>
            <p:nvPr/>
          </p:nvSpPr>
          <p:spPr>
            <a:xfrm>
              <a:off x="3114925" y="4851989"/>
              <a:ext cx="842895" cy="388939"/>
            </a:xfrm>
            <a:prstGeom prst="rect">
              <a:avLst/>
            </a:prstGeom>
            <a:noFill/>
          </p:spPr>
          <p:txBody>
            <a:bodyPr>
              <a:spAutoFit/>
            </a:bodyPr>
            <a:lstStyle/>
            <a:p>
              <a:pPr eaLnBrk="1" fontAlgn="auto" hangingPunct="1">
                <a:spcBef>
                  <a:spcPts val="0"/>
                </a:spcBef>
                <a:spcAft>
                  <a:spcPts val="0"/>
                </a:spcAft>
                <a:defRPr/>
              </a:pPr>
              <a:r>
                <a:rPr lang="en-US" sz="1000" dirty="0" err="1">
                  <a:solidFill>
                    <a:srgbClr val="0070C0"/>
                  </a:solidFill>
                  <a:latin typeface="Calibri"/>
                  <a:cs typeface="+mn-cs"/>
                </a:rPr>
                <a:t>Kiểm</a:t>
              </a:r>
              <a:r>
                <a:rPr lang="en-US" sz="1000" dirty="0">
                  <a:solidFill>
                    <a:srgbClr val="0070C0"/>
                  </a:solidFill>
                  <a:latin typeface="Calibri"/>
                  <a:cs typeface="+mn-cs"/>
                </a:rPr>
                <a:t> </a:t>
              </a:r>
              <a:r>
                <a:rPr lang="en-US" sz="1000" dirty="0" err="1">
                  <a:solidFill>
                    <a:srgbClr val="0070C0"/>
                  </a:solidFill>
                  <a:latin typeface="Calibri"/>
                  <a:cs typeface="+mn-cs"/>
                </a:rPr>
                <a:t>tra</a:t>
              </a:r>
              <a:r>
                <a:rPr lang="en-US" sz="1000" dirty="0">
                  <a:solidFill>
                    <a:srgbClr val="0070C0"/>
                  </a:solidFill>
                  <a:latin typeface="Calibri"/>
                  <a:cs typeface="+mn-cs"/>
                </a:rPr>
                <a:t>, </a:t>
              </a:r>
              <a:r>
                <a:rPr lang="en-US" sz="1000" dirty="0" err="1">
                  <a:solidFill>
                    <a:srgbClr val="0070C0"/>
                  </a:solidFill>
                  <a:latin typeface="Calibri"/>
                  <a:cs typeface="+mn-cs"/>
                </a:rPr>
                <a:t>xác</a:t>
              </a:r>
              <a:r>
                <a:rPr lang="en-US" sz="1000" dirty="0">
                  <a:solidFill>
                    <a:srgbClr val="0070C0"/>
                  </a:solidFill>
                  <a:latin typeface="Calibri"/>
                  <a:cs typeface="+mn-cs"/>
                </a:rPr>
                <a:t> </a:t>
              </a:r>
              <a:r>
                <a:rPr lang="en-US" sz="1000" dirty="0" err="1">
                  <a:solidFill>
                    <a:srgbClr val="0070C0"/>
                  </a:solidFill>
                  <a:latin typeface="Calibri"/>
                  <a:cs typeface="+mn-cs"/>
                </a:rPr>
                <a:t>nhận</a:t>
              </a:r>
              <a:endParaRPr lang="en-US" sz="1000" dirty="0">
                <a:solidFill>
                  <a:srgbClr val="0070C0"/>
                </a:solidFill>
                <a:latin typeface="Calibri"/>
                <a:cs typeface="+mn-cs"/>
              </a:endParaRPr>
            </a:p>
          </p:txBody>
        </p:sp>
        <p:grpSp>
          <p:nvGrpSpPr>
            <p:cNvPr id="19485" name="Group 28">
              <a:extLst>
                <a:ext uri="{FF2B5EF4-FFF2-40B4-BE49-F238E27FC236}">
                  <a16:creationId xmlns="" xmlns:a16="http://schemas.microsoft.com/office/drawing/2014/main" id="{CCAB65C8-EB72-4459-957F-1434CF617D7A}"/>
                </a:ext>
              </a:extLst>
            </p:cNvPr>
            <p:cNvGrpSpPr>
              <a:grpSpLocks/>
            </p:cNvGrpSpPr>
            <p:nvPr/>
          </p:nvGrpSpPr>
          <p:grpSpPr bwMode="auto">
            <a:xfrm>
              <a:off x="2456070" y="3626753"/>
              <a:ext cx="1890063" cy="654099"/>
              <a:chOff x="1458475" y="3527361"/>
              <a:chExt cx="1940327" cy="673574"/>
            </a:xfrm>
          </p:grpSpPr>
          <p:sp>
            <p:nvSpPr>
              <p:cNvPr id="285" name="Rounded Rectangle 48">
                <a:extLst>
                  <a:ext uri="{FF2B5EF4-FFF2-40B4-BE49-F238E27FC236}">
                    <a16:creationId xmlns="" xmlns:a16="http://schemas.microsoft.com/office/drawing/2014/main" id="{B682937E-E71A-4BF0-81CC-2C55E35C6E41}"/>
                  </a:ext>
                </a:extLst>
              </p:cNvPr>
              <p:cNvSpPr/>
              <p:nvPr/>
            </p:nvSpPr>
            <p:spPr>
              <a:xfrm>
                <a:off x="1562867" y="3669262"/>
                <a:ext cx="1072267" cy="490431"/>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anchor="ctr"/>
              <a:lstStyle>
                <a:defPPr>
                  <a:defRPr lang="en-GB"/>
                </a:defPPr>
                <a:lvl1pPr algn="l" defTabSz="457200" rtl="0" fontAlgn="base">
                  <a:spcBef>
                    <a:spcPct val="0"/>
                  </a:spcBef>
                  <a:spcAft>
                    <a:spcPct val="0"/>
                  </a:spcAft>
                  <a:defRPr kern="1200">
                    <a:solidFill>
                      <a:schemeClr val="dk1"/>
                    </a:solidFill>
                    <a:latin typeface="+mn-lt"/>
                    <a:ea typeface="+mn-ea"/>
                    <a:cs typeface="+mn-cs"/>
                  </a:defRPr>
                </a:lvl1pPr>
                <a:lvl2pPr marL="742950" indent="-285750" algn="l" defTabSz="457200" rtl="0" fontAlgn="base">
                  <a:spcBef>
                    <a:spcPct val="0"/>
                  </a:spcBef>
                  <a:spcAft>
                    <a:spcPct val="0"/>
                  </a:spcAft>
                  <a:defRPr kern="1200">
                    <a:solidFill>
                      <a:schemeClr val="dk1"/>
                    </a:solidFill>
                    <a:latin typeface="+mn-lt"/>
                    <a:ea typeface="+mn-ea"/>
                    <a:cs typeface="+mn-cs"/>
                  </a:defRPr>
                </a:lvl2pPr>
                <a:lvl3pPr marL="1143000" indent="-228600" algn="l" defTabSz="457200" rtl="0" fontAlgn="base">
                  <a:spcBef>
                    <a:spcPct val="0"/>
                  </a:spcBef>
                  <a:spcAft>
                    <a:spcPct val="0"/>
                  </a:spcAft>
                  <a:defRPr kern="1200">
                    <a:solidFill>
                      <a:schemeClr val="dk1"/>
                    </a:solidFill>
                    <a:latin typeface="+mn-lt"/>
                    <a:ea typeface="+mn-ea"/>
                    <a:cs typeface="+mn-cs"/>
                  </a:defRPr>
                </a:lvl3pPr>
                <a:lvl4pPr marL="1600200" indent="-228600" algn="l" defTabSz="457200" rtl="0" fontAlgn="base">
                  <a:spcBef>
                    <a:spcPct val="0"/>
                  </a:spcBef>
                  <a:spcAft>
                    <a:spcPct val="0"/>
                  </a:spcAft>
                  <a:defRPr kern="1200">
                    <a:solidFill>
                      <a:schemeClr val="dk1"/>
                    </a:solidFill>
                    <a:latin typeface="+mn-lt"/>
                    <a:ea typeface="+mn-ea"/>
                    <a:cs typeface="+mn-cs"/>
                  </a:defRPr>
                </a:lvl4pPr>
                <a:lvl5pPr marL="2057400" indent="-228600" algn="l" defTabSz="457200"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eaLnBrk="1" hangingPunct="1">
                  <a:defRPr/>
                </a:pPr>
                <a:endParaRPr lang="en-US" dirty="0">
                  <a:solidFill>
                    <a:prstClr val="black"/>
                  </a:solidFill>
                  <a:latin typeface="Palatino Linotype" panose="02040502050505030304" pitchFamily="18" charset="0"/>
                </a:endParaRPr>
              </a:p>
              <a:p>
                <a:pPr algn="ctr" eaLnBrk="1" hangingPunct="1">
                  <a:defRPr/>
                </a:pPr>
                <a:endParaRPr lang="en-US" dirty="0">
                  <a:solidFill>
                    <a:prstClr val="black"/>
                  </a:solidFill>
                  <a:latin typeface="Palatino Linotype" panose="02040502050505030304" pitchFamily="18" charset="0"/>
                </a:endParaRPr>
              </a:p>
            </p:txBody>
          </p:sp>
          <p:sp>
            <p:nvSpPr>
              <p:cNvPr id="19552" name="TextBox 26">
                <a:extLst>
                  <a:ext uri="{FF2B5EF4-FFF2-40B4-BE49-F238E27FC236}">
                    <a16:creationId xmlns="" xmlns:a16="http://schemas.microsoft.com/office/drawing/2014/main" id="{1564D499-0B5C-4986-A10D-BCEE08415CD1}"/>
                  </a:ext>
                </a:extLst>
              </p:cNvPr>
              <p:cNvSpPr txBox="1">
                <a:spLocks noChangeArrowheads="1"/>
              </p:cNvSpPr>
              <p:nvPr/>
            </p:nvSpPr>
            <p:spPr bwMode="auto">
              <a:xfrm>
                <a:off x="1893080" y="3701166"/>
                <a:ext cx="733085"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0070C0"/>
                    </a:solidFill>
                    <a:latin typeface="Arial" panose="020B0604020202020204" pitchFamily="34" charset="0"/>
                    <a:ea typeface="SimSun" panose="02010600030101010101" pitchFamily="2" charset="-122"/>
                  </a:rPr>
                  <a:t>Hệ thống</a:t>
                </a:r>
              </a:p>
              <a:p>
                <a:pPr algn="ctr" eaLnBrk="1" hangingPunct="1">
                  <a:spcBef>
                    <a:spcPct val="0"/>
                  </a:spcBef>
                  <a:buFontTx/>
                  <a:buNone/>
                </a:pPr>
                <a:r>
                  <a:rPr lang="en-US" altLang="en-US" sz="1000">
                    <a:solidFill>
                      <a:srgbClr val="0070C0"/>
                    </a:solidFill>
                    <a:latin typeface="Arial" panose="020B0604020202020204" pitchFamily="34" charset="0"/>
                    <a:ea typeface="SimSun" panose="02010600030101010101" pitchFamily="2" charset="-122"/>
                  </a:rPr>
                  <a:t>TTBC BN</a:t>
                </a:r>
              </a:p>
            </p:txBody>
          </p:sp>
          <p:sp>
            <p:nvSpPr>
              <p:cNvPr id="287" name="Rectangle: Rounded Corners 27">
                <a:extLst>
                  <a:ext uri="{FF2B5EF4-FFF2-40B4-BE49-F238E27FC236}">
                    <a16:creationId xmlns="" xmlns:a16="http://schemas.microsoft.com/office/drawing/2014/main" id="{D43C5C7F-6955-4123-9EC6-BF3A1A4A91A6}"/>
                  </a:ext>
                </a:extLst>
              </p:cNvPr>
              <p:cNvSpPr/>
              <p:nvPr/>
            </p:nvSpPr>
            <p:spPr bwMode="auto">
              <a:xfrm>
                <a:off x="1458574" y="3527037"/>
                <a:ext cx="1849579" cy="673525"/>
              </a:xfrm>
              <a:prstGeom prst="roundRect">
                <a:avLst/>
              </a:prstGeom>
              <a:no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a:lstStyle/>
              <a:p>
                <a:pPr defTabSz="457200">
                  <a:buClr>
                    <a:srgbClr val="000000"/>
                  </a:buClr>
                  <a:buSzPct val="100000"/>
                  <a:buFont typeface="Times New Roman" pitchFamily="16" charset="0"/>
                  <a:buNone/>
                  <a:defRPr/>
                </a:pPr>
                <a:endParaRPr lang="en-US">
                  <a:solidFill>
                    <a:prstClr val="white"/>
                  </a:solidFill>
                  <a:latin typeface="Arial" charset="0"/>
                  <a:ea typeface="SimSun" charset="-122"/>
                </a:endParaRPr>
              </a:p>
            </p:txBody>
          </p:sp>
          <p:sp>
            <p:nvSpPr>
              <p:cNvPr id="19554" name="TextBox 97">
                <a:extLst>
                  <a:ext uri="{FF2B5EF4-FFF2-40B4-BE49-F238E27FC236}">
                    <a16:creationId xmlns="" xmlns:a16="http://schemas.microsoft.com/office/drawing/2014/main" id="{9F850886-C5F0-4553-97DA-C310511AA8EA}"/>
                  </a:ext>
                </a:extLst>
              </p:cNvPr>
              <p:cNvSpPr txBox="1">
                <a:spLocks noChangeArrowheads="1"/>
              </p:cNvSpPr>
              <p:nvPr/>
            </p:nvSpPr>
            <p:spPr bwMode="auto">
              <a:xfrm>
                <a:off x="2557875" y="3658122"/>
                <a:ext cx="840927"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100">
                    <a:solidFill>
                      <a:srgbClr val="0070C0"/>
                    </a:solidFill>
                    <a:latin typeface="Arial" panose="020B0604020202020204" pitchFamily="34" charset="0"/>
                    <a:ea typeface="SimSun" panose="02010600030101010101" pitchFamily="2" charset="-122"/>
                  </a:rPr>
                  <a:t>Bộ, Ngành</a:t>
                </a:r>
              </a:p>
            </p:txBody>
          </p:sp>
          <p:grpSp>
            <p:nvGrpSpPr>
              <p:cNvPr id="19555" name="Group 98">
                <a:extLst>
                  <a:ext uri="{FF2B5EF4-FFF2-40B4-BE49-F238E27FC236}">
                    <a16:creationId xmlns="" xmlns:a16="http://schemas.microsoft.com/office/drawing/2014/main" id="{68B6F30C-0708-4691-BF06-371B4F1F896F}"/>
                  </a:ext>
                </a:extLst>
              </p:cNvPr>
              <p:cNvGrpSpPr>
                <a:grpSpLocks/>
              </p:cNvGrpSpPr>
              <p:nvPr/>
            </p:nvGrpSpPr>
            <p:grpSpPr bwMode="auto">
              <a:xfrm>
                <a:off x="1613223" y="3799161"/>
                <a:ext cx="311904" cy="286576"/>
                <a:chOff x="4239130" y="2055380"/>
                <a:chExt cx="491845" cy="509925"/>
              </a:xfrm>
            </p:grpSpPr>
            <p:pic>
              <p:nvPicPr>
                <p:cNvPr id="19556" name="Picture 6" descr="Káº¿t quáº£ hÃ¬nh áº£nh cho icon form">
                  <a:extLst>
                    <a:ext uri="{FF2B5EF4-FFF2-40B4-BE49-F238E27FC236}">
                      <a16:creationId xmlns="" xmlns:a16="http://schemas.microsoft.com/office/drawing/2014/main" id="{CAF4462F-42D5-478A-96C6-5BDAF459BFCD}"/>
                    </a:ext>
                  </a:extLst>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239130" y="2055380"/>
                  <a:ext cx="491845" cy="4085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1" name="Picture 4" descr="Káº¿t quáº£ hÃ¬nh áº£nh cho icon treeview">
                  <a:extLst>
                    <a:ext uri="{FF2B5EF4-FFF2-40B4-BE49-F238E27FC236}">
                      <a16:creationId xmlns="" xmlns:a16="http://schemas.microsoft.com/office/drawing/2014/main" id="{9051209B-463F-4ACD-BCDF-876A2ABB9E60}"/>
                    </a:ext>
                  </a:extLst>
                </p:cNvPr>
                <p:cNvPicPr>
                  <a:picLocks noChangeAspect="1" noChangeArrowheads="1"/>
                </p:cNvPicPr>
                <p:nvPr/>
              </p:nvPicPr>
              <p:blipFill>
                <a:blip r:embed="rId3"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4294220" y="2294942"/>
                  <a:ext cx="377085" cy="270363"/>
                </a:xfrm>
                <a:prstGeom prst="rect">
                  <a:avLst/>
                </a:prstGeom>
                <a:noFill/>
                <a:extLst>
                  <a:ext uri="{909E8E84-426E-40DD-AFC4-6F175D3DCCD1}">
                    <a14:hiddenFill xmlns="" xmlns:a14="http://schemas.microsoft.com/office/drawing/2010/main">
                      <a:solidFill>
                        <a:srgbClr val="FFFFFF"/>
                      </a:solidFill>
                    </a14:hiddenFill>
                  </a:ext>
                </a:extLst>
              </p:spPr>
            </p:pic>
          </p:grpSp>
        </p:grpSp>
        <p:grpSp>
          <p:nvGrpSpPr>
            <p:cNvPr id="19486" name="Group 29">
              <a:extLst>
                <a:ext uri="{FF2B5EF4-FFF2-40B4-BE49-F238E27FC236}">
                  <a16:creationId xmlns="" xmlns:a16="http://schemas.microsoft.com/office/drawing/2014/main" id="{FD846A9A-2D98-4E12-80EF-28AAB6922B83}"/>
                </a:ext>
              </a:extLst>
            </p:cNvPr>
            <p:cNvGrpSpPr>
              <a:grpSpLocks/>
            </p:cNvGrpSpPr>
            <p:nvPr/>
          </p:nvGrpSpPr>
          <p:grpSpPr bwMode="auto">
            <a:xfrm>
              <a:off x="5047987" y="4781171"/>
              <a:ext cx="1637546" cy="582811"/>
              <a:chOff x="3970258" y="4741264"/>
              <a:chExt cx="1681095" cy="600164"/>
            </a:xfrm>
          </p:grpSpPr>
          <p:grpSp>
            <p:nvGrpSpPr>
              <p:cNvPr id="19547" name="Group 90">
                <a:extLst>
                  <a:ext uri="{FF2B5EF4-FFF2-40B4-BE49-F238E27FC236}">
                    <a16:creationId xmlns="" xmlns:a16="http://schemas.microsoft.com/office/drawing/2014/main" id="{14B53774-1E49-498D-92F2-73933895F004}"/>
                  </a:ext>
                </a:extLst>
              </p:cNvPr>
              <p:cNvGrpSpPr>
                <a:grpSpLocks/>
              </p:cNvGrpSpPr>
              <p:nvPr/>
            </p:nvGrpSpPr>
            <p:grpSpPr bwMode="auto">
              <a:xfrm rot="5400000">
                <a:off x="3996669" y="4806712"/>
                <a:ext cx="381262" cy="434084"/>
                <a:chOff x="4418673" y="4886181"/>
                <a:chExt cx="196458" cy="759735"/>
              </a:xfrm>
            </p:grpSpPr>
            <p:cxnSp>
              <p:nvCxnSpPr>
                <p:cNvPr id="283" name="Straight Arrow Connector 282">
                  <a:extLst>
                    <a:ext uri="{FF2B5EF4-FFF2-40B4-BE49-F238E27FC236}">
                      <a16:creationId xmlns="" xmlns:a16="http://schemas.microsoft.com/office/drawing/2014/main" id="{306042F6-3CC7-448D-A5A7-A152F68EE9D8}"/>
                    </a:ext>
                  </a:extLst>
                </p:cNvPr>
                <p:cNvCxnSpPr/>
                <p:nvPr/>
              </p:nvCxnSpPr>
              <p:spPr bwMode="auto">
                <a:xfrm>
                  <a:off x="4409760" y="4886614"/>
                  <a:ext cx="0" cy="758661"/>
                </a:xfrm>
                <a:prstGeom prst="straightConnector1">
                  <a:avLst/>
                </a:prstGeom>
                <a:ln>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284" name="Straight Arrow Connector 283">
                  <a:extLst>
                    <a:ext uri="{FF2B5EF4-FFF2-40B4-BE49-F238E27FC236}">
                      <a16:creationId xmlns="" xmlns:a16="http://schemas.microsoft.com/office/drawing/2014/main" id="{B2B65BEA-5EB2-48E9-BF4E-F021E0A03C57}"/>
                    </a:ext>
                  </a:extLst>
                </p:cNvPr>
                <p:cNvCxnSpPr>
                  <a:cxnSpLocks/>
                </p:cNvCxnSpPr>
                <p:nvPr/>
              </p:nvCxnSpPr>
              <p:spPr bwMode="auto">
                <a:xfrm flipV="1">
                  <a:off x="4615298" y="4886614"/>
                  <a:ext cx="0" cy="758661"/>
                </a:xfrm>
                <a:prstGeom prst="straightConnector1">
                  <a:avLst/>
                </a:prstGeom>
                <a:ln>
                  <a:headEnd type="none" w="med" len="med"/>
                  <a:tailEnd type="triangle"/>
                </a:ln>
              </p:spPr>
              <p:style>
                <a:lnRef idx="3">
                  <a:schemeClr val="accent1"/>
                </a:lnRef>
                <a:fillRef idx="0">
                  <a:schemeClr val="accent1"/>
                </a:fillRef>
                <a:effectRef idx="2">
                  <a:schemeClr val="accent1"/>
                </a:effectRef>
                <a:fontRef idx="minor">
                  <a:schemeClr val="tx1"/>
                </a:fontRef>
              </p:style>
            </p:cxnSp>
          </p:grpSp>
          <p:sp>
            <p:nvSpPr>
              <p:cNvPr id="282" name="TextBox 281">
                <a:extLst>
                  <a:ext uri="{FF2B5EF4-FFF2-40B4-BE49-F238E27FC236}">
                    <a16:creationId xmlns="" xmlns:a16="http://schemas.microsoft.com/office/drawing/2014/main" id="{5A2BB7F0-0A29-4086-83E0-D3A902819C92}"/>
                  </a:ext>
                </a:extLst>
              </p:cNvPr>
              <p:cNvSpPr txBox="1"/>
              <p:nvPr/>
            </p:nvSpPr>
            <p:spPr>
              <a:xfrm>
                <a:off x="4448094" y="4740627"/>
                <a:ext cx="1202635" cy="601595"/>
              </a:xfrm>
              <a:prstGeom prst="rect">
                <a:avLst/>
              </a:prstGeom>
              <a:noFill/>
            </p:spPr>
            <p:txBody>
              <a:bodyPr wrap="none">
                <a:spAutoFit/>
              </a:bodyPr>
              <a:lstStyle/>
              <a:p>
                <a:pPr eaLnBrk="1" fontAlgn="auto" hangingPunct="1">
                  <a:spcBef>
                    <a:spcPts val="0"/>
                  </a:spcBef>
                  <a:spcAft>
                    <a:spcPts val="0"/>
                  </a:spcAft>
                  <a:defRPr/>
                </a:pPr>
                <a:r>
                  <a:rPr lang="en-US" sz="1100" dirty="0">
                    <a:solidFill>
                      <a:srgbClr val="0070C0"/>
                    </a:solidFill>
                    <a:latin typeface="Calibri"/>
                    <a:cs typeface="+mn-cs"/>
                  </a:rPr>
                  <a:t>Ban hành </a:t>
                </a:r>
                <a:r>
                  <a:rPr lang="en-US" sz="1100" dirty="0" err="1">
                    <a:solidFill>
                      <a:srgbClr val="0070C0"/>
                    </a:solidFill>
                    <a:latin typeface="Calibri"/>
                    <a:cs typeface="+mn-cs"/>
                  </a:rPr>
                  <a:t>báo</a:t>
                </a:r>
                <a:r>
                  <a:rPr lang="en-US" sz="1100" dirty="0">
                    <a:solidFill>
                      <a:srgbClr val="0070C0"/>
                    </a:solidFill>
                    <a:latin typeface="Calibri"/>
                    <a:cs typeface="+mn-cs"/>
                  </a:rPr>
                  <a:t> </a:t>
                </a:r>
                <a:r>
                  <a:rPr lang="en-US" sz="1100" dirty="0" err="1">
                    <a:solidFill>
                      <a:srgbClr val="0070C0"/>
                    </a:solidFill>
                    <a:latin typeface="Calibri"/>
                    <a:cs typeface="+mn-cs"/>
                  </a:rPr>
                  <a:t>cáo</a:t>
                </a:r>
                <a:endParaRPr lang="en-US" sz="1100" dirty="0">
                  <a:solidFill>
                    <a:srgbClr val="0070C0"/>
                  </a:solidFill>
                  <a:latin typeface="Calibri"/>
                  <a:cs typeface="+mn-cs"/>
                </a:endParaRPr>
              </a:p>
              <a:p>
                <a:pPr eaLnBrk="1" fontAlgn="auto" hangingPunct="1">
                  <a:spcBef>
                    <a:spcPts val="0"/>
                  </a:spcBef>
                  <a:spcAft>
                    <a:spcPts val="0"/>
                  </a:spcAft>
                  <a:defRPr/>
                </a:pPr>
                <a:endParaRPr lang="en-US" sz="1100" dirty="0">
                  <a:solidFill>
                    <a:srgbClr val="0070C0"/>
                  </a:solidFill>
                  <a:latin typeface="Calibri"/>
                  <a:cs typeface="+mn-cs"/>
                </a:endParaRPr>
              </a:p>
              <a:p>
                <a:pPr eaLnBrk="1" fontAlgn="auto" hangingPunct="1">
                  <a:spcBef>
                    <a:spcPts val="0"/>
                  </a:spcBef>
                  <a:spcAft>
                    <a:spcPts val="0"/>
                  </a:spcAft>
                  <a:defRPr/>
                </a:pPr>
                <a:r>
                  <a:rPr lang="en-US" sz="1100" dirty="0" err="1">
                    <a:solidFill>
                      <a:srgbClr val="0070C0"/>
                    </a:solidFill>
                    <a:latin typeface="Calibri"/>
                    <a:cs typeface="+mn-cs"/>
                  </a:rPr>
                  <a:t>Báo</a:t>
                </a:r>
                <a:r>
                  <a:rPr lang="en-US" sz="1100" dirty="0">
                    <a:solidFill>
                      <a:srgbClr val="0070C0"/>
                    </a:solidFill>
                    <a:latin typeface="Calibri"/>
                    <a:cs typeface="+mn-cs"/>
                  </a:rPr>
                  <a:t> </a:t>
                </a:r>
                <a:r>
                  <a:rPr lang="en-US" sz="1100" dirty="0" err="1">
                    <a:solidFill>
                      <a:srgbClr val="0070C0"/>
                    </a:solidFill>
                    <a:latin typeface="Calibri"/>
                    <a:cs typeface="+mn-cs"/>
                  </a:rPr>
                  <a:t>cáo</a:t>
                </a:r>
                <a:r>
                  <a:rPr lang="en-US" sz="1100" dirty="0">
                    <a:solidFill>
                      <a:srgbClr val="0070C0"/>
                    </a:solidFill>
                    <a:latin typeface="Calibri"/>
                    <a:cs typeface="+mn-cs"/>
                  </a:rPr>
                  <a:t> </a:t>
                </a:r>
                <a:r>
                  <a:rPr lang="en-US" sz="1100" dirty="0" err="1">
                    <a:solidFill>
                      <a:srgbClr val="0070C0"/>
                    </a:solidFill>
                    <a:latin typeface="Calibri"/>
                    <a:cs typeface="+mn-cs"/>
                  </a:rPr>
                  <a:t>số</a:t>
                </a:r>
                <a:r>
                  <a:rPr lang="en-US" sz="1100" dirty="0">
                    <a:solidFill>
                      <a:srgbClr val="0070C0"/>
                    </a:solidFill>
                    <a:latin typeface="Calibri"/>
                    <a:cs typeface="+mn-cs"/>
                  </a:rPr>
                  <a:t> </a:t>
                </a:r>
                <a:r>
                  <a:rPr lang="en-US" sz="1100" dirty="0" err="1">
                    <a:solidFill>
                      <a:srgbClr val="0070C0"/>
                    </a:solidFill>
                    <a:latin typeface="Calibri"/>
                    <a:cs typeface="+mn-cs"/>
                  </a:rPr>
                  <a:t>liệu</a:t>
                </a:r>
                <a:endParaRPr lang="en-US" sz="1100" dirty="0">
                  <a:solidFill>
                    <a:srgbClr val="0070C0"/>
                  </a:solidFill>
                  <a:latin typeface="Calibri"/>
                  <a:cs typeface="+mn-cs"/>
                </a:endParaRPr>
              </a:p>
            </p:txBody>
          </p:sp>
        </p:grpSp>
        <p:grpSp>
          <p:nvGrpSpPr>
            <p:cNvPr id="19487" name="Group 30">
              <a:extLst>
                <a:ext uri="{FF2B5EF4-FFF2-40B4-BE49-F238E27FC236}">
                  <a16:creationId xmlns="" xmlns:a16="http://schemas.microsoft.com/office/drawing/2014/main" id="{EA837769-75DC-4DDE-BF03-10AFE21D5369}"/>
                </a:ext>
              </a:extLst>
            </p:cNvPr>
            <p:cNvGrpSpPr>
              <a:grpSpLocks/>
            </p:cNvGrpSpPr>
            <p:nvPr/>
          </p:nvGrpSpPr>
          <p:grpSpPr bwMode="auto">
            <a:xfrm>
              <a:off x="1894477" y="2685579"/>
              <a:ext cx="246053" cy="2070157"/>
              <a:chOff x="4367452" y="4535850"/>
              <a:chExt cx="247676" cy="1110065"/>
            </a:xfrm>
          </p:grpSpPr>
          <p:cxnSp>
            <p:nvCxnSpPr>
              <p:cNvPr id="279" name="Straight Arrow Connector 278">
                <a:extLst>
                  <a:ext uri="{FF2B5EF4-FFF2-40B4-BE49-F238E27FC236}">
                    <a16:creationId xmlns="" xmlns:a16="http://schemas.microsoft.com/office/drawing/2014/main" id="{5A7FB15C-9B32-4CE7-828D-F93F8C161246}"/>
                  </a:ext>
                </a:extLst>
              </p:cNvPr>
              <p:cNvCxnSpPr/>
              <p:nvPr/>
            </p:nvCxnSpPr>
            <p:spPr bwMode="auto">
              <a:xfrm>
                <a:off x="4367210" y="4573021"/>
                <a:ext cx="30358" cy="1072581"/>
              </a:xfrm>
              <a:prstGeom prst="straightConnector1">
                <a:avLst/>
              </a:prstGeom>
              <a:ln>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280" name="Straight Arrow Connector 279">
                <a:extLst>
                  <a:ext uri="{FF2B5EF4-FFF2-40B4-BE49-F238E27FC236}">
                    <a16:creationId xmlns="" xmlns:a16="http://schemas.microsoft.com/office/drawing/2014/main" id="{D0913B86-D3E0-4432-97F9-8219336ED7FC}"/>
                  </a:ext>
                </a:extLst>
              </p:cNvPr>
              <p:cNvCxnSpPr>
                <a:cxnSpLocks/>
              </p:cNvCxnSpPr>
              <p:nvPr/>
            </p:nvCxnSpPr>
            <p:spPr bwMode="auto">
              <a:xfrm flipH="1" flipV="1">
                <a:off x="4578126" y="4535566"/>
                <a:ext cx="36750" cy="1075134"/>
              </a:xfrm>
              <a:prstGeom prst="straightConnector1">
                <a:avLst/>
              </a:prstGeom>
              <a:ln>
                <a:headEnd type="none" w="med" len="med"/>
                <a:tailEnd type="triangle"/>
              </a:ln>
            </p:spPr>
            <p:style>
              <a:lnRef idx="3">
                <a:schemeClr val="accent1"/>
              </a:lnRef>
              <a:fillRef idx="0">
                <a:schemeClr val="accent1"/>
              </a:fillRef>
              <a:effectRef idx="2">
                <a:schemeClr val="accent1"/>
              </a:effectRef>
              <a:fontRef idx="minor">
                <a:schemeClr val="tx1"/>
              </a:fontRef>
            </p:style>
          </p:cxnSp>
        </p:grpSp>
        <p:sp>
          <p:nvSpPr>
            <p:cNvPr id="222" name="Rectangle: Rounded Corners 9">
              <a:extLst>
                <a:ext uri="{FF2B5EF4-FFF2-40B4-BE49-F238E27FC236}">
                  <a16:creationId xmlns="" xmlns:a16="http://schemas.microsoft.com/office/drawing/2014/main" id="{0657CCDD-CDD8-4D75-9411-FE60D70DF4F2}"/>
                </a:ext>
              </a:extLst>
            </p:cNvPr>
            <p:cNvSpPr/>
            <p:nvPr/>
          </p:nvSpPr>
          <p:spPr>
            <a:xfrm>
              <a:off x="440204" y="4731339"/>
              <a:ext cx="1214339" cy="3206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dirty="0" err="1">
                  <a:solidFill>
                    <a:prstClr val="white"/>
                  </a:solidFill>
                </a:rPr>
                <a:t>Bộ</a:t>
              </a:r>
              <a:r>
                <a:rPr lang="en-US" sz="1600" dirty="0">
                  <a:solidFill>
                    <a:prstClr val="white"/>
                  </a:solidFill>
                </a:rPr>
                <a:t> </a:t>
              </a:r>
              <a:r>
                <a:rPr lang="en-US" sz="1600" dirty="0" err="1">
                  <a:solidFill>
                    <a:prstClr val="white"/>
                  </a:solidFill>
                </a:rPr>
                <a:t>ngành</a:t>
              </a:r>
              <a:endParaRPr lang="en-US" sz="1600" dirty="0">
                <a:solidFill>
                  <a:prstClr val="white"/>
                </a:solidFill>
              </a:endParaRPr>
            </a:p>
          </p:txBody>
        </p:sp>
        <p:sp>
          <p:nvSpPr>
            <p:cNvPr id="223" name="Rectangle: Rounded Corners 10">
              <a:extLst>
                <a:ext uri="{FF2B5EF4-FFF2-40B4-BE49-F238E27FC236}">
                  <a16:creationId xmlns="" xmlns:a16="http://schemas.microsoft.com/office/drawing/2014/main" id="{29BB209A-B782-4F64-B254-4939B7BBF868}"/>
                </a:ext>
              </a:extLst>
            </p:cNvPr>
            <p:cNvSpPr/>
            <p:nvPr/>
          </p:nvSpPr>
          <p:spPr>
            <a:xfrm>
              <a:off x="533858" y="5518740"/>
              <a:ext cx="1092112" cy="3206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dirty="0" err="1">
                  <a:solidFill>
                    <a:prstClr val="white"/>
                  </a:solidFill>
                </a:rPr>
                <a:t>Vụ</a:t>
              </a:r>
              <a:r>
                <a:rPr lang="en-US" sz="1600" dirty="0">
                  <a:solidFill>
                    <a:prstClr val="white"/>
                  </a:solidFill>
                </a:rPr>
                <a:t>/</a:t>
              </a:r>
              <a:r>
                <a:rPr lang="en-US" sz="1600" dirty="0" err="1">
                  <a:solidFill>
                    <a:prstClr val="white"/>
                  </a:solidFill>
                </a:rPr>
                <a:t>Cục</a:t>
              </a:r>
              <a:endParaRPr lang="en-US" sz="1600" dirty="0">
                <a:solidFill>
                  <a:prstClr val="white"/>
                </a:solidFill>
              </a:endParaRPr>
            </a:p>
          </p:txBody>
        </p:sp>
        <p:grpSp>
          <p:nvGrpSpPr>
            <p:cNvPr id="19490" name="Group 33">
              <a:extLst>
                <a:ext uri="{FF2B5EF4-FFF2-40B4-BE49-F238E27FC236}">
                  <a16:creationId xmlns="" xmlns:a16="http://schemas.microsoft.com/office/drawing/2014/main" id="{03B6D114-260E-45D2-9621-4845AEF1FE4E}"/>
                </a:ext>
              </a:extLst>
            </p:cNvPr>
            <p:cNvGrpSpPr>
              <a:grpSpLocks/>
            </p:cNvGrpSpPr>
            <p:nvPr/>
          </p:nvGrpSpPr>
          <p:grpSpPr bwMode="auto">
            <a:xfrm>
              <a:off x="831916" y="2754817"/>
              <a:ext cx="215641" cy="2025319"/>
              <a:chOff x="4398065" y="4559893"/>
              <a:chExt cx="217063" cy="1086022"/>
            </a:xfrm>
          </p:grpSpPr>
          <p:cxnSp>
            <p:nvCxnSpPr>
              <p:cNvPr id="277" name="Straight Arrow Connector 276">
                <a:extLst>
                  <a:ext uri="{FF2B5EF4-FFF2-40B4-BE49-F238E27FC236}">
                    <a16:creationId xmlns="" xmlns:a16="http://schemas.microsoft.com/office/drawing/2014/main" id="{7B69882A-7B1F-4E18-AB1E-15CA2E048061}"/>
                  </a:ext>
                </a:extLst>
              </p:cNvPr>
              <p:cNvCxnSpPr/>
              <p:nvPr/>
            </p:nvCxnSpPr>
            <p:spPr bwMode="auto">
              <a:xfrm>
                <a:off x="4398435" y="4559937"/>
                <a:ext cx="0" cy="1086201"/>
              </a:xfrm>
              <a:prstGeom prst="straightConnector1">
                <a:avLst/>
              </a:prstGeom>
              <a:ln>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278" name="Straight Arrow Connector 277">
                <a:extLst>
                  <a:ext uri="{FF2B5EF4-FFF2-40B4-BE49-F238E27FC236}">
                    <a16:creationId xmlns="" xmlns:a16="http://schemas.microsoft.com/office/drawing/2014/main" id="{6DC5BDAD-7430-4CB8-AEC1-3E7DAB9A6D5E}"/>
                  </a:ext>
                </a:extLst>
              </p:cNvPr>
              <p:cNvCxnSpPr>
                <a:cxnSpLocks/>
              </p:cNvCxnSpPr>
              <p:nvPr/>
            </p:nvCxnSpPr>
            <p:spPr bwMode="auto">
              <a:xfrm flipV="1">
                <a:off x="4615742" y="4569301"/>
                <a:ext cx="0" cy="1041936"/>
              </a:xfrm>
              <a:prstGeom prst="straightConnector1">
                <a:avLst/>
              </a:prstGeom>
              <a:ln>
                <a:headEnd type="none" w="med" len="med"/>
                <a:tailEnd type="triangle"/>
              </a:ln>
            </p:spPr>
            <p:style>
              <a:lnRef idx="3">
                <a:schemeClr val="accent1"/>
              </a:lnRef>
              <a:fillRef idx="0">
                <a:schemeClr val="accent1"/>
              </a:fillRef>
              <a:effectRef idx="2">
                <a:schemeClr val="accent1"/>
              </a:effectRef>
              <a:fontRef idx="minor">
                <a:schemeClr val="tx1"/>
              </a:fontRef>
            </p:style>
          </p:cxnSp>
        </p:grpSp>
        <p:grpSp>
          <p:nvGrpSpPr>
            <p:cNvPr id="19491" name="Group 34">
              <a:extLst>
                <a:ext uri="{FF2B5EF4-FFF2-40B4-BE49-F238E27FC236}">
                  <a16:creationId xmlns="" xmlns:a16="http://schemas.microsoft.com/office/drawing/2014/main" id="{EF25C0F2-D2EC-4FA4-8576-8CB2699FAE42}"/>
                </a:ext>
              </a:extLst>
            </p:cNvPr>
            <p:cNvGrpSpPr>
              <a:grpSpLocks/>
            </p:cNvGrpSpPr>
            <p:nvPr/>
          </p:nvGrpSpPr>
          <p:grpSpPr bwMode="auto">
            <a:xfrm>
              <a:off x="868603" y="5021409"/>
              <a:ext cx="184339" cy="480631"/>
              <a:chOff x="4418673" y="4886181"/>
              <a:chExt cx="196455" cy="759734"/>
            </a:xfrm>
          </p:grpSpPr>
          <p:cxnSp>
            <p:nvCxnSpPr>
              <p:cNvPr id="275" name="Straight Arrow Connector 274">
                <a:extLst>
                  <a:ext uri="{FF2B5EF4-FFF2-40B4-BE49-F238E27FC236}">
                    <a16:creationId xmlns="" xmlns:a16="http://schemas.microsoft.com/office/drawing/2014/main" id="{5D91DC0D-6B08-4DAC-B823-93B957FD5238}"/>
                  </a:ext>
                </a:extLst>
              </p:cNvPr>
              <p:cNvCxnSpPr/>
              <p:nvPr/>
            </p:nvCxnSpPr>
            <p:spPr bwMode="auto">
              <a:xfrm>
                <a:off x="4418877" y="4886883"/>
                <a:ext cx="0" cy="757829"/>
              </a:xfrm>
              <a:prstGeom prst="straightConnector1">
                <a:avLst/>
              </a:prstGeom>
              <a:ln>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276" name="Straight Arrow Connector 275">
                <a:extLst>
                  <a:ext uri="{FF2B5EF4-FFF2-40B4-BE49-F238E27FC236}">
                    <a16:creationId xmlns="" xmlns:a16="http://schemas.microsoft.com/office/drawing/2014/main" id="{9B74AB76-AE94-4975-85FE-A4AAF666DAFC}"/>
                  </a:ext>
                </a:extLst>
              </p:cNvPr>
              <p:cNvCxnSpPr>
                <a:cxnSpLocks/>
              </p:cNvCxnSpPr>
              <p:nvPr/>
            </p:nvCxnSpPr>
            <p:spPr bwMode="auto">
              <a:xfrm flipV="1">
                <a:off x="4615114" y="4886883"/>
                <a:ext cx="0" cy="757829"/>
              </a:xfrm>
              <a:prstGeom prst="straightConnector1">
                <a:avLst/>
              </a:prstGeom>
              <a:ln>
                <a:headEnd type="none" w="med" len="med"/>
                <a:tailEnd type="triangle"/>
              </a:ln>
            </p:spPr>
            <p:style>
              <a:lnRef idx="3">
                <a:schemeClr val="accent1"/>
              </a:lnRef>
              <a:fillRef idx="0">
                <a:schemeClr val="accent1"/>
              </a:fillRef>
              <a:effectRef idx="2">
                <a:schemeClr val="accent1"/>
              </a:effectRef>
              <a:fontRef idx="minor">
                <a:schemeClr val="tx1"/>
              </a:fontRef>
            </p:style>
          </p:cxnSp>
        </p:grpSp>
        <p:sp>
          <p:nvSpPr>
            <p:cNvPr id="226" name="Rounded Rectangle 20">
              <a:extLst>
                <a:ext uri="{FF2B5EF4-FFF2-40B4-BE49-F238E27FC236}">
                  <a16:creationId xmlns="" xmlns:a16="http://schemas.microsoft.com/office/drawing/2014/main" id="{C5857A39-F3D3-44D7-B31F-B2278AB8C8AC}"/>
                </a:ext>
              </a:extLst>
            </p:cNvPr>
            <p:cNvSpPr/>
            <p:nvPr/>
          </p:nvSpPr>
          <p:spPr>
            <a:xfrm>
              <a:off x="1368816" y="1681748"/>
              <a:ext cx="1949293" cy="989013"/>
            </a:xfrm>
            <a:prstGeom prst="roundRect">
              <a:avLst/>
            </a:prstGeom>
            <a:ln w="19050">
              <a:solidFill>
                <a:schemeClr val="accent6">
                  <a:lumMod val="40000"/>
                  <a:lumOff val="60000"/>
                </a:schemeClr>
              </a:solidFill>
            </a:ln>
          </p:spPr>
          <p:style>
            <a:lnRef idx="2">
              <a:schemeClr val="accent6"/>
            </a:lnRef>
            <a:fillRef idx="1">
              <a:schemeClr val="lt1"/>
            </a:fillRef>
            <a:effectRef idx="0">
              <a:schemeClr val="accent6"/>
            </a:effectRef>
            <a:fontRef idx="minor">
              <a:schemeClr val="dk1"/>
            </a:fontRef>
          </p:style>
          <p:txBody>
            <a:bodyPr anchor="ctr"/>
            <a:lstStyle/>
            <a:p>
              <a:pPr eaLnBrk="1" fontAlgn="auto" hangingPunct="1">
                <a:spcBef>
                  <a:spcPts val="0"/>
                </a:spcBef>
                <a:spcAft>
                  <a:spcPts val="0"/>
                </a:spcAft>
                <a:defRPr/>
              </a:pPr>
              <a:r>
                <a:rPr lang="en-US" sz="1400" dirty="0">
                  <a:solidFill>
                    <a:prstClr val="black"/>
                  </a:solidFill>
                  <a:latin typeface="+mj-lt"/>
                </a:rPr>
                <a:t>API</a:t>
              </a:r>
            </a:p>
            <a:p>
              <a:pPr marL="285750" indent="-285750" eaLnBrk="1" fontAlgn="auto" hangingPunct="1">
                <a:spcBef>
                  <a:spcPts val="0"/>
                </a:spcBef>
                <a:spcAft>
                  <a:spcPts val="0"/>
                </a:spcAft>
                <a:buFontTx/>
                <a:buChar char="-"/>
                <a:defRPr/>
              </a:pPr>
              <a:r>
                <a:rPr lang="en-US" sz="1400" dirty="0" err="1">
                  <a:solidFill>
                    <a:prstClr val="black"/>
                  </a:solidFill>
                  <a:latin typeface="+mj-lt"/>
                </a:rPr>
                <a:t>Xác</a:t>
              </a:r>
              <a:r>
                <a:rPr lang="en-US" sz="1400" dirty="0">
                  <a:solidFill>
                    <a:prstClr val="black"/>
                  </a:solidFill>
                  <a:latin typeface="+mj-lt"/>
                </a:rPr>
                <a:t> </a:t>
              </a:r>
              <a:r>
                <a:rPr lang="en-US" sz="1400" dirty="0" err="1">
                  <a:solidFill>
                    <a:prstClr val="black"/>
                  </a:solidFill>
                  <a:latin typeface="+mj-lt"/>
                </a:rPr>
                <a:t>thực</a:t>
              </a:r>
              <a:r>
                <a:rPr lang="en-US" sz="1400" dirty="0">
                  <a:solidFill>
                    <a:prstClr val="black"/>
                  </a:solidFill>
                  <a:latin typeface="+mj-lt"/>
                </a:rPr>
                <a:t> </a:t>
              </a:r>
              <a:r>
                <a:rPr lang="en-US" sz="1400" dirty="0" err="1">
                  <a:solidFill>
                    <a:prstClr val="black"/>
                  </a:solidFill>
                  <a:latin typeface="+mj-lt"/>
                </a:rPr>
                <a:t>chữ</a:t>
              </a:r>
              <a:r>
                <a:rPr lang="en-US" sz="1400" dirty="0">
                  <a:solidFill>
                    <a:prstClr val="black"/>
                  </a:solidFill>
                  <a:latin typeface="+mj-lt"/>
                </a:rPr>
                <a:t> </a:t>
              </a:r>
              <a:r>
                <a:rPr lang="en-US" sz="1400" dirty="0" err="1">
                  <a:solidFill>
                    <a:prstClr val="black"/>
                  </a:solidFill>
                  <a:latin typeface="+mj-lt"/>
                </a:rPr>
                <a:t>ký</a:t>
              </a:r>
              <a:r>
                <a:rPr lang="en-US" sz="1400" dirty="0">
                  <a:solidFill>
                    <a:prstClr val="black"/>
                  </a:solidFill>
                  <a:latin typeface="+mj-lt"/>
                </a:rPr>
                <a:t> </a:t>
              </a:r>
              <a:r>
                <a:rPr lang="en-US" sz="1400" dirty="0" err="1">
                  <a:solidFill>
                    <a:prstClr val="black"/>
                  </a:solidFill>
                  <a:latin typeface="+mj-lt"/>
                </a:rPr>
                <a:t>số</a:t>
              </a:r>
              <a:endParaRPr lang="en-US" sz="1400" dirty="0">
                <a:solidFill>
                  <a:prstClr val="black"/>
                </a:solidFill>
                <a:latin typeface="+mj-lt"/>
              </a:endParaRPr>
            </a:p>
            <a:p>
              <a:pPr marL="285750" indent="-285750" eaLnBrk="1" fontAlgn="auto" hangingPunct="1">
                <a:spcBef>
                  <a:spcPts val="0"/>
                </a:spcBef>
                <a:spcAft>
                  <a:spcPts val="0"/>
                </a:spcAft>
                <a:buFontTx/>
                <a:buChar char="-"/>
                <a:defRPr/>
              </a:pPr>
              <a:r>
                <a:rPr lang="en-US" sz="1400" dirty="0" err="1">
                  <a:solidFill>
                    <a:prstClr val="black"/>
                  </a:solidFill>
                  <a:latin typeface="+mj-lt"/>
                </a:rPr>
                <a:t>Tiếp</a:t>
              </a:r>
              <a:r>
                <a:rPr lang="en-US" sz="1400" dirty="0">
                  <a:solidFill>
                    <a:prstClr val="black"/>
                  </a:solidFill>
                  <a:latin typeface="+mj-lt"/>
                </a:rPr>
                <a:t> </a:t>
              </a:r>
              <a:r>
                <a:rPr lang="en-US" sz="1400" dirty="0" err="1">
                  <a:solidFill>
                    <a:prstClr val="black"/>
                  </a:solidFill>
                  <a:latin typeface="+mj-lt"/>
                </a:rPr>
                <a:t>nhận</a:t>
              </a:r>
              <a:r>
                <a:rPr lang="en-US" sz="1400" dirty="0">
                  <a:solidFill>
                    <a:prstClr val="black"/>
                  </a:solidFill>
                  <a:latin typeface="+mj-lt"/>
                </a:rPr>
                <a:t> </a:t>
              </a:r>
              <a:r>
                <a:rPr lang="en-US" sz="1400" dirty="0" err="1">
                  <a:solidFill>
                    <a:prstClr val="black"/>
                  </a:solidFill>
                  <a:latin typeface="+mj-lt"/>
                </a:rPr>
                <a:t>báo</a:t>
              </a:r>
              <a:r>
                <a:rPr lang="en-US" sz="1400" dirty="0">
                  <a:solidFill>
                    <a:prstClr val="black"/>
                  </a:solidFill>
                  <a:latin typeface="+mj-lt"/>
                </a:rPr>
                <a:t> </a:t>
              </a:r>
              <a:r>
                <a:rPr lang="en-US" sz="1400" dirty="0" err="1">
                  <a:solidFill>
                    <a:prstClr val="black"/>
                  </a:solidFill>
                  <a:latin typeface="+mj-lt"/>
                </a:rPr>
                <a:t>cáo</a:t>
              </a:r>
              <a:endParaRPr lang="en-US" sz="1400" dirty="0">
                <a:solidFill>
                  <a:prstClr val="black"/>
                </a:solidFill>
                <a:latin typeface="+mj-lt"/>
              </a:endParaRPr>
            </a:p>
            <a:p>
              <a:pPr marL="285750" indent="-285750" eaLnBrk="1" fontAlgn="auto" hangingPunct="1">
                <a:spcBef>
                  <a:spcPts val="0"/>
                </a:spcBef>
                <a:spcAft>
                  <a:spcPts val="0"/>
                </a:spcAft>
                <a:buFontTx/>
                <a:buChar char="-"/>
                <a:defRPr/>
              </a:pPr>
              <a:r>
                <a:rPr lang="en-US" sz="1400" dirty="0" err="1">
                  <a:solidFill>
                    <a:prstClr val="black"/>
                  </a:solidFill>
                  <a:latin typeface="+mj-lt"/>
                </a:rPr>
                <a:t>Kiểm</a:t>
              </a:r>
              <a:r>
                <a:rPr lang="en-US" sz="1400" dirty="0">
                  <a:solidFill>
                    <a:prstClr val="black"/>
                  </a:solidFill>
                  <a:latin typeface="+mj-lt"/>
                </a:rPr>
                <a:t> </a:t>
              </a:r>
              <a:r>
                <a:rPr lang="en-US" sz="1400" dirty="0" err="1">
                  <a:solidFill>
                    <a:prstClr val="black"/>
                  </a:solidFill>
                  <a:latin typeface="+mj-lt"/>
                </a:rPr>
                <a:t>tra</a:t>
              </a:r>
              <a:r>
                <a:rPr lang="en-US" sz="1400" dirty="0">
                  <a:solidFill>
                    <a:prstClr val="black"/>
                  </a:solidFill>
                  <a:latin typeface="+mj-lt"/>
                </a:rPr>
                <a:t> </a:t>
              </a:r>
              <a:r>
                <a:rPr lang="en-US" sz="1400" dirty="0" err="1">
                  <a:solidFill>
                    <a:prstClr val="black"/>
                  </a:solidFill>
                  <a:latin typeface="+mj-lt"/>
                </a:rPr>
                <a:t>dữ</a:t>
              </a:r>
              <a:r>
                <a:rPr lang="en-US" sz="1400" dirty="0">
                  <a:solidFill>
                    <a:prstClr val="black"/>
                  </a:solidFill>
                  <a:latin typeface="+mj-lt"/>
                </a:rPr>
                <a:t> </a:t>
              </a:r>
              <a:r>
                <a:rPr lang="en-US" sz="1400" dirty="0" err="1">
                  <a:solidFill>
                    <a:prstClr val="black"/>
                  </a:solidFill>
                  <a:latin typeface="+mj-lt"/>
                </a:rPr>
                <a:t>liệu</a:t>
              </a:r>
              <a:endParaRPr lang="en-US" sz="1400" dirty="0">
                <a:solidFill>
                  <a:prstClr val="black"/>
                </a:solidFill>
                <a:latin typeface="+mj-lt"/>
              </a:endParaRPr>
            </a:p>
            <a:p>
              <a:pPr eaLnBrk="1" fontAlgn="auto" hangingPunct="1">
                <a:spcBef>
                  <a:spcPts val="0"/>
                </a:spcBef>
                <a:spcAft>
                  <a:spcPts val="0"/>
                </a:spcAft>
                <a:defRPr/>
              </a:pPr>
              <a:endParaRPr lang="en-US" sz="1400" dirty="0">
                <a:solidFill>
                  <a:prstClr val="black"/>
                </a:solidFill>
                <a:latin typeface="+mj-lt"/>
              </a:endParaRPr>
            </a:p>
          </p:txBody>
        </p:sp>
        <p:pic>
          <p:nvPicPr>
            <p:cNvPr id="19493" name="Picture 2">
              <a:extLst>
                <a:ext uri="{FF2B5EF4-FFF2-40B4-BE49-F238E27FC236}">
                  <a16:creationId xmlns="" xmlns:a16="http://schemas.microsoft.com/office/drawing/2014/main" id="{AC0D7E5A-7116-4ACF-8B26-694A5107B864}"/>
                </a:ext>
              </a:extLst>
            </p:cNvPr>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6537042" y="3828932"/>
              <a:ext cx="296982" cy="2497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19494" name="Group 37">
              <a:extLst>
                <a:ext uri="{FF2B5EF4-FFF2-40B4-BE49-F238E27FC236}">
                  <a16:creationId xmlns="" xmlns:a16="http://schemas.microsoft.com/office/drawing/2014/main" id="{19885DAB-7133-4C22-BAAE-86107C8EF191}"/>
                </a:ext>
              </a:extLst>
            </p:cNvPr>
            <p:cNvGrpSpPr>
              <a:grpSpLocks/>
            </p:cNvGrpSpPr>
            <p:nvPr/>
          </p:nvGrpSpPr>
          <p:grpSpPr bwMode="auto">
            <a:xfrm>
              <a:off x="8683423" y="3665438"/>
              <a:ext cx="2821065" cy="654741"/>
              <a:chOff x="4199315" y="3639449"/>
              <a:chExt cx="1221728" cy="674235"/>
            </a:xfrm>
          </p:grpSpPr>
          <p:sp>
            <p:nvSpPr>
              <p:cNvPr id="273" name="Rounded Rectangle 20">
                <a:extLst>
                  <a:ext uri="{FF2B5EF4-FFF2-40B4-BE49-F238E27FC236}">
                    <a16:creationId xmlns="" xmlns:a16="http://schemas.microsoft.com/office/drawing/2014/main" id="{7147D72E-52F2-43A6-BA47-C0598563A2DA}"/>
                  </a:ext>
                </a:extLst>
              </p:cNvPr>
              <p:cNvSpPr/>
              <p:nvPr/>
            </p:nvSpPr>
            <p:spPr>
              <a:xfrm>
                <a:off x="4199315" y="3640159"/>
                <a:ext cx="1214721" cy="673525"/>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en-US" dirty="0">
                  <a:solidFill>
                    <a:prstClr val="black"/>
                  </a:solidFill>
                  <a:latin typeface="Palatino Linotype" panose="02040502050505030304" pitchFamily="18" charset="0"/>
                </a:endParaRPr>
              </a:p>
              <a:p>
                <a:pPr algn="ctr" eaLnBrk="1" fontAlgn="auto" hangingPunct="1">
                  <a:spcBef>
                    <a:spcPts val="0"/>
                  </a:spcBef>
                  <a:spcAft>
                    <a:spcPts val="0"/>
                  </a:spcAft>
                  <a:defRPr/>
                </a:pPr>
                <a:endParaRPr lang="en-US" dirty="0">
                  <a:solidFill>
                    <a:prstClr val="black"/>
                  </a:solidFill>
                  <a:latin typeface="Palatino Linotype" panose="02040502050505030304" pitchFamily="18" charset="0"/>
                </a:endParaRPr>
              </a:p>
            </p:txBody>
          </p:sp>
          <p:sp>
            <p:nvSpPr>
              <p:cNvPr id="19540" name="TextBox 83">
                <a:extLst>
                  <a:ext uri="{FF2B5EF4-FFF2-40B4-BE49-F238E27FC236}">
                    <a16:creationId xmlns="" xmlns:a16="http://schemas.microsoft.com/office/drawing/2014/main" id="{DC10FBEA-1DD8-4F33-A751-24765B9A3864}"/>
                  </a:ext>
                </a:extLst>
              </p:cNvPr>
              <p:cNvSpPr txBox="1">
                <a:spLocks noChangeArrowheads="1"/>
              </p:cNvSpPr>
              <p:nvPr/>
            </p:nvSpPr>
            <p:spPr bwMode="auto">
              <a:xfrm>
                <a:off x="4361043" y="3639449"/>
                <a:ext cx="1060000" cy="6180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100" dirty="0" err="1">
                    <a:solidFill>
                      <a:srgbClr val="0070C0"/>
                    </a:solidFill>
                    <a:latin typeface="Arial" panose="020B0604020202020204" pitchFamily="34" charset="0"/>
                  </a:rPr>
                  <a:t>Hệ</a:t>
                </a:r>
                <a:r>
                  <a:rPr lang="en-US" altLang="en-US" sz="1100" dirty="0">
                    <a:solidFill>
                      <a:srgbClr val="0070C0"/>
                    </a:solidFill>
                    <a:latin typeface="Arial" panose="020B0604020202020204" pitchFamily="34" charset="0"/>
                  </a:rPr>
                  <a:t> </a:t>
                </a:r>
                <a:r>
                  <a:rPr lang="en-US" altLang="en-US" sz="1100" dirty="0" err="1">
                    <a:solidFill>
                      <a:srgbClr val="0070C0"/>
                    </a:solidFill>
                    <a:latin typeface="Arial" panose="020B0604020202020204" pitchFamily="34" charset="0"/>
                  </a:rPr>
                  <a:t>thống</a:t>
                </a:r>
                <a:r>
                  <a:rPr lang="en-US" altLang="en-US" sz="1100" dirty="0">
                    <a:solidFill>
                      <a:srgbClr val="0070C0"/>
                    </a:solidFill>
                    <a:latin typeface="Arial" panose="020B0604020202020204" pitchFamily="34" charset="0"/>
                  </a:rPr>
                  <a:t> </a:t>
                </a:r>
                <a:r>
                  <a:rPr lang="en-US" altLang="en-US" sz="1100" dirty="0" err="1">
                    <a:solidFill>
                      <a:srgbClr val="0070C0"/>
                    </a:solidFill>
                    <a:latin typeface="Arial" panose="020B0604020202020204" pitchFamily="34" charset="0"/>
                  </a:rPr>
                  <a:t>quản</a:t>
                </a:r>
                <a:r>
                  <a:rPr lang="en-US" altLang="en-US" sz="1100" dirty="0">
                    <a:solidFill>
                      <a:srgbClr val="0070C0"/>
                    </a:solidFill>
                    <a:latin typeface="Arial" panose="020B0604020202020204" pitchFamily="34" charset="0"/>
                  </a:rPr>
                  <a:t> </a:t>
                </a:r>
                <a:r>
                  <a:rPr lang="en-US" altLang="en-US" sz="1100" dirty="0" err="1">
                    <a:solidFill>
                      <a:srgbClr val="0070C0"/>
                    </a:solidFill>
                    <a:latin typeface="Arial" panose="020B0604020202020204" pitchFamily="34" charset="0"/>
                  </a:rPr>
                  <a:t>lý</a:t>
                </a:r>
                <a:r>
                  <a:rPr lang="en-US" altLang="en-US" sz="1100" dirty="0">
                    <a:solidFill>
                      <a:srgbClr val="0070C0"/>
                    </a:solidFill>
                    <a:latin typeface="Arial" panose="020B0604020202020204" pitchFamily="34" charset="0"/>
                  </a:rPr>
                  <a:t> </a:t>
                </a:r>
                <a:r>
                  <a:rPr lang="en-US" altLang="en-US" sz="1100" dirty="0" err="1">
                    <a:solidFill>
                      <a:srgbClr val="0070C0"/>
                    </a:solidFill>
                    <a:latin typeface="Arial" panose="020B0604020202020204" pitchFamily="34" charset="0"/>
                  </a:rPr>
                  <a:t>chuyên</a:t>
                </a:r>
                <a:r>
                  <a:rPr lang="en-US" altLang="en-US" sz="1100" dirty="0">
                    <a:solidFill>
                      <a:srgbClr val="0070C0"/>
                    </a:solidFill>
                    <a:latin typeface="Arial" panose="020B0604020202020204" pitchFamily="34" charset="0"/>
                  </a:rPr>
                  <a:t> </a:t>
                </a:r>
                <a:r>
                  <a:rPr lang="en-US" altLang="en-US" sz="1100" dirty="0" err="1">
                    <a:solidFill>
                      <a:srgbClr val="0070C0"/>
                    </a:solidFill>
                    <a:latin typeface="Arial" panose="020B0604020202020204" pitchFamily="34" charset="0"/>
                  </a:rPr>
                  <a:t>ngành</a:t>
                </a:r>
                <a:r>
                  <a:rPr lang="en-US" altLang="en-US" sz="1100" dirty="0">
                    <a:solidFill>
                      <a:srgbClr val="0070C0"/>
                    </a:solidFill>
                    <a:latin typeface="Arial" panose="020B0604020202020204" pitchFamily="34" charset="0"/>
                  </a:rPr>
                  <a:t> </a:t>
                </a:r>
              </a:p>
              <a:p>
                <a:pPr algn="ctr" eaLnBrk="1" hangingPunct="1">
                  <a:spcBef>
                    <a:spcPct val="0"/>
                  </a:spcBef>
                  <a:buFontTx/>
                  <a:buNone/>
                </a:pPr>
                <a:r>
                  <a:rPr lang="en-US" altLang="en-US" sz="1100" dirty="0">
                    <a:solidFill>
                      <a:srgbClr val="0070C0"/>
                    </a:solidFill>
                    <a:latin typeface="Arial" panose="020B0604020202020204" pitchFamily="34" charset="0"/>
                  </a:rPr>
                  <a:t>(</a:t>
                </a:r>
                <a:r>
                  <a:rPr lang="en-US" altLang="en-US" sz="1100" dirty="0" err="1">
                    <a:solidFill>
                      <a:srgbClr val="0070C0"/>
                    </a:solidFill>
                    <a:latin typeface="Arial" panose="020B0604020202020204" pitchFamily="34" charset="0"/>
                  </a:rPr>
                  <a:t>Thuế</a:t>
                </a:r>
                <a:r>
                  <a:rPr lang="en-US" altLang="en-US" sz="1100" dirty="0">
                    <a:solidFill>
                      <a:srgbClr val="0070C0"/>
                    </a:solidFill>
                    <a:latin typeface="Arial" panose="020B0604020202020204" pitchFamily="34" charset="0"/>
                  </a:rPr>
                  <a:t>, </a:t>
                </a:r>
                <a:r>
                  <a:rPr lang="en-US" altLang="en-US" sz="1100" dirty="0" err="1">
                    <a:solidFill>
                      <a:srgbClr val="0070C0"/>
                    </a:solidFill>
                    <a:latin typeface="Arial" panose="020B0604020202020204" pitchFamily="34" charset="0"/>
                  </a:rPr>
                  <a:t>kho</a:t>
                </a:r>
                <a:r>
                  <a:rPr lang="en-US" altLang="en-US" sz="1100" dirty="0">
                    <a:solidFill>
                      <a:srgbClr val="0070C0"/>
                    </a:solidFill>
                    <a:latin typeface="Arial" panose="020B0604020202020204" pitchFamily="34" charset="0"/>
                  </a:rPr>
                  <a:t> </a:t>
                </a:r>
                <a:r>
                  <a:rPr lang="en-US" altLang="en-US" sz="1100" dirty="0" err="1">
                    <a:solidFill>
                      <a:srgbClr val="0070C0"/>
                    </a:solidFill>
                    <a:latin typeface="Arial" panose="020B0604020202020204" pitchFamily="34" charset="0"/>
                  </a:rPr>
                  <a:t>bạc</a:t>
                </a:r>
                <a:r>
                  <a:rPr lang="en-US" altLang="en-US" sz="1100" dirty="0">
                    <a:solidFill>
                      <a:srgbClr val="0070C0"/>
                    </a:solidFill>
                    <a:latin typeface="Arial" panose="020B0604020202020204" pitchFamily="34" charset="0"/>
                  </a:rPr>
                  <a:t>, </a:t>
                </a:r>
                <a:r>
                  <a:rPr lang="en-US" altLang="en-US" sz="1100" dirty="0" err="1">
                    <a:solidFill>
                      <a:srgbClr val="0070C0"/>
                    </a:solidFill>
                    <a:latin typeface="Arial" panose="020B0604020202020204" pitchFamily="34" charset="0"/>
                  </a:rPr>
                  <a:t>Chứng</a:t>
                </a:r>
                <a:r>
                  <a:rPr lang="en-US" altLang="en-US" sz="1100" dirty="0">
                    <a:solidFill>
                      <a:srgbClr val="0070C0"/>
                    </a:solidFill>
                    <a:latin typeface="Arial" panose="020B0604020202020204" pitchFamily="34" charset="0"/>
                  </a:rPr>
                  <a:t> </a:t>
                </a:r>
                <a:r>
                  <a:rPr lang="en-US" altLang="en-US" sz="1100" dirty="0" err="1">
                    <a:solidFill>
                      <a:srgbClr val="0070C0"/>
                    </a:solidFill>
                    <a:latin typeface="Arial" panose="020B0604020202020204" pitchFamily="34" charset="0"/>
                  </a:rPr>
                  <a:t>khoán</a:t>
                </a:r>
                <a:r>
                  <a:rPr lang="en-US" altLang="en-US" sz="1100" dirty="0">
                    <a:solidFill>
                      <a:srgbClr val="0070C0"/>
                    </a:solidFill>
                    <a:latin typeface="Arial" panose="020B0604020202020204" pitchFamily="34" charset="0"/>
                  </a:rPr>
                  <a:t>, ĐKDN), CSDL </a:t>
                </a:r>
                <a:r>
                  <a:rPr lang="en-US" altLang="en-US" sz="1100" dirty="0" err="1">
                    <a:solidFill>
                      <a:srgbClr val="0070C0"/>
                    </a:solidFill>
                    <a:latin typeface="Arial" panose="020B0604020202020204" pitchFamily="34" charset="0"/>
                  </a:rPr>
                  <a:t>Quốc</a:t>
                </a:r>
                <a:r>
                  <a:rPr lang="en-US" altLang="en-US" sz="1100" dirty="0">
                    <a:solidFill>
                      <a:srgbClr val="0070C0"/>
                    </a:solidFill>
                    <a:latin typeface="Arial" panose="020B0604020202020204" pitchFamily="34" charset="0"/>
                  </a:rPr>
                  <a:t> </a:t>
                </a:r>
                <a:r>
                  <a:rPr lang="en-US" altLang="en-US" sz="1100" dirty="0" err="1">
                    <a:solidFill>
                      <a:srgbClr val="0070C0"/>
                    </a:solidFill>
                    <a:latin typeface="Arial" panose="020B0604020202020204" pitchFamily="34" charset="0"/>
                  </a:rPr>
                  <a:t>gia</a:t>
                </a:r>
                <a:endParaRPr lang="en-US" altLang="en-US" sz="1100" dirty="0">
                  <a:solidFill>
                    <a:srgbClr val="0070C0"/>
                  </a:solidFill>
                  <a:latin typeface="Arial" panose="020B0604020202020204" pitchFamily="34" charset="0"/>
                </a:endParaRPr>
              </a:p>
            </p:txBody>
          </p:sp>
        </p:grpSp>
        <p:pic>
          <p:nvPicPr>
            <p:cNvPr id="19495" name="Picture 3">
              <a:extLst>
                <a:ext uri="{FF2B5EF4-FFF2-40B4-BE49-F238E27FC236}">
                  <a16:creationId xmlns="" xmlns:a16="http://schemas.microsoft.com/office/drawing/2014/main" id="{861EEC44-82C6-4E48-9F6B-67AA41F533DB}"/>
                </a:ext>
              </a:extLst>
            </p:cNvPr>
            <p:cNvPicPr>
              <a:picLocks noChangeAspect="1" noChangeArrowheads="1"/>
            </p:cNvPicPr>
            <p:nvPr/>
          </p:nvPicPr>
          <p:blipFill>
            <a:blip r:embed="rId9" cstate="email">
              <a:extLst>
                <a:ext uri="{28A0092B-C50C-407E-A947-70E740481C1C}">
                  <a14:useLocalDpi xmlns="" xmlns:a14="http://schemas.microsoft.com/office/drawing/2010/main" val="0"/>
                </a:ext>
              </a:extLst>
            </a:blip>
            <a:srcRect/>
            <a:stretch>
              <a:fillRect/>
            </a:stretch>
          </p:blipFill>
          <p:spPr bwMode="auto">
            <a:xfrm>
              <a:off x="8831657" y="3729785"/>
              <a:ext cx="380508" cy="38385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19496" name="Group 39">
              <a:extLst>
                <a:ext uri="{FF2B5EF4-FFF2-40B4-BE49-F238E27FC236}">
                  <a16:creationId xmlns="" xmlns:a16="http://schemas.microsoft.com/office/drawing/2014/main" id="{73D12472-7F5C-4039-B6D9-9790058CF137}"/>
                </a:ext>
              </a:extLst>
            </p:cNvPr>
            <p:cNvGrpSpPr>
              <a:grpSpLocks/>
            </p:cNvGrpSpPr>
            <p:nvPr/>
          </p:nvGrpSpPr>
          <p:grpSpPr bwMode="auto">
            <a:xfrm>
              <a:off x="5833107" y="1539136"/>
              <a:ext cx="2161184" cy="556070"/>
              <a:chOff x="5960120" y="2315597"/>
              <a:chExt cx="2161184" cy="556070"/>
            </a:xfrm>
          </p:grpSpPr>
          <p:sp>
            <p:nvSpPr>
              <p:cNvPr id="270" name="Rounded Rectangle 20">
                <a:extLst>
                  <a:ext uri="{FF2B5EF4-FFF2-40B4-BE49-F238E27FC236}">
                    <a16:creationId xmlns="" xmlns:a16="http://schemas.microsoft.com/office/drawing/2014/main" id="{8DF86605-A8AB-4C30-BE36-E1AC9AF9FAF3}"/>
                  </a:ext>
                </a:extLst>
              </p:cNvPr>
              <p:cNvSpPr/>
              <p:nvPr/>
            </p:nvSpPr>
            <p:spPr>
              <a:xfrm>
                <a:off x="5959519" y="2315334"/>
                <a:ext cx="2162000" cy="541338"/>
              </a:xfrm>
              <a:prstGeom prst="roundRect">
                <a:avLst/>
              </a:prstGeom>
              <a:ln w="12700">
                <a:solidFill>
                  <a:srgbClr val="0070C0"/>
                </a:solid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en-US" dirty="0">
                  <a:solidFill>
                    <a:prstClr val="black"/>
                  </a:solidFill>
                  <a:latin typeface="Palatino Linotype" panose="02040502050505030304" pitchFamily="18" charset="0"/>
                </a:endParaRPr>
              </a:p>
              <a:p>
                <a:pPr algn="ctr" eaLnBrk="1" fontAlgn="auto" hangingPunct="1">
                  <a:spcBef>
                    <a:spcPts val="0"/>
                  </a:spcBef>
                  <a:spcAft>
                    <a:spcPts val="0"/>
                  </a:spcAft>
                  <a:defRPr/>
                </a:pPr>
                <a:endParaRPr lang="en-US" dirty="0">
                  <a:solidFill>
                    <a:prstClr val="black"/>
                  </a:solidFill>
                  <a:latin typeface="Palatino Linotype" panose="02040502050505030304" pitchFamily="18" charset="0"/>
                </a:endParaRPr>
              </a:p>
            </p:txBody>
          </p:sp>
          <p:sp>
            <p:nvSpPr>
              <p:cNvPr id="19537" name="Rectangle 80">
                <a:extLst>
                  <a:ext uri="{FF2B5EF4-FFF2-40B4-BE49-F238E27FC236}">
                    <a16:creationId xmlns="" xmlns:a16="http://schemas.microsoft.com/office/drawing/2014/main" id="{6AB0DCE2-41AB-486E-B12C-AA69EA098345}"/>
                  </a:ext>
                </a:extLst>
              </p:cNvPr>
              <p:cNvSpPr>
                <a:spLocks noChangeArrowheads="1"/>
              </p:cNvSpPr>
              <p:nvPr/>
            </p:nvSpPr>
            <p:spPr bwMode="auto">
              <a:xfrm>
                <a:off x="6422541" y="2463590"/>
                <a:ext cx="1569509"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400">
                    <a:solidFill>
                      <a:srgbClr val="0070C0"/>
                    </a:solidFill>
                  </a:rPr>
                  <a:t>Phân tích dữ liệu </a:t>
                </a:r>
              </a:p>
            </p:txBody>
          </p:sp>
          <p:pic>
            <p:nvPicPr>
              <p:cNvPr id="19538" name="Picture 81">
                <a:extLst>
                  <a:ext uri="{FF2B5EF4-FFF2-40B4-BE49-F238E27FC236}">
                    <a16:creationId xmlns="" xmlns:a16="http://schemas.microsoft.com/office/drawing/2014/main" id="{F02E6ABE-C348-433D-8BD2-38CC0AB3B72D}"/>
                  </a:ext>
                </a:extLst>
              </p:cNvPr>
              <p:cNvPicPr>
                <a:picLocks noChangeAspect="1" noChangeArrowheads="1"/>
              </p:cNvPicPr>
              <p:nvPr/>
            </p:nvPicPr>
            <p:blipFill>
              <a:blip r:embed="rId10" cstate="email">
                <a:extLst>
                  <a:ext uri="{28A0092B-C50C-407E-A947-70E740481C1C}">
                    <a14:useLocalDpi xmlns="" xmlns:a14="http://schemas.microsoft.com/office/drawing/2010/main" val="0"/>
                  </a:ext>
                </a:extLst>
              </a:blip>
              <a:srcRect/>
              <a:stretch>
                <a:fillRect/>
              </a:stretch>
            </p:blipFill>
            <p:spPr bwMode="auto">
              <a:xfrm>
                <a:off x="6010487" y="2373106"/>
                <a:ext cx="549780" cy="4985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19497" name="Group 40">
              <a:extLst>
                <a:ext uri="{FF2B5EF4-FFF2-40B4-BE49-F238E27FC236}">
                  <a16:creationId xmlns="" xmlns:a16="http://schemas.microsoft.com/office/drawing/2014/main" id="{FE90F95B-85EA-4C92-915E-3273C0EDC35D}"/>
                </a:ext>
              </a:extLst>
            </p:cNvPr>
            <p:cNvGrpSpPr>
              <a:grpSpLocks/>
            </p:cNvGrpSpPr>
            <p:nvPr/>
          </p:nvGrpSpPr>
          <p:grpSpPr bwMode="auto">
            <a:xfrm>
              <a:off x="8022159" y="1514262"/>
              <a:ext cx="2832434" cy="591580"/>
              <a:chOff x="8683166" y="2179787"/>
              <a:chExt cx="2832434" cy="591580"/>
            </a:xfrm>
          </p:grpSpPr>
          <p:sp>
            <p:nvSpPr>
              <p:cNvPr id="262" name="Rounded Rectangle 20">
                <a:extLst>
                  <a:ext uri="{FF2B5EF4-FFF2-40B4-BE49-F238E27FC236}">
                    <a16:creationId xmlns="" xmlns:a16="http://schemas.microsoft.com/office/drawing/2014/main" id="{49414A83-E703-412A-8656-D94FEED4CD67}"/>
                  </a:ext>
                </a:extLst>
              </p:cNvPr>
              <p:cNvSpPr/>
              <p:nvPr/>
            </p:nvSpPr>
            <p:spPr>
              <a:xfrm>
                <a:off x="8682499" y="2178998"/>
                <a:ext cx="2822347" cy="592138"/>
              </a:xfrm>
              <a:prstGeom prst="roundRect">
                <a:avLst/>
              </a:prstGeom>
              <a:ln w="12700">
                <a:solidFill>
                  <a:srgbClr val="0070C0"/>
                </a:solid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en-US" dirty="0">
                  <a:solidFill>
                    <a:prstClr val="black"/>
                  </a:solidFill>
                  <a:latin typeface="Palatino Linotype" panose="02040502050505030304" pitchFamily="18" charset="0"/>
                </a:endParaRPr>
              </a:p>
            </p:txBody>
          </p:sp>
          <p:grpSp>
            <p:nvGrpSpPr>
              <p:cNvPr id="19529" name="Group 72">
                <a:extLst>
                  <a:ext uri="{FF2B5EF4-FFF2-40B4-BE49-F238E27FC236}">
                    <a16:creationId xmlns="" xmlns:a16="http://schemas.microsoft.com/office/drawing/2014/main" id="{780B04DF-C621-44F9-B950-E8164AB494A8}"/>
                  </a:ext>
                </a:extLst>
              </p:cNvPr>
              <p:cNvGrpSpPr>
                <a:grpSpLocks/>
              </p:cNvGrpSpPr>
              <p:nvPr/>
            </p:nvGrpSpPr>
            <p:grpSpPr bwMode="auto">
              <a:xfrm>
                <a:off x="8884731" y="2288411"/>
                <a:ext cx="338942" cy="430027"/>
                <a:chOff x="5892312" y="4223594"/>
                <a:chExt cx="1248313" cy="1411087"/>
              </a:xfrm>
            </p:grpSpPr>
            <p:sp>
              <p:nvSpPr>
                <p:cNvPr id="265" name="Can 167">
                  <a:extLst>
                    <a:ext uri="{FF2B5EF4-FFF2-40B4-BE49-F238E27FC236}">
                      <a16:creationId xmlns="" xmlns:a16="http://schemas.microsoft.com/office/drawing/2014/main" id="{F0786A7E-B257-4A1C-9EC0-BBE7185A0707}"/>
                    </a:ext>
                  </a:extLst>
                </p:cNvPr>
                <p:cNvSpPr/>
                <p:nvPr/>
              </p:nvSpPr>
              <p:spPr>
                <a:xfrm>
                  <a:off x="5889970" y="4166701"/>
                  <a:ext cx="1251097" cy="1469000"/>
                </a:xfrm>
                <a:prstGeom prst="can">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6" name="Can 168">
                  <a:extLst>
                    <a:ext uri="{FF2B5EF4-FFF2-40B4-BE49-F238E27FC236}">
                      <a16:creationId xmlns="" xmlns:a16="http://schemas.microsoft.com/office/drawing/2014/main" id="{58A7EC07-030E-4D95-A134-D08EC41519AD}"/>
                    </a:ext>
                  </a:extLst>
                </p:cNvPr>
                <p:cNvSpPr/>
                <p:nvPr/>
              </p:nvSpPr>
              <p:spPr>
                <a:xfrm>
                  <a:off x="5948432" y="4843900"/>
                  <a:ext cx="251391" cy="463619"/>
                </a:xfrm>
                <a:prstGeom prst="can">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7" name="Can 169">
                  <a:extLst>
                    <a:ext uri="{FF2B5EF4-FFF2-40B4-BE49-F238E27FC236}">
                      <a16:creationId xmlns="" xmlns:a16="http://schemas.microsoft.com/office/drawing/2014/main" id="{82D4C41D-04BD-49E8-8634-698A3E36F786}"/>
                    </a:ext>
                  </a:extLst>
                </p:cNvPr>
                <p:cNvSpPr/>
                <p:nvPr/>
              </p:nvSpPr>
              <p:spPr>
                <a:xfrm>
                  <a:off x="6258285" y="5010595"/>
                  <a:ext cx="251387" cy="463619"/>
                </a:xfrm>
                <a:prstGeom prst="can">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8" name="Can 170">
                  <a:extLst>
                    <a:ext uri="{FF2B5EF4-FFF2-40B4-BE49-F238E27FC236}">
                      <a16:creationId xmlns="" xmlns:a16="http://schemas.microsoft.com/office/drawing/2014/main" id="{43731C99-14E3-4849-8630-3103E6DF7349}"/>
                    </a:ext>
                  </a:extLst>
                </p:cNvPr>
                <p:cNvSpPr/>
                <p:nvPr/>
              </p:nvSpPr>
              <p:spPr>
                <a:xfrm>
                  <a:off x="6556442" y="4838689"/>
                  <a:ext cx="251391" cy="468830"/>
                </a:xfrm>
                <a:prstGeom prst="can">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9" name="Can 171">
                  <a:extLst>
                    <a:ext uri="{FF2B5EF4-FFF2-40B4-BE49-F238E27FC236}">
                      <a16:creationId xmlns="" xmlns:a16="http://schemas.microsoft.com/office/drawing/2014/main" id="{C253CB9F-1A3D-427E-86F4-62FEB8CF0DC5}"/>
                    </a:ext>
                  </a:extLst>
                </p:cNvPr>
                <p:cNvSpPr/>
                <p:nvPr/>
              </p:nvSpPr>
              <p:spPr>
                <a:xfrm>
                  <a:off x="6848755" y="5005384"/>
                  <a:ext cx="251391" cy="463622"/>
                </a:xfrm>
                <a:prstGeom prst="can">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9530" name="TextBox 73">
                <a:extLst>
                  <a:ext uri="{FF2B5EF4-FFF2-40B4-BE49-F238E27FC236}">
                    <a16:creationId xmlns="" xmlns:a16="http://schemas.microsoft.com/office/drawing/2014/main" id="{8604A948-5E0F-408F-AC75-059580B9CFFB}"/>
                  </a:ext>
                </a:extLst>
              </p:cNvPr>
              <p:cNvSpPr txBox="1">
                <a:spLocks noChangeArrowheads="1"/>
              </p:cNvSpPr>
              <p:nvPr/>
            </p:nvSpPr>
            <p:spPr bwMode="auto">
              <a:xfrm>
                <a:off x="9331478" y="2303179"/>
                <a:ext cx="218412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a:solidFill>
                      <a:srgbClr val="0070C0"/>
                    </a:solidFill>
                  </a:rPr>
                  <a:t>Kho dữ liệu tổng hợp</a:t>
                </a:r>
              </a:p>
            </p:txBody>
          </p:sp>
        </p:grpSp>
        <p:cxnSp>
          <p:nvCxnSpPr>
            <p:cNvPr id="19498" name="Straight Arrow Connector 41">
              <a:extLst>
                <a:ext uri="{FF2B5EF4-FFF2-40B4-BE49-F238E27FC236}">
                  <a16:creationId xmlns="" xmlns:a16="http://schemas.microsoft.com/office/drawing/2014/main" id="{86B90626-3942-49E3-B246-73DEF01D2216}"/>
                </a:ext>
              </a:extLst>
            </p:cNvPr>
            <p:cNvCxnSpPr>
              <a:cxnSpLocks/>
            </p:cNvCxnSpPr>
            <p:nvPr/>
          </p:nvCxnSpPr>
          <p:spPr bwMode="auto">
            <a:xfrm flipV="1">
              <a:off x="2915142" y="2508672"/>
              <a:ext cx="0" cy="324902"/>
            </a:xfrm>
            <a:prstGeom prst="straightConnector1">
              <a:avLst/>
            </a:prstGeom>
            <a:noFill/>
            <a:ln w="38100" algn="ctr">
              <a:solidFill>
                <a:srgbClr val="0070C0"/>
              </a:solidFill>
              <a:round/>
              <a:headEnd type="triangle" w="med" len="med"/>
              <a:tailEnd type="triangle" w="med" len="med"/>
            </a:ln>
            <a:extLst>
              <a:ext uri="{909E8E84-426E-40DD-AFC4-6F175D3DCCD1}">
                <a14:hiddenFill xmlns="" xmlns:a14="http://schemas.microsoft.com/office/drawing/2010/main">
                  <a:noFill/>
                </a14:hiddenFill>
              </a:ext>
            </a:extLst>
          </p:spPr>
        </p:cxnSp>
        <p:cxnSp>
          <p:nvCxnSpPr>
            <p:cNvPr id="19499" name="Straight Arrow Connector 42">
              <a:extLst>
                <a:ext uri="{FF2B5EF4-FFF2-40B4-BE49-F238E27FC236}">
                  <a16:creationId xmlns="" xmlns:a16="http://schemas.microsoft.com/office/drawing/2014/main" id="{4819C395-3AAE-4185-8704-B69256689992}"/>
                </a:ext>
              </a:extLst>
            </p:cNvPr>
            <p:cNvCxnSpPr>
              <a:cxnSpLocks/>
            </p:cNvCxnSpPr>
            <p:nvPr/>
          </p:nvCxnSpPr>
          <p:spPr bwMode="auto">
            <a:xfrm flipV="1">
              <a:off x="7162163" y="3334509"/>
              <a:ext cx="0" cy="324902"/>
            </a:xfrm>
            <a:prstGeom prst="straightConnector1">
              <a:avLst/>
            </a:prstGeom>
            <a:noFill/>
            <a:ln w="38100" algn="ctr">
              <a:solidFill>
                <a:srgbClr val="0070C0"/>
              </a:solidFill>
              <a:round/>
              <a:headEnd type="triangle" w="med" len="med"/>
              <a:tailEnd type="triangle" w="med" len="med"/>
            </a:ln>
            <a:extLst>
              <a:ext uri="{909E8E84-426E-40DD-AFC4-6F175D3DCCD1}">
                <a14:hiddenFill xmlns="" xmlns:a14="http://schemas.microsoft.com/office/drawing/2010/main">
                  <a:noFill/>
                </a14:hiddenFill>
              </a:ext>
            </a:extLst>
          </p:spPr>
        </p:cxnSp>
        <p:cxnSp>
          <p:nvCxnSpPr>
            <p:cNvPr id="19500" name="Straight Arrow Connector 43">
              <a:extLst>
                <a:ext uri="{FF2B5EF4-FFF2-40B4-BE49-F238E27FC236}">
                  <a16:creationId xmlns="" xmlns:a16="http://schemas.microsoft.com/office/drawing/2014/main" id="{0D07AE80-1E99-4428-9299-B0D9C9815722}"/>
                </a:ext>
              </a:extLst>
            </p:cNvPr>
            <p:cNvCxnSpPr>
              <a:cxnSpLocks/>
            </p:cNvCxnSpPr>
            <p:nvPr/>
          </p:nvCxnSpPr>
          <p:spPr bwMode="auto">
            <a:xfrm flipV="1">
              <a:off x="10004099" y="3334509"/>
              <a:ext cx="0" cy="324902"/>
            </a:xfrm>
            <a:prstGeom prst="straightConnector1">
              <a:avLst/>
            </a:prstGeom>
            <a:noFill/>
            <a:ln w="38100" algn="ctr">
              <a:solidFill>
                <a:srgbClr val="0070C0"/>
              </a:solidFill>
              <a:round/>
              <a:headEnd type="triangle" w="med" len="med"/>
              <a:tailEnd type="triangle" w="med" len="med"/>
            </a:ln>
            <a:extLst>
              <a:ext uri="{909E8E84-426E-40DD-AFC4-6F175D3DCCD1}">
                <a14:hiddenFill xmlns="" xmlns:a14="http://schemas.microsoft.com/office/drawing/2010/main">
                  <a:noFill/>
                </a14:hiddenFill>
              </a:ext>
            </a:extLst>
          </p:spPr>
        </p:cxnSp>
        <p:grpSp>
          <p:nvGrpSpPr>
            <p:cNvPr id="19501" name="Group 44">
              <a:extLst>
                <a:ext uri="{FF2B5EF4-FFF2-40B4-BE49-F238E27FC236}">
                  <a16:creationId xmlns="" xmlns:a16="http://schemas.microsoft.com/office/drawing/2014/main" id="{BB0E4AEC-2CEA-4CC3-8C9E-9208F3E628C9}"/>
                </a:ext>
              </a:extLst>
            </p:cNvPr>
            <p:cNvGrpSpPr>
              <a:grpSpLocks/>
            </p:cNvGrpSpPr>
            <p:nvPr/>
          </p:nvGrpSpPr>
          <p:grpSpPr bwMode="auto">
            <a:xfrm>
              <a:off x="8010378" y="2200861"/>
              <a:ext cx="2844570" cy="446090"/>
              <a:chOff x="6127816" y="3424797"/>
              <a:chExt cx="3681260" cy="624794"/>
            </a:xfrm>
          </p:grpSpPr>
          <p:grpSp>
            <p:nvGrpSpPr>
              <p:cNvPr id="19519" name="Group 62">
                <a:extLst>
                  <a:ext uri="{FF2B5EF4-FFF2-40B4-BE49-F238E27FC236}">
                    <a16:creationId xmlns="" xmlns:a16="http://schemas.microsoft.com/office/drawing/2014/main" id="{4692A407-F99F-431F-B675-1E8BFB41D5DF}"/>
                  </a:ext>
                </a:extLst>
              </p:cNvPr>
              <p:cNvGrpSpPr>
                <a:grpSpLocks/>
              </p:cNvGrpSpPr>
              <p:nvPr/>
            </p:nvGrpSpPr>
            <p:grpSpPr bwMode="auto">
              <a:xfrm>
                <a:off x="6577703" y="3424797"/>
                <a:ext cx="3231373" cy="607007"/>
                <a:chOff x="6577703" y="3424797"/>
                <a:chExt cx="3231373" cy="607007"/>
              </a:xfrm>
            </p:grpSpPr>
            <p:sp>
              <p:nvSpPr>
                <p:cNvPr id="258" name="Rectangle 257">
                  <a:extLst>
                    <a:ext uri="{FF2B5EF4-FFF2-40B4-BE49-F238E27FC236}">
                      <a16:creationId xmlns="" xmlns:a16="http://schemas.microsoft.com/office/drawing/2014/main" id="{8C18B58B-EA41-420A-A377-B66D05855F5E}"/>
                    </a:ext>
                  </a:extLst>
                </p:cNvPr>
                <p:cNvSpPr/>
                <p:nvPr/>
              </p:nvSpPr>
              <p:spPr>
                <a:xfrm>
                  <a:off x="6577706" y="3438138"/>
                  <a:ext cx="2789705" cy="58699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en-US" sz="1400" dirty="0"/>
                </a:p>
              </p:txBody>
            </p:sp>
            <p:grpSp>
              <p:nvGrpSpPr>
                <p:cNvPr id="19525" name="Group 68">
                  <a:extLst>
                    <a:ext uri="{FF2B5EF4-FFF2-40B4-BE49-F238E27FC236}">
                      <a16:creationId xmlns="" xmlns:a16="http://schemas.microsoft.com/office/drawing/2014/main" id="{188B1C86-B9D0-4750-854E-8771F878E12D}"/>
                    </a:ext>
                  </a:extLst>
                </p:cNvPr>
                <p:cNvGrpSpPr>
                  <a:grpSpLocks/>
                </p:cNvGrpSpPr>
                <p:nvPr/>
              </p:nvGrpSpPr>
              <p:grpSpPr bwMode="auto">
                <a:xfrm>
                  <a:off x="9373569" y="3424797"/>
                  <a:ext cx="435507" cy="607007"/>
                  <a:chOff x="1206782" y="2017349"/>
                  <a:chExt cx="435507" cy="607007"/>
                </a:xfrm>
              </p:grpSpPr>
              <p:sp>
                <p:nvSpPr>
                  <p:cNvPr id="260" name="Rounded Rectangle 48">
                    <a:extLst>
                      <a:ext uri="{FF2B5EF4-FFF2-40B4-BE49-F238E27FC236}">
                        <a16:creationId xmlns="" xmlns:a16="http://schemas.microsoft.com/office/drawing/2014/main" id="{C592AC1D-2BBD-4874-8908-AD9C71749433}"/>
                      </a:ext>
                    </a:extLst>
                  </p:cNvPr>
                  <p:cNvSpPr/>
                  <p:nvPr/>
                </p:nvSpPr>
                <p:spPr>
                  <a:xfrm>
                    <a:off x="1206786" y="2021796"/>
                    <a:ext cx="435506" cy="602559"/>
                  </a:xfrm>
                  <a:prstGeom prst="roundRect">
                    <a:avLst>
                      <a:gd name="adj" fmla="val 5017"/>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1" name="TextBox 260">
                    <a:extLst>
                      <a:ext uri="{FF2B5EF4-FFF2-40B4-BE49-F238E27FC236}">
                        <a16:creationId xmlns="" xmlns:a16="http://schemas.microsoft.com/office/drawing/2014/main" id="{9F6B6483-9970-47E1-8971-EDE25EB5C5C4}"/>
                      </a:ext>
                    </a:extLst>
                  </p:cNvPr>
                  <p:cNvSpPr txBox="1"/>
                  <p:nvPr/>
                </p:nvSpPr>
                <p:spPr>
                  <a:xfrm rot="16200000">
                    <a:off x="1120094" y="2159506"/>
                    <a:ext cx="604781" cy="320466"/>
                  </a:xfrm>
                  <a:prstGeom prst="rect">
                    <a:avLst/>
                  </a:prstGeom>
                  <a:noFill/>
                  <a:ln>
                    <a:noFill/>
                  </a:ln>
                </p:spPr>
                <p:txBody>
                  <a:bodyPr>
                    <a:spAutoFit/>
                  </a:bodyPr>
                  <a:lstStyle/>
                  <a:p>
                    <a:pPr algn="ctr">
                      <a:defRPr/>
                    </a:pPr>
                    <a:r>
                      <a:rPr lang="en-US" sz="1000" b="1" dirty="0">
                        <a:solidFill>
                          <a:srgbClr val="002060"/>
                        </a:solidFill>
                        <a:effectLst>
                          <a:outerShdw blurRad="50800" dist="50800" dir="5400000" algn="ctr" rotWithShape="0">
                            <a:schemeClr val="bg1"/>
                          </a:outerShdw>
                        </a:effectLst>
                      </a:rPr>
                      <a:t>API</a:t>
                    </a:r>
                  </a:p>
                </p:txBody>
              </p:sp>
            </p:grpSp>
          </p:grpSp>
          <p:sp>
            <p:nvSpPr>
              <p:cNvPr id="254" name="Rectangle 253">
                <a:extLst>
                  <a:ext uri="{FF2B5EF4-FFF2-40B4-BE49-F238E27FC236}">
                    <a16:creationId xmlns="" xmlns:a16="http://schemas.microsoft.com/office/drawing/2014/main" id="{050F638B-1D07-4E6F-AC70-F68969F1B92D}"/>
                  </a:ext>
                </a:extLst>
              </p:cNvPr>
              <p:cNvSpPr/>
              <p:nvPr/>
            </p:nvSpPr>
            <p:spPr>
              <a:xfrm>
                <a:off x="6553054" y="3578216"/>
                <a:ext cx="2806139" cy="366870"/>
              </a:xfrm>
              <a:prstGeom prst="rect">
                <a:avLst/>
              </a:prstGeom>
            </p:spPr>
            <p:txBody>
              <a:bodyPr>
                <a:spAutoFit/>
              </a:bodyPr>
              <a:lstStyle/>
              <a:p>
                <a:pPr algn="r">
                  <a:defRPr/>
                </a:pPr>
                <a:r>
                  <a:rPr lang="en-US" sz="1050">
                    <a:solidFill>
                      <a:schemeClr val="bg1"/>
                    </a:solidFill>
                  </a:rPr>
                  <a:t>Tiếp nhận số liệu chuyên ngành</a:t>
                </a:r>
                <a:endParaRPr lang="en-US" sz="1050" dirty="0">
                  <a:solidFill>
                    <a:schemeClr val="bg1"/>
                  </a:solidFill>
                </a:endParaRPr>
              </a:p>
            </p:txBody>
          </p:sp>
          <p:grpSp>
            <p:nvGrpSpPr>
              <p:cNvPr id="19521" name="Group 64">
                <a:extLst>
                  <a:ext uri="{FF2B5EF4-FFF2-40B4-BE49-F238E27FC236}">
                    <a16:creationId xmlns="" xmlns:a16="http://schemas.microsoft.com/office/drawing/2014/main" id="{07613F3C-FEA1-432B-BFFC-E700186DC811}"/>
                  </a:ext>
                </a:extLst>
              </p:cNvPr>
              <p:cNvGrpSpPr>
                <a:grpSpLocks/>
              </p:cNvGrpSpPr>
              <p:nvPr/>
            </p:nvGrpSpPr>
            <p:grpSpPr bwMode="auto">
              <a:xfrm>
                <a:off x="6127816" y="3429246"/>
                <a:ext cx="435506" cy="620345"/>
                <a:chOff x="6325526" y="3429246"/>
                <a:chExt cx="435506" cy="620345"/>
              </a:xfrm>
            </p:grpSpPr>
            <p:sp>
              <p:nvSpPr>
                <p:cNvPr id="256" name="Rounded Rectangle 48">
                  <a:extLst>
                    <a:ext uri="{FF2B5EF4-FFF2-40B4-BE49-F238E27FC236}">
                      <a16:creationId xmlns="" xmlns:a16="http://schemas.microsoft.com/office/drawing/2014/main" id="{BD621DCB-12F2-4C1F-B8BB-B2405D4FA083}"/>
                    </a:ext>
                  </a:extLst>
                </p:cNvPr>
                <p:cNvSpPr/>
                <p:nvPr/>
              </p:nvSpPr>
              <p:spPr>
                <a:xfrm>
                  <a:off x="6325529" y="3433692"/>
                  <a:ext cx="435506" cy="615898"/>
                </a:xfrm>
                <a:prstGeom prst="roundRect">
                  <a:avLst>
                    <a:gd name="adj" fmla="val 5017"/>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7" name="TextBox 256">
                  <a:extLst>
                    <a:ext uri="{FF2B5EF4-FFF2-40B4-BE49-F238E27FC236}">
                      <a16:creationId xmlns="" xmlns:a16="http://schemas.microsoft.com/office/drawing/2014/main" id="{AA0CB3EC-D57C-481A-B46D-BDD7365F713A}"/>
                    </a:ext>
                  </a:extLst>
                </p:cNvPr>
                <p:cNvSpPr txBox="1"/>
                <p:nvPr/>
              </p:nvSpPr>
              <p:spPr>
                <a:xfrm rot="16200000">
                  <a:off x="6232167" y="3578072"/>
                  <a:ext cx="618121" cy="320467"/>
                </a:xfrm>
                <a:prstGeom prst="rect">
                  <a:avLst/>
                </a:prstGeom>
                <a:noFill/>
                <a:ln>
                  <a:noFill/>
                </a:ln>
              </p:spPr>
              <p:txBody>
                <a:bodyPr>
                  <a:spAutoFit/>
                </a:bodyPr>
                <a:lstStyle/>
                <a:p>
                  <a:pPr algn="ctr">
                    <a:defRPr/>
                  </a:pPr>
                  <a:r>
                    <a:rPr lang="en-US" sz="1000" b="1" dirty="0">
                      <a:solidFill>
                        <a:srgbClr val="002060"/>
                      </a:solidFill>
                      <a:effectLst>
                        <a:outerShdw blurRad="50800" dist="50800" dir="5400000" algn="ctr" rotWithShape="0">
                          <a:schemeClr val="bg1"/>
                        </a:outerShdw>
                      </a:effectLst>
                    </a:rPr>
                    <a:t>ETL</a:t>
                  </a:r>
                </a:p>
              </p:txBody>
            </p:sp>
          </p:grpSp>
        </p:grpSp>
        <p:grpSp>
          <p:nvGrpSpPr>
            <p:cNvPr id="19502" name="Group 45">
              <a:extLst>
                <a:ext uri="{FF2B5EF4-FFF2-40B4-BE49-F238E27FC236}">
                  <a16:creationId xmlns="" xmlns:a16="http://schemas.microsoft.com/office/drawing/2014/main" id="{4F8E36FE-6F56-4E44-A8E9-0A7D1D4C06E5}"/>
                </a:ext>
              </a:extLst>
            </p:cNvPr>
            <p:cNvGrpSpPr>
              <a:grpSpLocks/>
            </p:cNvGrpSpPr>
            <p:nvPr/>
          </p:nvGrpSpPr>
          <p:grpSpPr bwMode="auto">
            <a:xfrm>
              <a:off x="5883300" y="2191336"/>
              <a:ext cx="2069933" cy="444501"/>
              <a:chOff x="5883300" y="2191336"/>
              <a:chExt cx="2069933" cy="444501"/>
            </a:xfrm>
          </p:grpSpPr>
          <p:grpSp>
            <p:nvGrpSpPr>
              <p:cNvPr id="19513" name="Group 56">
                <a:extLst>
                  <a:ext uri="{FF2B5EF4-FFF2-40B4-BE49-F238E27FC236}">
                    <a16:creationId xmlns="" xmlns:a16="http://schemas.microsoft.com/office/drawing/2014/main" id="{109FD1EA-BA0B-4ACC-B075-4D0C2A1D5266}"/>
                  </a:ext>
                </a:extLst>
              </p:cNvPr>
              <p:cNvGrpSpPr>
                <a:grpSpLocks/>
              </p:cNvGrpSpPr>
              <p:nvPr/>
            </p:nvGrpSpPr>
            <p:grpSpPr bwMode="auto">
              <a:xfrm>
                <a:off x="5883300" y="2191336"/>
                <a:ext cx="2069933" cy="444501"/>
                <a:chOff x="7129652" y="3425042"/>
                <a:chExt cx="2678775" cy="622569"/>
              </a:xfrm>
            </p:grpSpPr>
            <p:sp>
              <p:nvSpPr>
                <p:cNvPr id="249" name="Rectangle 248">
                  <a:extLst>
                    <a:ext uri="{FF2B5EF4-FFF2-40B4-BE49-F238E27FC236}">
                      <a16:creationId xmlns="" xmlns:a16="http://schemas.microsoft.com/office/drawing/2014/main" id="{CDC4159B-D513-4390-B1E8-3515B85BC61E}"/>
                    </a:ext>
                  </a:extLst>
                </p:cNvPr>
                <p:cNvSpPr/>
                <p:nvPr/>
              </p:nvSpPr>
              <p:spPr>
                <a:xfrm>
                  <a:off x="7129653" y="3438383"/>
                  <a:ext cx="2237106" cy="60255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en-US" sz="1400" dirty="0"/>
                </a:p>
              </p:txBody>
            </p:sp>
            <p:grpSp>
              <p:nvGrpSpPr>
                <p:cNvPr id="19516" name="Group 59">
                  <a:extLst>
                    <a:ext uri="{FF2B5EF4-FFF2-40B4-BE49-F238E27FC236}">
                      <a16:creationId xmlns="" xmlns:a16="http://schemas.microsoft.com/office/drawing/2014/main" id="{B7CFD3F0-D4DE-4C37-A9E2-FF9A3253142F}"/>
                    </a:ext>
                  </a:extLst>
                </p:cNvPr>
                <p:cNvGrpSpPr>
                  <a:grpSpLocks/>
                </p:cNvGrpSpPr>
                <p:nvPr/>
              </p:nvGrpSpPr>
              <p:grpSpPr bwMode="auto">
                <a:xfrm>
                  <a:off x="9372920" y="3425042"/>
                  <a:ext cx="435507" cy="622569"/>
                  <a:chOff x="1206133" y="2017594"/>
                  <a:chExt cx="435507" cy="622569"/>
                </a:xfrm>
              </p:grpSpPr>
              <p:sp>
                <p:nvSpPr>
                  <p:cNvPr id="251" name="Rounded Rectangle 48">
                    <a:extLst>
                      <a:ext uri="{FF2B5EF4-FFF2-40B4-BE49-F238E27FC236}">
                        <a16:creationId xmlns="" xmlns:a16="http://schemas.microsoft.com/office/drawing/2014/main" id="{2588F5A0-8732-49F0-BF83-5031AB027480}"/>
                      </a:ext>
                    </a:extLst>
                  </p:cNvPr>
                  <p:cNvSpPr/>
                  <p:nvPr/>
                </p:nvSpPr>
                <p:spPr>
                  <a:xfrm>
                    <a:off x="1206134" y="2022041"/>
                    <a:ext cx="435507" cy="618122"/>
                  </a:xfrm>
                  <a:prstGeom prst="roundRect">
                    <a:avLst>
                      <a:gd name="adj" fmla="val 5017"/>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2" name="TextBox 251">
                    <a:extLst>
                      <a:ext uri="{FF2B5EF4-FFF2-40B4-BE49-F238E27FC236}">
                        <a16:creationId xmlns="" xmlns:a16="http://schemas.microsoft.com/office/drawing/2014/main" id="{3AFF8EE8-74F5-4DF6-9D87-76A376CEBA57}"/>
                      </a:ext>
                    </a:extLst>
                  </p:cNvPr>
                  <p:cNvSpPr txBox="1"/>
                  <p:nvPr/>
                </p:nvSpPr>
                <p:spPr>
                  <a:xfrm rot="16200000">
                    <a:off x="1111660" y="2167534"/>
                    <a:ext cx="620346" cy="320467"/>
                  </a:xfrm>
                  <a:prstGeom prst="rect">
                    <a:avLst/>
                  </a:prstGeom>
                  <a:noFill/>
                  <a:ln>
                    <a:noFill/>
                  </a:ln>
                </p:spPr>
                <p:txBody>
                  <a:bodyPr>
                    <a:spAutoFit/>
                  </a:bodyPr>
                  <a:lstStyle/>
                  <a:p>
                    <a:pPr algn="ctr">
                      <a:defRPr/>
                    </a:pPr>
                    <a:r>
                      <a:rPr lang="en-US" sz="1000" b="1">
                        <a:solidFill>
                          <a:srgbClr val="002060"/>
                        </a:solidFill>
                        <a:effectLst>
                          <a:outerShdw blurRad="50800" dist="50800" dir="5400000" algn="ctr" rotWithShape="0">
                            <a:schemeClr val="bg1"/>
                          </a:outerShdw>
                        </a:effectLst>
                      </a:rPr>
                      <a:t>API</a:t>
                    </a:r>
                    <a:endParaRPr lang="en-US" sz="1000" b="1" dirty="0">
                      <a:solidFill>
                        <a:srgbClr val="002060"/>
                      </a:solidFill>
                      <a:effectLst>
                        <a:outerShdw blurRad="50800" dist="50800" dir="5400000" algn="ctr" rotWithShape="0">
                          <a:schemeClr val="bg1"/>
                        </a:outerShdw>
                      </a:effectLst>
                    </a:endParaRPr>
                  </a:p>
                </p:txBody>
              </p:sp>
            </p:grpSp>
          </p:grpSp>
          <p:sp>
            <p:nvSpPr>
              <p:cNvPr id="248" name="Rectangle 247">
                <a:extLst>
                  <a:ext uri="{FF2B5EF4-FFF2-40B4-BE49-F238E27FC236}">
                    <a16:creationId xmlns="" xmlns:a16="http://schemas.microsoft.com/office/drawing/2014/main" id="{4B779B72-9D7F-45FF-8149-9D8D924C0311}"/>
                  </a:ext>
                </a:extLst>
              </p:cNvPr>
              <p:cNvSpPr/>
              <p:nvPr/>
            </p:nvSpPr>
            <p:spPr>
              <a:xfrm>
                <a:off x="5940446" y="2300874"/>
                <a:ext cx="1665154" cy="254001"/>
              </a:xfrm>
              <a:prstGeom prst="rect">
                <a:avLst/>
              </a:prstGeom>
            </p:spPr>
            <p:txBody>
              <a:bodyPr>
                <a:spAutoFit/>
              </a:bodyPr>
              <a:lstStyle/>
              <a:p>
                <a:pPr algn="r">
                  <a:defRPr/>
                </a:pPr>
                <a:r>
                  <a:rPr lang="en-US" sz="1050">
                    <a:solidFill>
                      <a:schemeClr val="bg1"/>
                    </a:solidFill>
                  </a:rPr>
                  <a:t>Tiếp nhận số liệu Thống kê</a:t>
                </a:r>
                <a:endParaRPr lang="en-US" sz="1050" dirty="0">
                  <a:solidFill>
                    <a:schemeClr val="bg1"/>
                  </a:solidFill>
                </a:endParaRPr>
              </a:p>
            </p:txBody>
          </p:sp>
        </p:grpSp>
        <p:cxnSp>
          <p:nvCxnSpPr>
            <p:cNvPr id="19503" name="Straight Arrow Connector 46">
              <a:extLst>
                <a:ext uri="{FF2B5EF4-FFF2-40B4-BE49-F238E27FC236}">
                  <a16:creationId xmlns="" xmlns:a16="http://schemas.microsoft.com/office/drawing/2014/main" id="{266FF7EC-01CD-4945-BEAA-3D11F084A87F}"/>
                </a:ext>
              </a:extLst>
            </p:cNvPr>
            <p:cNvCxnSpPr>
              <a:cxnSpLocks/>
            </p:cNvCxnSpPr>
            <p:nvPr/>
          </p:nvCxnSpPr>
          <p:spPr bwMode="auto">
            <a:xfrm flipV="1">
              <a:off x="7161526" y="2105843"/>
              <a:ext cx="0" cy="727731"/>
            </a:xfrm>
            <a:prstGeom prst="straightConnector1">
              <a:avLst/>
            </a:prstGeom>
            <a:noFill/>
            <a:ln w="38100" algn="ctr">
              <a:solidFill>
                <a:srgbClr val="00B050"/>
              </a:solidFill>
              <a:round/>
              <a:headEnd type="triangle" w="med" len="med"/>
              <a:tailEnd type="triangle" w="med" len="med"/>
            </a:ln>
            <a:extLst>
              <a:ext uri="{909E8E84-426E-40DD-AFC4-6F175D3DCCD1}">
                <a14:hiddenFill xmlns="" xmlns:a14="http://schemas.microsoft.com/office/drawing/2010/main">
                  <a:noFill/>
                </a14:hiddenFill>
              </a:ext>
            </a:extLst>
          </p:spPr>
        </p:cxnSp>
        <p:grpSp>
          <p:nvGrpSpPr>
            <p:cNvPr id="19504" name="Group 47">
              <a:extLst>
                <a:ext uri="{FF2B5EF4-FFF2-40B4-BE49-F238E27FC236}">
                  <a16:creationId xmlns="" xmlns:a16="http://schemas.microsoft.com/office/drawing/2014/main" id="{3BBD94B8-5DFC-4CAD-AE4F-46E89615020C}"/>
                </a:ext>
              </a:extLst>
            </p:cNvPr>
            <p:cNvGrpSpPr>
              <a:grpSpLocks/>
            </p:cNvGrpSpPr>
            <p:nvPr/>
          </p:nvGrpSpPr>
          <p:grpSpPr bwMode="auto">
            <a:xfrm>
              <a:off x="3503832" y="2180231"/>
              <a:ext cx="2069933" cy="444503"/>
              <a:chOff x="5882854" y="2190744"/>
              <a:chExt cx="2069933" cy="444503"/>
            </a:xfrm>
          </p:grpSpPr>
          <p:grpSp>
            <p:nvGrpSpPr>
              <p:cNvPr id="19507" name="Group 50">
                <a:extLst>
                  <a:ext uri="{FF2B5EF4-FFF2-40B4-BE49-F238E27FC236}">
                    <a16:creationId xmlns="" xmlns:a16="http://schemas.microsoft.com/office/drawing/2014/main" id="{B370BC92-55DD-4EA7-899A-0B075709DC93}"/>
                  </a:ext>
                </a:extLst>
              </p:cNvPr>
              <p:cNvGrpSpPr>
                <a:grpSpLocks/>
              </p:cNvGrpSpPr>
              <p:nvPr/>
            </p:nvGrpSpPr>
            <p:grpSpPr bwMode="auto">
              <a:xfrm>
                <a:off x="5882854" y="2190744"/>
                <a:ext cx="2069933" cy="444503"/>
                <a:chOff x="7129074" y="3424202"/>
                <a:chExt cx="2678775" cy="622570"/>
              </a:xfrm>
            </p:grpSpPr>
            <p:sp>
              <p:nvSpPr>
                <p:cNvPr id="243" name="Rectangle 242">
                  <a:extLst>
                    <a:ext uri="{FF2B5EF4-FFF2-40B4-BE49-F238E27FC236}">
                      <a16:creationId xmlns="" xmlns:a16="http://schemas.microsoft.com/office/drawing/2014/main" id="{9E529742-FA1B-4CEE-96E1-AA71CF13F0D7}"/>
                    </a:ext>
                  </a:extLst>
                </p:cNvPr>
                <p:cNvSpPr/>
                <p:nvPr/>
              </p:nvSpPr>
              <p:spPr>
                <a:xfrm>
                  <a:off x="7129074" y="3437533"/>
                  <a:ext cx="2237105" cy="60255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en-US" sz="1400" dirty="0"/>
                </a:p>
              </p:txBody>
            </p:sp>
            <p:grpSp>
              <p:nvGrpSpPr>
                <p:cNvPr id="19510" name="Group 53">
                  <a:extLst>
                    <a:ext uri="{FF2B5EF4-FFF2-40B4-BE49-F238E27FC236}">
                      <a16:creationId xmlns="" xmlns:a16="http://schemas.microsoft.com/office/drawing/2014/main" id="{91AD3E5A-19A3-4C98-ABFA-53746A7A7851}"/>
                    </a:ext>
                  </a:extLst>
                </p:cNvPr>
                <p:cNvGrpSpPr>
                  <a:grpSpLocks/>
                </p:cNvGrpSpPr>
                <p:nvPr/>
              </p:nvGrpSpPr>
              <p:grpSpPr bwMode="auto">
                <a:xfrm>
                  <a:off x="9372342" y="3424202"/>
                  <a:ext cx="435507" cy="622570"/>
                  <a:chOff x="1205555" y="2016754"/>
                  <a:chExt cx="435507" cy="622570"/>
                </a:xfrm>
              </p:grpSpPr>
              <p:sp>
                <p:nvSpPr>
                  <p:cNvPr id="245" name="Rounded Rectangle 48">
                    <a:extLst>
                      <a:ext uri="{FF2B5EF4-FFF2-40B4-BE49-F238E27FC236}">
                        <a16:creationId xmlns="" xmlns:a16="http://schemas.microsoft.com/office/drawing/2014/main" id="{265B3D5B-C9C8-48B3-84CE-41CC09F74995}"/>
                      </a:ext>
                    </a:extLst>
                  </p:cNvPr>
                  <p:cNvSpPr/>
                  <p:nvPr/>
                </p:nvSpPr>
                <p:spPr>
                  <a:xfrm>
                    <a:off x="1205555" y="2021191"/>
                    <a:ext cx="435507" cy="618120"/>
                  </a:xfrm>
                  <a:prstGeom prst="roundRect">
                    <a:avLst>
                      <a:gd name="adj" fmla="val 5017"/>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6" name="TextBox 245">
                    <a:extLst>
                      <a:ext uri="{FF2B5EF4-FFF2-40B4-BE49-F238E27FC236}">
                        <a16:creationId xmlns="" xmlns:a16="http://schemas.microsoft.com/office/drawing/2014/main" id="{7554F9D5-1A2B-4C9C-BCCD-BD929DFA3276}"/>
                      </a:ext>
                    </a:extLst>
                  </p:cNvPr>
                  <p:cNvSpPr txBox="1"/>
                  <p:nvPr/>
                </p:nvSpPr>
                <p:spPr>
                  <a:xfrm rot="16200000">
                    <a:off x="1111082" y="2166682"/>
                    <a:ext cx="620343" cy="320467"/>
                  </a:xfrm>
                  <a:prstGeom prst="rect">
                    <a:avLst/>
                  </a:prstGeom>
                  <a:noFill/>
                  <a:ln>
                    <a:noFill/>
                  </a:ln>
                </p:spPr>
                <p:txBody>
                  <a:bodyPr>
                    <a:spAutoFit/>
                  </a:bodyPr>
                  <a:lstStyle/>
                  <a:p>
                    <a:pPr algn="ctr">
                      <a:defRPr/>
                    </a:pPr>
                    <a:r>
                      <a:rPr lang="en-US" sz="1000" b="1" dirty="0" err="1">
                        <a:solidFill>
                          <a:srgbClr val="002060"/>
                        </a:solidFill>
                        <a:effectLst>
                          <a:outerShdw blurRad="50800" dist="50800" dir="5400000" algn="ctr" rotWithShape="0">
                            <a:schemeClr val="bg1"/>
                          </a:outerShdw>
                        </a:effectLst>
                      </a:rPr>
                      <a:t>AaI</a:t>
                    </a:r>
                    <a:endParaRPr lang="en-US" sz="1000" b="1" dirty="0">
                      <a:solidFill>
                        <a:srgbClr val="002060"/>
                      </a:solidFill>
                      <a:effectLst>
                        <a:outerShdw blurRad="50800" dist="50800" dir="5400000" algn="ctr" rotWithShape="0">
                          <a:schemeClr val="bg1"/>
                        </a:outerShdw>
                      </a:effectLst>
                    </a:endParaRPr>
                  </a:p>
                </p:txBody>
              </p:sp>
            </p:grpSp>
          </p:grpSp>
          <p:sp>
            <p:nvSpPr>
              <p:cNvPr id="242" name="Rectangle 241">
                <a:extLst>
                  <a:ext uri="{FF2B5EF4-FFF2-40B4-BE49-F238E27FC236}">
                    <a16:creationId xmlns="" xmlns:a16="http://schemas.microsoft.com/office/drawing/2014/main" id="{A37077AE-EDA2-4F97-8BB0-35EB15034BB9}"/>
                  </a:ext>
                </a:extLst>
              </p:cNvPr>
              <p:cNvSpPr/>
              <p:nvPr/>
            </p:nvSpPr>
            <p:spPr>
              <a:xfrm>
                <a:off x="5939999" y="2300274"/>
                <a:ext cx="1665153" cy="254001"/>
              </a:xfrm>
              <a:prstGeom prst="rect">
                <a:avLst/>
              </a:prstGeom>
            </p:spPr>
            <p:txBody>
              <a:bodyPr>
                <a:spAutoFit/>
              </a:bodyPr>
              <a:lstStyle/>
              <a:p>
                <a:pPr algn="r">
                  <a:defRPr/>
                </a:pPr>
                <a:r>
                  <a:rPr lang="en-US" sz="1050">
                    <a:solidFill>
                      <a:schemeClr val="bg1"/>
                    </a:solidFill>
                  </a:rPr>
                  <a:t>Tiếp nhận số liệu Báo cáo</a:t>
                </a:r>
                <a:endParaRPr lang="en-US" sz="1050" dirty="0">
                  <a:solidFill>
                    <a:schemeClr val="bg1"/>
                  </a:solidFill>
                </a:endParaRPr>
              </a:p>
            </p:txBody>
          </p:sp>
        </p:grpSp>
        <p:cxnSp>
          <p:nvCxnSpPr>
            <p:cNvPr id="19505" name="Straight Arrow Connector 48">
              <a:extLst>
                <a:ext uri="{FF2B5EF4-FFF2-40B4-BE49-F238E27FC236}">
                  <a16:creationId xmlns="" xmlns:a16="http://schemas.microsoft.com/office/drawing/2014/main" id="{6C497DAF-0D02-49C3-BDE7-BF58F89ACD00}"/>
                </a:ext>
              </a:extLst>
            </p:cNvPr>
            <p:cNvCxnSpPr>
              <a:cxnSpLocks/>
            </p:cNvCxnSpPr>
            <p:nvPr/>
          </p:nvCxnSpPr>
          <p:spPr bwMode="auto">
            <a:xfrm flipV="1">
              <a:off x="9554953" y="2095206"/>
              <a:ext cx="0" cy="727731"/>
            </a:xfrm>
            <a:prstGeom prst="straightConnector1">
              <a:avLst/>
            </a:prstGeom>
            <a:noFill/>
            <a:ln w="38100" algn="ctr">
              <a:solidFill>
                <a:srgbClr val="00B050"/>
              </a:solidFill>
              <a:round/>
              <a:headEnd type="triangle" w="med" len="med"/>
              <a:tailEnd type="triangle" w="med" len="med"/>
            </a:ln>
            <a:extLst>
              <a:ext uri="{909E8E84-426E-40DD-AFC4-6F175D3DCCD1}">
                <a14:hiddenFill xmlns="" xmlns:a14="http://schemas.microsoft.com/office/drawing/2010/main">
                  <a:noFill/>
                </a14:hiddenFill>
              </a:ext>
            </a:extLst>
          </p:spPr>
        </p:cxnSp>
        <p:cxnSp>
          <p:nvCxnSpPr>
            <p:cNvPr id="240" name="Connector: Elbow 239">
              <a:extLst>
                <a:ext uri="{FF2B5EF4-FFF2-40B4-BE49-F238E27FC236}">
                  <a16:creationId xmlns="" xmlns:a16="http://schemas.microsoft.com/office/drawing/2014/main" id="{F417637B-2BD8-4125-A131-FE17F2BD1006}"/>
                </a:ext>
              </a:extLst>
            </p:cNvPr>
            <p:cNvCxnSpPr>
              <a:cxnSpLocks/>
              <a:stCxn id="226" idx="3"/>
            </p:cNvCxnSpPr>
            <p:nvPr/>
          </p:nvCxnSpPr>
          <p:spPr>
            <a:xfrm>
              <a:off x="3318109" y="2177049"/>
              <a:ext cx="1958817" cy="782638"/>
            </a:xfrm>
            <a:prstGeom prst="bentConnector3">
              <a:avLst>
                <a:gd name="adj1" fmla="val 99825"/>
              </a:avLst>
            </a:prstGeom>
            <a:ln w="28575">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9" name="Left-Right Arrow 8">
            <a:extLst>
              <a:ext uri="{FF2B5EF4-FFF2-40B4-BE49-F238E27FC236}">
                <a16:creationId xmlns="" xmlns:a16="http://schemas.microsoft.com/office/drawing/2014/main" id="{9FE2C473-F25F-A541-8F40-0C204B413C0B}"/>
              </a:ext>
            </a:extLst>
          </p:cNvPr>
          <p:cNvSpPr/>
          <p:nvPr/>
        </p:nvSpPr>
        <p:spPr>
          <a:xfrm>
            <a:off x="3705225" y="1668463"/>
            <a:ext cx="2073275" cy="24288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4" name="Title 1">
            <a:extLst>
              <a:ext uri="{FF2B5EF4-FFF2-40B4-BE49-F238E27FC236}">
                <a16:creationId xmlns="" xmlns:a16="http://schemas.microsoft.com/office/drawing/2014/main" id="{61325CC4-2636-4071-80C4-1B3A44F9C81A}"/>
              </a:ext>
            </a:extLst>
          </p:cNvPr>
          <p:cNvSpPr>
            <a:spLocks noGrp="1"/>
          </p:cNvSpPr>
          <p:nvPr>
            <p:ph type="title"/>
          </p:nvPr>
        </p:nvSpPr>
        <p:spPr>
          <a:xfrm>
            <a:off x="852617" y="279867"/>
            <a:ext cx="10792536" cy="605631"/>
          </a:xfrm>
        </p:spPr>
        <p:txBody>
          <a:bodyPr>
            <a:normAutofit/>
          </a:bodyPr>
          <a:lstStyle/>
          <a:p>
            <a:r>
              <a:rPr lang="en-US" sz="2400" b="1" dirty="0">
                <a:solidFill>
                  <a:srgbClr val="0070C0"/>
                </a:solidFill>
                <a:latin typeface="Arial" panose="020B0604020202020204" pitchFamily="34" charset="0"/>
                <a:cs typeface="Arial" panose="020B0604020202020204" pitchFamily="34" charset="0"/>
              </a:rPr>
              <a:t>2. KIẾN TRÚC NGHIỆP VỤ VÀ ỨNG DỤNG</a:t>
            </a:r>
          </a:p>
        </p:txBody>
      </p:sp>
      <p:pic>
        <p:nvPicPr>
          <p:cNvPr id="125" name="Picture 124">
            <a:extLst>
              <a:ext uri="{FF2B5EF4-FFF2-40B4-BE49-F238E27FC236}">
                <a16:creationId xmlns="" xmlns:a16="http://schemas.microsoft.com/office/drawing/2014/main" id="{4094B40C-E360-489E-9838-5826E2E0D918}"/>
              </a:ext>
            </a:extLst>
          </p:cNvPr>
          <p:cNvPicPr>
            <a:picLocks noChangeAspect="1"/>
          </p:cNvPicPr>
          <p:nvPr/>
        </p:nvPicPr>
        <p:blipFill>
          <a:blip r:embed="rId11" cstate="email"/>
          <a:stretch>
            <a:fillRect/>
          </a:stretch>
        </p:blipFill>
        <p:spPr>
          <a:xfrm>
            <a:off x="0" y="239234"/>
            <a:ext cx="631767" cy="492293"/>
          </a:xfrm>
          <a:prstGeom prst="rect">
            <a:avLst/>
          </a:prstGeom>
        </p:spPr>
      </p:pic>
      <p:sp>
        <p:nvSpPr>
          <p:cNvPr id="3" name="Slide Number Placeholder 2">
            <a:extLst>
              <a:ext uri="{FF2B5EF4-FFF2-40B4-BE49-F238E27FC236}">
                <a16:creationId xmlns="" xmlns:a16="http://schemas.microsoft.com/office/drawing/2014/main" id="{CAF8B999-C43D-4CC6-B175-D5F448DA305E}"/>
              </a:ext>
            </a:extLst>
          </p:cNvPr>
          <p:cNvSpPr>
            <a:spLocks noGrp="1"/>
          </p:cNvSpPr>
          <p:nvPr>
            <p:ph type="sldNum" sz="quarter" idx="12"/>
          </p:nvPr>
        </p:nvSpPr>
        <p:spPr/>
        <p:txBody>
          <a:bodyPr/>
          <a:lstStyle/>
          <a:p>
            <a:fld id="{915606CC-36FA-4283-A0CE-BAC400B7BCE4}" type="slidenum">
              <a:rPr lang="en-US" smtClean="0"/>
              <a:pPr/>
              <a:t>5</a:t>
            </a:fld>
            <a:endParaRPr lang="en-US" dirty="0"/>
          </a:p>
        </p:txBody>
      </p:sp>
      <p:cxnSp>
        <p:nvCxnSpPr>
          <p:cNvPr id="6" name="Connector: Elbow 5">
            <a:extLst>
              <a:ext uri="{FF2B5EF4-FFF2-40B4-BE49-F238E27FC236}">
                <a16:creationId xmlns="" xmlns:a16="http://schemas.microsoft.com/office/drawing/2014/main" id="{EB175908-B73D-481F-A54F-26C3BBAFB86A}"/>
              </a:ext>
            </a:extLst>
          </p:cNvPr>
          <p:cNvCxnSpPr>
            <a:stCxn id="4" idx="3"/>
          </p:cNvCxnSpPr>
          <p:nvPr/>
        </p:nvCxnSpPr>
        <p:spPr>
          <a:xfrm flipV="1">
            <a:off x="3860799" y="4319588"/>
            <a:ext cx="941522" cy="1200940"/>
          </a:xfrm>
          <a:prstGeom prst="bent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 xmlns:a16="http://schemas.microsoft.com/office/drawing/2014/main" id="{67DED8F1-F1ED-4B57-A438-54484B86310A}"/>
              </a:ext>
            </a:extLst>
          </p:cNvPr>
          <p:cNvSpPr txBox="1"/>
          <p:nvPr/>
        </p:nvSpPr>
        <p:spPr>
          <a:xfrm>
            <a:off x="4806230" y="5490624"/>
            <a:ext cx="1941439" cy="646331"/>
          </a:xfrm>
          <a:prstGeom prst="rect">
            <a:avLst/>
          </a:prstGeom>
          <a:noFill/>
          <a:ln w="12700">
            <a:solidFill>
              <a:srgbClr val="9DC3E6"/>
            </a:solidFill>
          </a:ln>
        </p:spPr>
        <p:txBody>
          <a:bodyPr wrap="square" rtlCol="0">
            <a:spAutoFit/>
          </a:bodyPr>
          <a:lstStyle/>
          <a:p>
            <a:pPr algn="ctr"/>
            <a:r>
              <a:rPr lang="en-US" dirty="0">
                <a:highlight>
                  <a:srgbClr val="FFFF00"/>
                </a:highlight>
              </a:rPr>
              <a:t>Kho </a:t>
            </a:r>
            <a:r>
              <a:rPr lang="en-US" dirty="0" err="1">
                <a:highlight>
                  <a:srgbClr val="FFFF00"/>
                </a:highlight>
              </a:rPr>
              <a:t>dữ</a:t>
            </a:r>
            <a:r>
              <a:rPr lang="en-US" dirty="0">
                <a:highlight>
                  <a:srgbClr val="FFFF00"/>
                </a:highlight>
              </a:rPr>
              <a:t> </a:t>
            </a:r>
            <a:r>
              <a:rPr lang="en-US" dirty="0" err="1">
                <a:highlight>
                  <a:srgbClr val="FFFF00"/>
                </a:highlight>
              </a:rPr>
              <a:t>liệu</a:t>
            </a:r>
            <a:r>
              <a:rPr lang="en-US" dirty="0">
                <a:highlight>
                  <a:srgbClr val="FFFF00"/>
                </a:highlight>
              </a:rPr>
              <a:t> </a:t>
            </a:r>
            <a:r>
              <a:rPr lang="en-US" dirty="0" err="1">
                <a:highlight>
                  <a:srgbClr val="FFFF00"/>
                </a:highlight>
              </a:rPr>
              <a:t>Địa</a:t>
            </a:r>
            <a:r>
              <a:rPr lang="en-US" dirty="0">
                <a:highlight>
                  <a:srgbClr val="FFFF00"/>
                </a:highlight>
              </a:rPr>
              <a:t> </a:t>
            </a:r>
            <a:r>
              <a:rPr lang="en-US" dirty="0" err="1">
                <a:highlight>
                  <a:srgbClr val="FFFF00"/>
                </a:highlight>
              </a:rPr>
              <a:t>phư</a:t>
            </a:r>
            <a:r>
              <a:rPr lang="vi-VN" dirty="0">
                <a:highlight>
                  <a:srgbClr val="FFFF00"/>
                </a:highlight>
              </a:rPr>
              <a:t>ơ</a:t>
            </a:r>
            <a:r>
              <a:rPr lang="en-US" dirty="0">
                <a:highlight>
                  <a:srgbClr val="FFFF00"/>
                </a:highlight>
              </a:rPr>
              <a:t>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9">
            <a:extLst>
              <a:ext uri="{FF2B5EF4-FFF2-40B4-BE49-F238E27FC236}">
                <a16:creationId xmlns="" xmlns:a16="http://schemas.microsoft.com/office/drawing/2014/main" id="{22F4B0BF-669A-42E7-9F54-D0183BEF3A18}"/>
              </a:ext>
            </a:extLst>
          </p:cNvPr>
          <p:cNvSpPr>
            <a:spLocks noChangeArrowheads="1"/>
          </p:cNvSpPr>
          <p:nvPr/>
        </p:nvSpPr>
        <p:spPr bwMode="auto">
          <a:xfrm>
            <a:off x="5711825" y="280988"/>
            <a:ext cx="2262188"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solidFill>
                  <a:srgbClr val="FFFFFF"/>
                </a:solidFill>
                <a:latin typeface="Arial" panose="020B0604020202020204" pitchFamily="34" charset="0"/>
              </a:rPr>
              <a:t>TÍNH NĂNG CHÍNH</a:t>
            </a:r>
          </a:p>
        </p:txBody>
      </p:sp>
      <p:grpSp>
        <p:nvGrpSpPr>
          <p:cNvPr id="23555" name="Group 1">
            <a:extLst>
              <a:ext uri="{FF2B5EF4-FFF2-40B4-BE49-F238E27FC236}">
                <a16:creationId xmlns="" xmlns:a16="http://schemas.microsoft.com/office/drawing/2014/main" id="{9044E370-8C3C-4799-AD64-C2F10AF4E001}"/>
              </a:ext>
            </a:extLst>
          </p:cNvPr>
          <p:cNvGrpSpPr>
            <a:grpSpLocks/>
          </p:cNvGrpSpPr>
          <p:nvPr/>
        </p:nvGrpSpPr>
        <p:grpSpPr bwMode="auto">
          <a:xfrm>
            <a:off x="62774" y="1143000"/>
            <a:ext cx="12053026" cy="5521325"/>
            <a:chOff x="731442" y="1582739"/>
            <a:chExt cx="10240554" cy="4515517"/>
          </a:xfrm>
        </p:grpSpPr>
        <p:sp>
          <p:nvSpPr>
            <p:cNvPr id="23556" name="TextBox 66">
              <a:extLst>
                <a:ext uri="{FF2B5EF4-FFF2-40B4-BE49-F238E27FC236}">
                  <a16:creationId xmlns="" xmlns:a16="http://schemas.microsoft.com/office/drawing/2014/main" id="{8C634535-34AB-45C1-89D8-E4618E922E49}"/>
                </a:ext>
              </a:extLst>
            </p:cNvPr>
            <p:cNvSpPr txBox="1">
              <a:spLocks noChangeArrowheads="1"/>
            </p:cNvSpPr>
            <p:nvPr/>
          </p:nvSpPr>
          <p:spPr bwMode="auto">
            <a:xfrm>
              <a:off x="731442" y="1680031"/>
              <a:ext cx="3197225" cy="130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51435" tIns="25718" rIns="51435" bIns="25718">
              <a:spAutoFit/>
            </a:bodyPr>
            <a:lstStyle>
              <a:lvl1pPr marL="342900" indent="-342900"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34290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hangingPunct="1">
                <a:spcBef>
                  <a:spcPct val="0"/>
                </a:spcBef>
                <a:buFont typeface="Wingdings" panose="05000000000000000000" pitchFamily="2" charset="2"/>
                <a:buNone/>
              </a:pPr>
              <a:r>
                <a:rPr lang="en-US" altLang="en-US" sz="1800" b="1" dirty="0">
                  <a:solidFill>
                    <a:srgbClr val="0070C0"/>
                  </a:solidFill>
                  <a:latin typeface="Cambria" panose="02040503050406030204" pitchFamily="18" charset="0"/>
                </a:rPr>
                <a:t>BÁO CÁO ĐỘNG</a:t>
              </a:r>
            </a:p>
            <a:p>
              <a:pPr lvl="1" algn="just" eaLnBrk="1" hangingPunct="1">
                <a:spcBef>
                  <a:spcPct val="0"/>
                </a:spcBef>
                <a:buFont typeface="Arial" panose="020B0604020202020204" pitchFamily="34" charset="0"/>
                <a:buChar char="•"/>
              </a:pPr>
              <a:r>
                <a:rPr lang="en-US" altLang="en-US" sz="1800" dirty="0">
                  <a:solidFill>
                    <a:srgbClr val="0070C0"/>
                  </a:solidFill>
                  <a:latin typeface="Cambria" panose="02040503050406030204" pitchFamily="18" charset="0"/>
                </a:rPr>
                <a:t> </a:t>
              </a:r>
              <a:r>
                <a:rPr lang="en-US" altLang="en-US" sz="1600" dirty="0" err="1">
                  <a:solidFill>
                    <a:srgbClr val="0070C0"/>
                  </a:solidFill>
                  <a:latin typeface="Cambria" panose="02040503050406030204" pitchFamily="18" charset="0"/>
                </a:rPr>
                <a:t>Xây</a:t>
              </a:r>
              <a:r>
                <a:rPr lang="en-US" altLang="en-US" sz="1600" dirty="0">
                  <a:solidFill>
                    <a:srgbClr val="0070C0"/>
                  </a:solidFill>
                  <a:latin typeface="Cambria" panose="02040503050406030204" pitchFamily="18" charset="0"/>
                </a:rPr>
                <a:t> </a:t>
              </a:r>
              <a:r>
                <a:rPr lang="en-US" altLang="en-US" sz="1600" dirty="0" err="1">
                  <a:solidFill>
                    <a:srgbClr val="0070C0"/>
                  </a:solidFill>
                  <a:latin typeface="Cambria" panose="02040503050406030204" pitchFamily="18" charset="0"/>
                </a:rPr>
                <a:t>dựng</a:t>
              </a:r>
              <a:r>
                <a:rPr lang="en-US" altLang="en-US" sz="1600" dirty="0">
                  <a:solidFill>
                    <a:srgbClr val="0070C0"/>
                  </a:solidFill>
                  <a:latin typeface="Cambria" panose="02040503050406030204" pitchFamily="18" charset="0"/>
                </a:rPr>
                <a:t> </a:t>
              </a:r>
              <a:r>
                <a:rPr lang="en-US" altLang="en-US" sz="1600" dirty="0" err="1">
                  <a:solidFill>
                    <a:srgbClr val="0070C0"/>
                  </a:solidFill>
                  <a:latin typeface="Cambria" panose="02040503050406030204" pitchFamily="18" charset="0"/>
                </a:rPr>
                <a:t>cây</a:t>
              </a:r>
              <a:r>
                <a:rPr lang="en-US" altLang="en-US" sz="1600" dirty="0">
                  <a:solidFill>
                    <a:srgbClr val="0070C0"/>
                  </a:solidFill>
                  <a:latin typeface="Cambria" panose="02040503050406030204" pitchFamily="18" charset="0"/>
                </a:rPr>
                <a:t> </a:t>
              </a:r>
              <a:r>
                <a:rPr lang="en-US" altLang="en-US" sz="1600" dirty="0" err="1">
                  <a:solidFill>
                    <a:srgbClr val="0070C0"/>
                  </a:solidFill>
                  <a:latin typeface="Cambria" panose="02040503050406030204" pitchFamily="18" charset="0"/>
                </a:rPr>
                <a:t>tổ</a:t>
              </a:r>
              <a:r>
                <a:rPr lang="en-US" altLang="en-US" sz="1600" dirty="0">
                  <a:solidFill>
                    <a:srgbClr val="0070C0"/>
                  </a:solidFill>
                  <a:latin typeface="Cambria" panose="02040503050406030204" pitchFamily="18" charset="0"/>
                </a:rPr>
                <a:t> </a:t>
              </a:r>
              <a:r>
                <a:rPr lang="en-US" altLang="en-US" sz="1600" dirty="0" err="1">
                  <a:solidFill>
                    <a:srgbClr val="0070C0"/>
                  </a:solidFill>
                  <a:latin typeface="Cambria" panose="02040503050406030204" pitchFamily="18" charset="0"/>
                </a:rPr>
                <a:t>chức</a:t>
              </a:r>
              <a:r>
                <a:rPr lang="en-US" altLang="en-US" sz="1600" dirty="0">
                  <a:solidFill>
                    <a:srgbClr val="0070C0"/>
                  </a:solidFill>
                  <a:latin typeface="Cambria" panose="02040503050406030204" pitchFamily="18" charset="0"/>
                </a:rPr>
                <a:t> đ</a:t>
              </a:r>
              <a:r>
                <a:rPr lang="vi-VN" altLang="en-US" sz="1600" dirty="0">
                  <a:solidFill>
                    <a:srgbClr val="0070C0"/>
                  </a:solidFill>
                  <a:latin typeface="Cambria" panose="02040503050406030204" pitchFamily="18" charset="0"/>
                </a:rPr>
                <a:t>ơ</a:t>
              </a:r>
              <a:r>
                <a:rPr lang="en-US" altLang="en-US" sz="1600" dirty="0">
                  <a:solidFill>
                    <a:srgbClr val="0070C0"/>
                  </a:solidFill>
                  <a:latin typeface="Cambria" panose="02040503050406030204" pitchFamily="18" charset="0"/>
                </a:rPr>
                <a:t>n </a:t>
              </a:r>
              <a:r>
                <a:rPr lang="en-US" altLang="en-US" sz="1600" dirty="0" err="1">
                  <a:solidFill>
                    <a:srgbClr val="0070C0"/>
                  </a:solidFill>
                  <a:latin typeface="Cambria" panose="02040503050406030204" pitchFamily="18" charset="0"/>
                </a:rPr>
                <a:t>vị</a:t>
              </a:r>
              <a:r>
                <a:rPr lang="en-US" altLang="en-US" sz="1600" dirty="0">
                  <a:solidFill>
                    <a:srgbClr val="0070C0"/>
                  </a:solidFill>
                  <a:latin typeface="Cambria" panose="02040503050406030204" pitchFamily="18" charset="0"/>
                </a:rPr>
                <a:t> </a:t>
              </a:r>
              <a:r>
                <a:rPr lang="en-US" altLang="en-US" sz="1600" dirty="0" err="1">
                  <a:solidFill>
                    <a:srgbClr val="0070C0"/>
                  </a:solidFill>
                  <a:latin typeface="Cambria" panose="02040503050406030204" pitchFamily="18" charset="0"/>
                </a:rPr>
                <a:t>báo</a:t>
              </a:r>
              <a:r>
                <a:rPr lang="en-US" altLang="en-US" sz="1600" dirty="0">
                  <a:solidFill>
                    <a:srgbClr val="0070C0"/>
                  </a:solidFill>
                  <a:latin typeface="Cambria" panose="02040503050406030204" pitchFamily="18" charset="0"/>
                </a:rPr>
                <a:t> </a:t>
              </a:r>
              <a:r>
                <a:rPr lang="en-US" altLang="en-US" sz="1600" dirty="0" err="1">
                  <a:solidFill>
                    <a:srgbClr val="0070C0"/>
                  </a:solidFill>
                  <a:latin typeface="Cambria" panose="02040503050406030204" pitchFamily="18" charset="0"/>
                </a:rPr>
                <a:t>cáo</a:t>
              </a:r>
              <a:endParaRPr lang="en-US" altLang="en-US" sz="1600" dirty="0">
                <a:solidFill>
                  <a:srgbClr val="0070C0"/>
                </a:solidFill>
                <a:latin typeface="Cambria" panose="02040503050406030204" pitchFamily="18" charset="0"/>
              </a:endParaRPr>
            </a:p>
            <a:p>
              <a:pPr lvl="1" algn="just" eaLnBrk="1" hangingPunct="1">
                <a:spcBef>
                  <a:spcPct val="0"/>
                </a:spcBef>
                <a:buFont typeface="Arial" panose="020B0604020202020204" pitchFamily="34" charset="0"/>
                <a:buChar char="•"/>
              </a:pPr>
              <a:r>
                <a:rPr lang="en-US" altLang="en-US" sz="1600" dirty="0">
                  <a:solidFill>
                    <a:srgbClr val="0070C0"/>
                  </a:solidFill>
                  <a:latin typeface="Cambria" panose="02040503050406030204" pitchFamily="18" charset="0"/>
                </a:rPr>
                <a:t> </a:t>
              </a:r>
              <a:r>
                <a:rPr lang="en-US" altLang="en-US" sz="1600" dirty="0" err="1">
                  <a:solidFill>
                    <a:srgbClr val="0070C0"/>
                  </a:solidFill>
                  <a:latin typeface="Cambria" panose="02040503050406030204" pitchFamily="18" charset="0"/>
                </a:rPr>
                <a:t>Xây</a:t>
              </a:r>
              <a:r>
                <a:rPr lang="en-US" altLang="en-US" sz="1600" dirty="0">
                  <a:solidFill>
                    <a:srgbClr val="0070C0"/>
                  </a:solidFill>
                  <a:latin typeface="Cambria" panose="02040503050406030204" pitchFamily="18" charset="0"/>
                </a:rPr>
                <a:t> </a:t>
              </a:r>
              <a:r>
                <a:rPr lang="en-US" altLang="en-US" sz="1600" dirty="0" err="1">
                  <a:solidFill>
                    <a:srgbClr val="0070C0"/>
                  </a:solidFill>
                  <a:latin typeface="Cambria" panose="02040503050406030204" pitchFamily="18" charset="0"/>
                </a:rPr>
                <a:t>dựng</a:t>
              </a:r>
              <a:r>
                <a:rPr lang="en-US" altLang="en-US" sz="1600" dirty="0">
                  <a:solidFill>
                    <a:srgbClr val="0070C0"/>
                  </a:solidFill>
                  <a:latin typeface="Cambria" panose="02040503050406030204" pitchFamily="18" charset="0"/>
                </a:rPr>
                <a:t> </a:t>
              </a:r>
              <a:r>
                <a:rPr lang="en-US" altLang="en-US" sz="1600" dirty="0" err="1">
                  <a:solidFill>
                    <a:srgbClr val="0070C0"/>
                  </a:solidFill>
                  <a:latin typeface="Cambria" panose="02040503050406030204" pitchFamily="18" charset="0"/>
                </a:rPr>
                <a:t>chế</a:t>
              </a:r>
              <a:r>
                <a:rPr lang="en-US" altLang="en-US" sz="1600" dirty="0">
                  <a:solidFill>
                    <a:srgbClr val="0070C0"/>
                  </a:solidFill>
                  <a:latin typeface="Cambria" panose="02040503050406030204" pitchFamily="18" charset="0"/>
                </a:rPr>
                <a:t> </a:t>
              </a:r>
              <a:r>
                <a:rPr lang="en-US" altLang="en-US" sz="1600" dirty="0" err="1">
                  <a:solidFill>
                    <a:srgbClr val="0070C0"/>
                  </a:solidFill>
                  <a:latin typeface="Cambria" panose="02040503050406030204" pitchFamily="18" charset="0"/>
                </a:rPr>
                <a:t>độ</a:t>
              </a:r>
              <a:r>
                <a:rPr lang="en-US" altLang="en-US" sz="1600" dirty="0">
                  <a:solidFill>
                    <a:srgbClr val="0070C0"/>
                  </a:solidFill>
                  <a:latin typeface="Cambria" panose="02040503050406030204" pitchFamily="18" charset="0"/>
                </a:rPr>
                <a:t> </a:t>
              </a:r>
              <a:r>
                <a:rPr lang="en-US" altLang="en-US" sz="1600" dirty="0" err="1">
                  <a:solidFill>
                    <a:srgbClr val="0070C0"/>
                  </a:solidFill>
                  <a:latin typeface="Cambria" panose="02040503050406030204" pitchFamily="18" charset="0"/>
                </a:rPr>
                <a:t>báo</a:t>
              </a:r>
              <a:r>
                <a:rPr lang="en-US" altLang="en-US" sz="1600" dirty="0">
                  <a:solidFill>
                    <a:srgbClr val="0070C0"/>
                  </a:solidFill>
                  <a:latin typeface="Cambria" panose="02040503050406030204" pitchFamily="18" charset="0"/>
                </a:rPr>
                <a:t> </a:t>
              </a:r>
              <a:r>
                <a:rPr lang="en-US" altLang="en-US" sz="1600" dirty="0" err="1">
                  <a:solidFill>
                    <a:srgbClr val="0070C0"/>
                  </a:solidFill>
                  <a:latin typeface="Cambria" panose="02040503050406030204" pitchFamily="18" charset="0"/>
                </a:rPr>
                <a:t>cáo</a:t>
              </a:r>
              <a:r>
                <a:rPr lang="en-US" altLang="en-US" sz="1600" dirty="0">
                  <a:solidFill>
                    <a:srgbClr val="0070C0"/>
                  </a:solidFill>
                  <a:latin typeface="Cambria" panose="02040503050406030204" pitchFamily="18" charset="0"/>
                </a:rPr>
                <a:t> </a:t>
              </a:r>
            </a:p>
            <a:p>
              <a:pPr lvl="1" algn="just" eaLnBrk="1" hangingPunct="1">
                <a:spcBef>
                  <a:spcPct val="0"/>
                </a:spcBef>
                <a:buFont typeface="Arial" panose="020B0604020202020204" pitchFamily="34" charset="0"/>
                <a:buChar char="•"/>
              </a:pPr>
              <a:r>
                <a:rPr lang="en-US" altLang="en-US" sz="1600" dirty="0" err="1">
                  <a:solidFill>
                    <a:srgbClr val="0070C0"/>
                  </a:solidFill>
                  <a:latin typeface="Cambria" panose="02040503050406030204" pitchFamily="18" charset="0"/>
                </a:rPr>
                <a:t>Thiết</a:t>
              </a:r>
              <a:r>
                <a:rPr lang="en-US" altLang="en-US" sz="1600" dirty="0">
                  <a:solidFill>
                    <a:srgbClr val="0070C0"/>
                  </a:solidFill>
                  <a:latin typeface="Cambria" panose="02040503050406030204" pitchFamily="18" charset="0"/>
                </a:rPr>
                <a:t> </a:t>
              </a:r>
              <a:r>
                <a:rPr lang="en-US" altLang="en-US" sz="1600" dirty="0" err="1">
                  <a:solidFill>
                    <a:srgbClr val="0070C0"/>
                  </a:solidFill>
                  <a:latin typeface="Cambria" panose="02040503050406030204" pitchFamily="18" charset="0"/>
                </a:rPr>
                <a:t>kế</a:t>
              </a:r>
              <a:r>
                <a:rPr lang="en-US" altLang="en-US" sz="1600" dirty="0">
                  <a:solidFill>
                    <a:srgbClr val="0070C0"/>
                  </a:solidFill>
                  <a:latin typeface="Cambria" panose="02040503050406030204" pitchFamily="18" charset="0"/>
                </a:rPr>
                <a:t> </a:t>
              </a:r>
              <a:r>
                <a:rPr lang="en-US" altLang="en-US" sz="1600" dirty="0" err="1">
                  <a:solidFill>
                    <a:srgbClr val="0070C0"/>
                  </a:solidFill>
                  <a:latin typeface="Cambria" panose="02040503050406030204" pitchFamily="18" charset="0"/>
                </a:rPr>
                <a:t>mẫu</a:t>
              </a:r>
              <a:r>
                <a:rPr lang="en-US" altLang="en-US" sz="1600" dirty="0">
                  <a:solidFill>
                    <a:srgbClr val="0070C0"/>
                  </a:solidFill>
                  <a:latin typeface="Cambria" panose="02040503050406030204" pitchFamily="18" charset="0"/>
                </a:rPr>
                <a:t> </a:t>
              </a:r>
              <a:r>
                <a:rPr lang="en-US" altLang="en-US" sz="1600" dirty="0" err="1">
                  <a:solidFill>
                    <a:srgbClr val="0070C0"/>
                  </a:solidFill>
                  <a:latin typeface="Cambria" panose="02040503050406030204" pitchFamily="18" charset="0"/>
                </a:rPr>
                <a:t>báo</a:t>
              </a:r>
              <a:r>
                <a:rPr lang="en-US" altLang="en-US" sz="1600" dirty="0">
                  <a:solidFill>
                    <a:srgbClr val="0070C0"/>
                  </a:solidFill>
                  <a:latin typeface="Cambria" panose="02040503050406030204" pitchFamily="18" charset="0"/>
                </a:rPr>
                <a:t> </a:t>
              </a:r>
              <a:r>
                <a:rPr lang="en-US" altLang="en-US" sz="1600" dirty="0" err="1">
                  <a:solidFill>
                    <a:srgbClr val="0070C0"/>
                  </a:solidFill>
                  <a:latin typeface="Cambria" panose="02040503050406030204" pitchFamily="18" charset="0"/>
                </a:rPr>
                <a:t>cáo</a:t>
              </a:r>
              <a:r>
                <a:rPr lang="en-US" altLang="en-US" sz="1600" dirty="0">
                  <a:solidFill>
                    <a:srgbClr val="0070C0"/>
                  </a:solidFill>
                  <a:latin typeface="Cambria" panose="02040503050406030204" pitchFamily="18" charset="0"/>
                </a:rPr>
                <a:t> </a:t>
              </a:r>
              <a:r>
                <a:rPr lang="en-US" altLang="en-US" sz="1600" dirty="0" err="1">
                  <a:solidFill>
                    <a:srgbClr val="0070C0"/>
                  </a:solidFill>
                  <a:latin typeface="Cambria" panose="02040503050406030204" pitchFamily="18" charset="0"/>
                </a:rPr>
                <a:t>mới</a:t>
              </a:r>
              <a:r>
                <a:rPr lang="en-US" altLang="en-US" sz="1600" dirty="0">
                  <a:solidFill>
                    <a:srgbClr val="0070C0"/>
                  </a:solidFill>
                  <a:latin typeface="Cambria" panose="02040503050406030204" pitchFamily="18" charset="0"/>
                </a:rPr>
                <a:t> </a:t>
              </a:r>
              <a:r>
                <a:rPr lang="en-US" altLang="en-US" sz="1600" dirty="0" err="1">
                  <a:solidFill>
                    <a:srgbClr val="0070C0"/>
                  </a:solidFill>
                  <a:latin typeface="Cambria" panose="02040503050406030204" pitchFamily="18" charset="0"/>
                </a:rPr>
                <a:t>trên</a:t>
              </a:r>
              <a:r>
                <a:rPr lang="en-US" altLang="en-US" sz="1600" dirty="0">
                  <a:solidFill>
                    <a:srgbClr val="0070C0"/>
                  </a:solidFill>
                  <a:latin typeface="Cambria" panose="02040503050406030204" pitchFamily="18" charset="0"/>
                </a:rPr>
                <a:t> </a:t>
              </a:r>
              <a:r>
                <a:rPr lang="en-US" altLang="en-US" sz="1600" dirty="0" err="1">
                  <a:solidFill>
                    <a:srgbClr val="0070C0"/>
                  </a:solidFill>
                  <a:latin typeface="Cambria" panose="02040503050406030204" pitchFamily="18" charset="0"/>
                </a:rPr>
                <a:t>giao</a:t>
              </a:r>
              <a:r>
                <a:rPr lang="en-US" altLang="en-US" sz="1600" dirty="0">
                  <a:solidFill>
                    <a:srgbClr val="0070C0"/>
                  </a:solidFill>
                  <a:latin typeface="Cambria" panose="02040503050406030204" pitchFamily="18" charset="0"/>
                </a:rPr>
                <a:t> </a:t>
              </a:r>
              <a:r>
                <a:rPr lang="en-US" altLang="en-US" sz="1600" dirty="0" err="1">
                  <a:solidFill>
                    <a:srgbClr val="0070C0"/>
                  </a:solidFill>
                  <a:latin typeface="Cambria" panose="02040503050406030204" pitchFamily="18" charset="0"/>
                </a:rPr>
                <a:t>diện</a:t>
              </a:r>
              <a:r>
                <a:rPr lang="en-US" altLang="en-US" sz="1600" dirty="0">
                  <a:solidFill>
                    <a:srgbClr val="0070C0"/>
                  </a:solidFill>
                  <a:latin typeface="Cambria" panose="02040503050406030204" pitchFamily="18" charset="0"/>
                </a:rPr>
                <a:t> </a:t>
              </a:r>
              <a:r>
                <a:rPr lang="en-US" altLang="en-US" sz="1600" dirty="0" err="1">
                  <a:solidFill>
                    <a:srgbClr val="0070C0"/>
                  </a:solidFill>
                  <a:latin typeface="Cambria" panose="02040503050406030204" pitchFamily="18" charset="0"/>
                </a:rPr>
                <a:t>trực</a:t>
              </a:r>
              <a:r>
                <a:rPr lang="en-US" altLang="en-US" sz="1600" dirty="0">
                  <a:solidFill>
                    <a:srgbClr val="0070C0"/>
                  </a:solidFill>
                  <a:latin typeface="Cambria" panose="02040503050406030204" pitchFamily="18" charset="0"/>
                </a:rPr>
                <a:t> </a:t>
              </a:r>
              <a:r>
                <a:rPr lang="en-US" altLang="en-US" sz="1600" dirty="0" err="1">
                  <a:solidFill>
                    <a:srgbClr val="0070C0"/>
                  </a:solidFill>
                  <a:latin typeface="Cambria" panose="02040503050406030204" pitchFamily="18" charset="0"/>
                </a:rPr>
                <a:t>quan</a:t>
              </a:r>
              <a:endParaRPr lang="en-US" altLang="en-US" sz="1600" dirty="0">
                <a:solidFill>
                  <a:srgbClr val="0070C0"/>
                </a:solidFill>
                <a:latin typeface="Cambria" panose="02040503050406030204" pitchFamily="18" charset="0"/>
              </a:endParaRPr>
            </a:p>
            <a:p>
              <a:pPr lvl="1" algn="just" eaLnBrk="1" hangingPunct="1">
                <a:spcBef>
                  <a:spcPct val="0"/>
                </a:spcBef>
                <a:buFont typeface="Arial" panose="020B0604020202020204" pitchFamily="34" charset="0"/>
                <a:buChar char="•"/>
              </a:pPr>
              <a:r>
                <a:rPr lang="en-US" altLang="en-US" sz="1600" dirty="0">
                  <a:solidFill>
                    <a:srgbClr val="0070C0"/>
                  </a:solidFill>
                  <a:latin typeface="Cambria" panose="02040503050406030204" pitchFamily="18" charset="0"/>
                </a:rPr>
                <a:t> </a:t>
              </a:r>
              <a:r>
                <a:rPr lang="en-US" altLang="en-US" sz="1600" dirty="0" err="1">
                  <a:solidFill>
                    <a:srgbClr val="0070C0"/>
                  </a:solidFill>
                  <a:latin typeface="Cambria" panose="02040503050406030204" pitchFamily="18" charset="0"/>
                </a:rPr>
                <a:t>Thiết</a:t>
              </a:r>
              <a:r>
                <a:rPr lang="en-US" altLang="en-US" sz="1600" dirty="0">
                  <a:solidFill>
                    <a:srgbClr val="0070C0"/>
                  </a:solidFill>
                  <a:latin typeface="Cambria" panose="02040503050406030204" pitchFamily="18" charset="0"/>
                </a:rPr>
                <a:t> </a:t>
              </a:r>
              <a:r>
                <a:rPr lang="en-US" altLang="en-US" sz="1600" dirty="0" err="1">
                  <a:solidFill>
                    <a:srgbClr val="0070C0"/>
                  </a:solidFill>
                  <a:latin typeface="Cambria" panose="02040503050406030204" pitchFamily="18" charset="0"/>
                </a:rPr>
                <a:t>lập</a:t>
              </a:r>
              <a:r>
                <a:rPr lang="en-US" altLang="en-US" sz="1600" dirty="0">
                  <a:solidFill>
                    <a:srgbClr val="0070C0"/>
                  </a:solidFill>
                  <a:latin typeface="Cambria" panose="02040503050406030204" pitchFamily="18" charset="0"/>
                </a:rPr>
                <a:t> </a:t>
              </a:r>
              <a:r>
                <a:rPr lang="en-US" altLang="en-US" sz="1600" dirty="0" err="1">
                  <a:solidFill>
                    <a:srgbClr val="0070C0"/>
                  </a:solidFill>
                  <a:latin typeface="Cambria" panose="02040503050406030204" pitchFamily="18" charset="0"/>
                </a:rPr>
                <a:t>quy</a:t>
              </a:r>
              <a:r>
                <a:rPr lang="en-US" altLang="en-US" sz="1600" dirty="0">
                  <a:solidFill>
                    <a:srgbClr val="0070C0"/>
                  </a:solidFill>
                  <a:latin typeface="Cambria" panose="02040503050406030204" pitchFamily="18" charset="0"/>
                </a:rPr>
                <a:t> </a:t>
              </a:r>
              <a:r>
                <a:rPr lang="en-US" altLang="en-US" sz="1600" dirty="0" err="1">
                  <a:solidFill>
                    <a:srgbClr val="0070C0"/>
                  </a:solidFill>
                  <a:latin typeface="Cambria" panose="02040503050406030204" pitchFamily="18" charset="0"/>
                </a:rPr>
                <a:t>trình</a:t>
              </a:r>
              <a:r>
                <a:rPr lang="en-US" altLang="en-US" sz="1600" dirty="0">
                  <a:solidFill>
                    <a:srgbClr val="0070C0"/>
                  </a:solidFill>
                  <a:latin typeface="Cambria" panose="02040503050406030204" pitchFamily="18" charset="0"/>
                </a:rPr>
                <a:t> </a:t>
              </a:r>
              <a:r>
                <a:rPr lang="en-US" altLang="en-US" sz="1600" dirty="0" err="1">
                  <a:solidFill>
                    <a:srgbClr val="0070C0"/>
                  </a:solidFill>
                  <a:latin typeface="Cambria" panose="02040503050406030204" pitchFamily="18" charset="0"/>
                </a:rPr>
                <a:t>báo</a:t>
              </a:r>
              <a:r>
                <a:rPr lang="en-US" altLang="en-US" sz="1600" dirty="0">
                  <a:solidFill>
                    <a:srgbClr val="0070C0"/>
                  </a:solidFill>
                  <a:latin typeface="Cambria" panose="02040503050406030204" pitchFamily="18" charset="0"/>
                </a:rPr>
                <a:t> </a:t>
              </a:r>
              <a:r>
                <a:rPr lang="en-US" altLang="en-US" sz="1600" dirty="0" err="1">
                  <a:solidFill>
                    <a:srgbClr val="0070C0"/>
                  </a:solidFill>
                  <a:latin typeface="Cambria" panose="02040503050406030204" pitchFamily="18" charset="0"/>
                </a:rPr>
                <a:t>cáo</a:t>
              </a:r>
              <a:endParaRPr lang="en-US" altLang="en-US" sz="1600" dirty="0">
                <a:solidFill>
                  <a:srgbClr val="0070C0"/>
                </a:solidFill>
                <a:latin typeface="Cambria" panose="02040503050406030204" pitchFamily="18" charset="0"/>
              </a:endParaRPr>
            </a:p>
          </p:txBody>
        </p:sp>
        <p:sp>
          <p:nvSpPr>
            <p:cNvPr id="5" name="Freeform 60">
              <a:extLst>
                <a:ext uri="{FF2B5EF4-FFF2-40B4-BE49-F238E27FC236}">
                  <a16:creationId xmlns="" xmlns:a16="http://schemas.microsoft.com/office/drawing/2014/main" id="{2397244B-6642-4EAB-870B-89A4FBF684A1}"/>
                </a:ext>
              </a:extLst>
            </p:cNvPr>
            <p:cNvSpPr>
              <a:spLocks/>
            </p:cNvSpPr>
            <p:nvPr/>
          </p:nvSpPr>
          <p:spPr bwMode="auto">
            <a:xfrm>
              <a:off x="5235635" y="1595722"/>
              <a:ext cx="956285" cy="949064"/>
            </a:xfrm>
            <a:custGeom>
              <a:avLst/>
              <a:gdLst>
                <a:gd name="T0" fmla="*/ 547 w 2397"/>
                <a:gd name="T1" fmla="*/ 194 h 2398"/>
                <a:gd name="T2" fmla="*/ 359 w 2397"/>
                <a:gd name="T3" fmla="*/ 344 h 2398"/>
                <a:gd name="T4" fmla="*/ 209 w 2397"/>
                <a:gd name="T5" fmla="*/ 524 h 2398"/>
                <a:gd name="T6" fmla="*/ 97 w 2397"/>
                <a:gd name="T7" fmla="*/ 726 h 2398"/>
                <a:gd name="T8" fmla="*/ 27 w 2397"/>
                <a:gd name="T9" fmla="*/ 945 h 2398"/>
                <a:gd name="T10" fmla="*/ 0 w 2397"/>
                <a:gd name="T11" fmla="*/ 1173 h 2398"/>
                <a:gd name="T12" fmla="*/ 18 w 2397"/>
                <a:gd name="T13" fmla="*/ 1405 h 2398"/>
                <a:gd name="T14" fmla="*/ 82 w 2397"/>
                <a:gd name="T15" fmla="*/ 1634 h 2398"/>
                <a:gd name="T16" fmla="*/ 161 w 2397"/>
                <a:gd name="T17" fmla="*/ 1798 h 2398"/>
                <a:gd name="T18" fmla="*/ 265 w 2397"/>
                <a:gd name="T19" fmla="*/ 1950 h 2398"/>
                <a:gd name="T20" fmla="*/ 430 w 2397"/>
                <a:gd name="T21" fmla="*/ 2120 h 2398"/>
                <a:gd name="T22" fmla="*/ 622 w 2397"/>
                <a:gd name="T23" fmla="*/ 2250 h 2398"/>
                <a:gd name="T24" fmla="*/ 834 w 2397"/>
                <a:gd name="T25" fmla="*/ 2341 h 2398"/>
                <a:gd name="T26" fmla="*/ 1058 w 2397"/>
                <a:gd name="T27" fmla="*/ 2389 h 2398"/>
                <a:gd name="T28" fmla="*/ 1288 w 2397"/>
                <a:gd name="T29" fmla="*/ 2394 h 2398"/>
                <a:gd name="T30" fmla="*/ 1519 w 2397"/>
                <a:gd name="T31" fmla="*/ 2354 h 2398"/>
                <a:gd name="T32" fmla="*/ 1743 w 2397"/>
                <a:gd name="T33" fmla="*/ 2267 h 2398"/>
                <a:gd name="T34" fmla="*/ 1851 w 2397"/>
                <a:gd name="T35" fmla="*/ 2205 h 2398"/>
                <a:gd name="T36" fmla="*/ 2039 w 2397"/>
                <a:gd name="T37" fmla="*/ 2055 h 2398"/>
                <a:gd name="T38" fmla="*/ 2189 w 2397"/>
                <a:gd name="T39" fmla="*/ 1875 h 2398"/>
                <a:gd name="T40" fmla="*/ 2299 w 2397"/>
                <a:gd name="T41" fmla="*/ 1672 h 2398"/>
                <a:gd name="T42" fmla="*/ 2369 w 2397"/>
                <a:gd name="T43" fmla="*/ 1453 h 2398"/>
                <a:gd name="T44" fmla="*/ 2397 w 2397"/>
                <a:gd name="T45" fmla="*/ 1225 h 2398"/>
                <a:gd name="T46" fmla="*/ 2380 w 2397"/>
                <a:gd name="T47" fmla="*/ 993 h 2398"/>
                <a:gd name="T48" fmla="*/ 2316 w 2397"/>
                <a:gd name="T49" fmla="*/ 765 h 2398"/>
                <a:gd name="T50" fmla="*/ 2236 w 2397"/>
                <a:gd name="T51" fmla="*/ 601 h 2398"/>
                <a:gd name="T52" fmla="*/ 2134 w 2397"/>
                <a:gd name="T53" fmla="*/ 449 h 2398"/>
                <a:gd name="T54" fmla="*/ 1968 w 2397"/>
                <a:gd name="T55" fmla="*/ 279 h 2398"/>
                <a:gd name="T56" fmla="*/ 1776 w 2397"/>
                <a:gd name="T57" fmla="*/ 148 h 2398"/>
                <a:gd name="T58" fmla="*/ 1565 w 2397"/>
                <a:gd name="T59" fmla="*/ 57 h 2398"/>
                <a:gd name="T60" fmla="*/ 1339 w 2397"/>
                <a:gd name="T61" fmla="*/ 9 h 2398"/>
                <a:gd name="T62" fmla="*/ 1108 w 2397"/>
                <a:gd name="T63" fmla="*/ 4 h 2398"/>
                <a:gd name="T64" fmla="*/ 878 w 2397"/>
                <a:gd name="T65" fmla="*/ 44 h 2398"/>
                <a:gd name="T66" fmla="*/ 653 w 2397"/>
                <a:gd name="T67" fmla="*/ 131 h 2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7" h="2398">
                  <a:moveTo>
                    <a:pt x="600" y="162"/>
                  </a:moveTo>
                  <a:lnTo>
                    <a:pt x="547" y="194"/>
                  </a:lnTo>
                  <a:lnTo>
                    <a:pt x="449" y="265"/>
                  </a:lnTo>
                  <a:lnTo>
                    <a:pt x="359" y="344"/>
                  </a:lnTo>
                  <a:lnTo>
                    <a:pt x="279" y="431"/>
                  </a:lnTo>
                  <a:lnTo>
                    <a:pt x="209" y="524"/>
                  </a:lnTo>
                  <a:lnTo>
                    <a:pt x="148" y="623"/>
                  </a:lnTo>
                  <a:lnTo>
                    <a:pt x="97" y="726"/>
                  </a:lnTo>
                  <a:lnTo>
                    <a:pt x="57" y="834"/>
                  </a:lnTo>
                  <a:lnTo>
                    <a:pt x="27" y="945"/>
                  </a:lnTo>
                  <a:lnTo>
                    <a:pt x="8" y="1058"/>
                  </a:lnTo>
                  <a:lnTo>
                    <a:pt x="0" y="1173"/>
                  </a:lnTo>
                  <a:lnTo>
                    <a:pt x="3" y="1290"/>
                  </a:lnTo>
                  <a:lnTo>
                    <a:pt x="18" y="1405"/>
                  </a:lnTo>
                  <a:lnTo>
                    <a:pt x="44" y="1521"/>
                  </a:lnTo>
                  <a:lnTo>
                    <a:pt x="82" y="1634"/>
                  </a:lnTo>
                  <a:lnTo>
                    <a:pt x="131" y="1744"/>
                  </a:lnTo>
                  <a:lnTo>
                    <a:pt x="161" y="1798"/>
                  </a:lnTo>
                  <a:lnTo>
                    <a:pt x="193" y="1851"/>
                  </a:lnTo>
                  <a:lnTo>
                    <a:pt x="265" y="1950"/>
                  </a:lnTo>
                  <a:lnTo>
                    <a:pt x="344" y="2039"/>
                  </a:lnTo>
                  <a:lnTo>
                    <a:pt x="430" y="2120"/>
                  </a:lnTo>
                  <a:lnTo>
                    <a:pt x="522" y="2190"/>
                  </a:lnTo>
                  <a:lnTo>
                    <a:pt x="622" y="2250"/>
                  </a:lnTo>
                  <a:lnTo>
                    <a:pt x="726" y="2301"/>
                  </a:lnTo>
                  <a:lnTo>
                    <a:pt x="834" y="2341"/>
                  </a:lnTo>
                  <a:lnTo>
                    <a:pt x="945" y="2371"/>
                  </a:lnTo>
                  <a:lnTo>
                    <a:pt x="1058" y="2389"/>
                  </a:lnTo>
                  <a:lnTo>
                    <a:pt x="1173" y="2398"/>
                  </a:lnTo>
                  <a:lnTo>
                    <a:pt x="1288" y="2394"/>
                  </a:lnTo>
                  <a:lnTo>
                    <a:pt x="1405" y="2380"/>
                  </a:lnTo>
                  <a:lnTo>
                    <a:pt x="1519" y="2354"/>
                  </a:lnTo>
                  <a:lnTo>
                    <a:pt x="1633" y="2317"/>
                  </a:lnTo>
                  <a:lnTo>
                    <a:pt x="1743" y="2267"/>
                  </a:lnTo>
                  <a:lnTo>
                    <a:pt x="1798" y="2236"/>
                  </a:lnTo>
                  <a:lnTo>
                    <a:pt x="1851" y="2205"/>
                  </a:lnTo>
                  <a:lnTo>
                    <a:pt x="1950" y="2134"/>
                  </a:lnTo>
                  <a:lnTo>
                    <a:pt x="2039" y="2055"/>
                  </a:lnTo>
                  <a:lnTo>
                    <a:pt x="2118" y="1968"/>
                  </a:lnTo>
                  <a:lnTo>
                    <a:pt x="2189" y="1875"/>
                  </a:lnTo>
                  <a:lnTo>
                    <a:pt x="2249" y="1776"/>
                  </a:lnTo>
                  <a:lnTo>
                    <a:pt x="2299" y="1672"/>
                  </a:lnTo>
                  <a:lnTo>
                    <a:pt x="2340" y="1565"/>
                  </a:lnTo>
                  <a:lnTo>
                    <a:pt x="2369" y="1453"/>
                  </a:lnTo>
                  <a:lnTo>
                    <a:pt x="2389" y="1341"/>
                  </a:lnTo>
                  <a:lnTo>
                    <a:pt x="2397" y="1225"/>
                  </a:lnTo>
                  <a:lnTo>
                    <a:pt x="2394" y="1109"/>
                  </a:lnTo>
                  <a:lnTo>
                    <a:pt x="2380" y="993"/>
                  </a:lnTo>
                  <a:lnTo>
                    <a:pt x="2354" y="878"/>
                  </a:lnTo>
                  <a:lnTo>
                    <a:pt x="2316" y="765"/>
                  </a:lnTo>
                  <a:lnTo>
                    <a:pt x="2266" y="655"/>
                  </a:lnTo>
                  <a:lnTo>
                    <a:pt x="2236" y="601"/>
                  </a:lnTo>
                  <a:lnTo>
                    <a:pt x="2205" y="547"/>
                  </a:lnTo>
                  <a:lnTo>
                    <a:pt x="2134" y="449"/>
                  </a:lnTo>
                  <a:lnTo>
                    <a:pt x="2054" y="359"/>
                  </a:lnTo>
                  <a:lnTo>
                    <a:pt x="1968" y="279"/>
                  </a:lnTo>
                  <a:lnTo>
                    <a:pt x="1874" y="209"/>
                  </a:lnTo>
                  <a:lnTo>
                    <a:pt x="1776" y="148"/>
                  </a:lnTo>
                  <a:lnTo>
                    <a:pt x="1672" y="98"/>
                  </a:lnTo>
                  <a:lnTo>
                    <a:pt x="1565" y="57"/>
                  </a:lnTo>
                  <a:lnTo>
                    <a:pt x="1453" y="28"/>
                  </a:lnTo>
                  <a:lnTo>
                    <a:pt x="1339" y="9"/>
                  </a:lnTo>
                  <a:lnTo>
                    <a:pt x="1225" y="0"/>
                  </a:lnTo>
                  <a:lnTo>
                    <a:pt x="1108" y="4"/>
                  </a:lnTo>
                  <a:lnTo>
                    <a:pt x="993" y="19"/>
                  </a:lnTo>
                  <a:lnTo>
                    <a:pt x="878" y="44"/>
                  </a:lnTo>
                  <a:lnTo>
                    <a:pt x="765" y="82"/>
                  </a:lnTo>
                  <a:lnTo>
                    <a:pt x="653" y="131"/>
                  </a:lnTo>
                  <a:lnTo>
                    <a:pt x="600" y="162"/>
                  </a:lnTo>
                  <a:close/>
                </a:path>
              </a:pathLst>
            </a:custGeom>
            <a:solidFill>
              <a:srgbClr val="7CCA62"/>
            </a:solidFill>
            <a:ln>
              <a:noFill/>
            </a:ln>
          </p:spPr>
          <p:txBody>
            <a:bodyPr lIns="68580" tIns="34290" rIns="68580" bIns="34290"/>
            <a:lstStyle/>
            <a:p>
              <a:pPr defTabSz="685800" eaLnBrk="1" fontAlgn="auto" hangingPunct="1">
                <a:spcBef>
                  <a:spcPts val="0"/>
                </a:spcBef>
                <a:spcAft>
                  <a:spcPts val="0"/>
                </a:spcAft>
                <a:defRPr/>
              </a:pPr>
              <a:endParaRPr lang="en-US" sz="1600" kern="0">
                <a:solidFill>
                  <a:prstClr val="black"/>
                </a:solidFill>
                <a:latin typeface="Calibri"/>
              </a:endParaRPr>
            </a:p>
          </p:txBody>
        </p:sp>
        <p:sp>
          <p:nvSpPr>
            <p:cNvPr id="6" name="Freeform: Shape 82">
              <a:extLst>
                <a:ext uri="{FF2B5EF4-FFF2-40B4-BE49-F238E27FC236}">
                  <a16:creationId xmlns="" xmlns:a16="http://schemas.microsoft.com/office/drawing/2014/main" id="{92E080E5-B053-4296-8F9F-C28693CA44CD}"/>
                </a:ext>
              </a:extLst>
            </p:cNvPr>
            <p:cNvSpPr>
              <a:spLocks/>
            </p:cNvSpPr>
            <p:nvPr/>
          </p:nvSpPr>
          <p:spPr bwMode="auto">
            <a:xfrm>
              <a:off x="3826160" y="1595722"/>
              <a:ext cx="821407" cy="1550180"/>
            </a:xfrm>
            <a:custGeom>
              <a:avLst/>
              <a:gdLst>
                <a:gd name="connsiteX0" fmla="*/ 1091813 w 1364969"/>
                <a:gd name="connsiteY0" fmla="*/ 0 h 2589076"/>
                <a:gd name="connsiteX1" fmla="*/ 1251937 w 1364969"/>
                <a:gd name="connsiteY1" fmla="*/ 0 h 2589076"/>
                <a:gd name="connsiteX2" fmla="*/ 1238657 w 1364969"/>
                <a:gd name="connsiteY2" fmla="*/ 30830 h 2589076"/>
                <a:gd name="connsiteX3" fmla="*/ 1204929 w 1364969"/>
                <a:gd name="connsiteY3" fmla="*/ 122734 h 2589076"/>
                <a:gd name="connsiteX4" fmla="*/ 1174508 w 1364969"/>
                <a:gd name="connsiteY4" fmla="*/ 215960 h 2589076"/>
                <a:gd name="connsiteX5" fmla="*/ 1148717 w 1364969"/>
                <a:gd name="connsiteY5" fmla="*/ 311169 h 2589076"/>
                <a:gd name="connsiteX6" fmla="*/ 1128216 w 1364969"/>
                <a:gd name="connsiteY6" fmla="*/ 407040 h 2589076"/>
                <a:gd name="connsiteX7" fmla="*/ 1112344 w 1364969"/>
                <a:gd name="connsiteY7" fmla="*/ 504233 h 2589076"/>
                <a:gd name="connsiteX8" fmla="*/ 1099779 w 1364969"/>
                <a:gd name="connsiteY8" fmla="*/ 601425 h 2589076"/>
                <a:gd name="connsiteX9" fmla="*/ 1093166 w 1364969"/>
                <a:gd name="connsiteY9" fmla="*/ 699941 h 2589076"/>
                <a:gd name="connsiteX10" fmla="*/ 1090520 w 1364969"/>
                <a:gd name="connsiteY10" fmla="*/ 798456 h 2589076"/>
                <a:gd name="connsiteX11" fmla="*/ 1093166 w 1364969"/>
                <a:gd name="connsiteY11" fmla="*/ 896971 h 2589076"/>
                <a:gd name="connsiteX12" fmla="*/ 1101101 w 1364969"/>
                <a:gd name="connsiteY12" fmla="*/ 996809 h 2589076"/>
                <a:gd name="connsiteX13" fmla="*/ 1113005 w 1364969"/>
                <a:gd name="connsiteY13" fmla="*/ 1095324 h 2589076"/>
                <a:gd name="connsiteX14" fmla="*/ 1130200 w 1364969"/>
                <a:gd name="connsiteY14" fmla="*/ 1193839 h 2589076"/>
                <a:gd name="connsiteX15" fmla="*/ 1152685 w 1364969"/>
                <a:gd name="connsiteY15" fmla="*/ 1292355 h 2589076"/>
                <a:gd name="connsiteX16" fmla="*/ 1179137 w 1364969"/>
                <a:gd name="connsiteY16" fmla="*/ 1390209 h 2589076"/>
                <a:gd name="connsiteX17" fmla="*/ 1211542 w 1364969"/>
                <a:gd name="connsiteY17" fmla="*/ 1486079 h 2589076"/>
                <a:gd name="connsiteX18" fmla="*/ 1248576 w 1364969"/>
                <a:gd name="connsiteY18" fmla="*/ 1581950 h 2589076"/>
                <a:gd name="connsiteX19" fmla="*/ 1290901 w 1364969"/>
                <a:gd name="connsiteY19" fmla="*/ 1676498 h 2589076"/>
                <a:gd name="connsiteX20" fmla="*/ 1338516 w 1364969"/>
                <a:gd name="connsiteY20" fmla="*/ 1769724 h 2589076"/>
                <a:gd name="connsiteX21" fmla="*/ 1364969 w 1364969"/>
                <a:gd name="connsiteY21" fmla="*/ 1815345 h 2589076"/>
                <a:gd name="connsiteX22" fmla="*/ 1364969 w 1364969"/>
                <a:gd name="connsiteY22" fmla="*/ 1816006 h 2589076"/>
                <a:gd name="connsiteX23" fmla="*/ 1364718 w 1364969"/>
                <a:gd name="connsiteY23" fmla="*/ 1816152 h 2589076"/>
                <a:gd name="connsiteX24" fmla="*/ 1364969 w 1364969"/>
                <a:gd name="connsiteY24" fmla="*/ 1816581 h 2589076"/>
                <a:gd name="connsiteX25" fmla="*/ 1270200 w 1364969"/>
                <a:gd name="connsiteY25" fmla="*/ 1871195 h 2589076"/>
                <a:gd name="connsiteX26" fmla="*/ 1236673 w 1364969"/>
                <a:gd name="connsiteY26" fmla="*/ 1890719 h 2589076"/>
                <a:gd name="connsiteX27" fmla="*/ 1236673 w 1364969"/>
                <a:gd name="connsiteY27" fmla="*/ 1890516 h 2589076"/>
                <a:gd name="connsiteX28" fmla="*/ 24481 w 1364969"/>
                <a:gd name="connsiteY28" fmla="*/ 2589076 h 2589076"/>
                <a:gd name="connsiteX29" fmla="*/ 0 w 1364969"/>
                <a:gd name="connsiteY29" fmla="*/ 2546160 h 2589076"/>
                <a:gd name="connsiteX30" fmla="*/ 1212183 w 1364969"/>
                <a:gd name="connsiteY30" fmla="*/ 1847260 h 2589076"/>
                <a:gd name="connsiteX31" fmla="*/ 1208236 w 1364969"/>
                <a:gd name="connsiteY31" fmla="*/ 1840470 h 2589076"/>
                <a:gd name="connsiteX32" fmla="*/ 1156652 w 1364969"/>
                <a:gd name="connsiteY32" fmla="*/ 1740632 h 2589076"/>
                <a:gd name="connsiteX33" fmla="*/ 1111021 w 1364969"/>
                <a:gd name="connsiteY33" fmla="*/ 1639472 h 2589076"/>
                <a:gd name="connsiteX34" fmla="*/ 1072003 w 1364969"/>
                <a:gd name="connsiteY34" fmla="*/ 1536329 h 2589076"/>
                <a:gd name="connsiteX35" fmla="*/ 1036953 w 1364969"/>
                <a:gd name="connsiteY35" fmla="*/ 1433185 h 2589076"/>
                <a:gd name="connsiteX36" fmla="*/ 1008516 w 1364969"/>
                <a:gd name="connsiteY36" fmla="*/ 1328058 h 2589076"/>
                <a:gd name="connsiteX37" fmla="*/ 984047 w 1364969"/>
                <a:gd name="connsiteY37" fmla="*/ 1222931 h 2589076"/>
                <a:gd name="connsiteX38" fmla="*/ 965530 w 1364969"/>
                <a:gd name="connsiteY38" fmla="*/ 1117804 h 2589076"/>
                <a:gd name="connsiteX39" fmla="*/ 952965 w 1364969"/>
                <a:gd name="connsiteY39" fmla="*/ 1011355 h 2589076"/>
                <a:gd name="connsiteX40" fmla="*/ 945029 w 1364969"/>
                <a:gd name="connsiteY40" fmla="*/ 904905 h 2589076"/>
                <a:gd name="connsiteX41" fmla="*/ 942384 w 1364969"/>
                <a:gd name="connsiteY41" fmla="*/ 798456 h 2589076"/>
                <a:gd name="connsiteX42" fmla="*/ 945029 w 1364969"/>
                <a:gd name="connsiteY42" fmla="*/ 693329 h 2589076"/>
                <a:gd name="connsiteX43" fmla="*/ 951643 w 1364969"/>
                <a:gd name="connsiteY43" fmla="*/ 588202 h 2589076"/>
                <a:gd name="connsiteX44" fmla="*/ 964869 w 1364969"/>
                <a:gd name="connsiteY44" fmla="*/ 483075 h 2589076"/>
                <a:gd name="connsiteX45" fmla="*/ 982063 w 1364969"/>
                <a:gd name="connsiteY45" fmla="*/ 378609 h 2589076"/>
                <a:gd name="connsiteX46" fmla="*/ 1005210 w 1364969"/>
                <a:gd name="connsiteY46" fmla="*/ 276127 h 2589076"/>
                <a:gd name="connsiteX47" fmla="*/ 1031663 w 1364969"/>
                <a:gd name="connsiteY47" fmla="*/ 174306 h 2589076"/>
                <a:gd name="connsiteX48" fmla="*/ 1064067 w 1364969"/>
                <a:gd name="connsiteY48" fmla="*/ 73807 h 258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364969" h="2589076">
                  <a:moveTo>
                    <a:pt x="1091813" y="0"/>
                  </a:moveTo>
                  <a:lnTo>
                    <a:pt x="1251937" y="0"/>
                  </a:lnTo>
                  <a:lnTo>
                    <a:pt x="1238657" y="30830"/>
                  </a:lnTo>
                  <a:lnTo>
                    <a:pt x="1204929" y="122734"/>
                  </a:lnTo>
                  <a:lnTo>
                    <a:pt x="1174508" y="215960"/>
                  </a:lnTo>
                  <a:lnTo>
                    <a:pt x="1148717" y="311169"/>
                  </a:lnTo>
                  <a:lnTo>
                    <a:pt x="1128216" y="407040"/>
                  </a:lnTo>
                  <a:lnTo>
                    <a:pt x="1112344" y="504233"/>
                  </a:lnTo>
                  <a:lnTo>
                    <a:pt x="1099779" y="601425"/>
                  </a:lnTo>
                  <a:lnTo>
                    <a:pt x="1093166" y="699941"/>
                  </a:lnTo>
                  <a:lnTo>
                    <a:pt x="1090520" y="798456"/>
                  </a:lnTo>
                  <a:lnTo>
                    <a:pt x="1093166" y="896971"/>
                  </a:lnTo>
                  <a:lnTo>
                    <a:pt x="1101101" y="996809"/>
                  </a:lnTo>
                  <a:lnTo>
                    <a:pt x="1113005" y="1095324"/>
                  </a:lnTo>
                  <a:lnTo>
                    <a:pt x="1130200" y="1193839"/>
                  </a:lnTo>
                  <a:lnTo>
                    <a:pt x="1152685" y="1292355"/>
                  </a:lnTo>
                  <a:lnTo>
                    <a:pt x="1179137" y="1390209"/>
                  </a:lnTo>
                  <a:lnTo>
                    <a:pt x="1211542" y="1486079"/>
                  </a:lnTo>
                  <a:lnTo>
                    <a:pt x="1248576" y="1581950"/>
                  </a:lnTo>
                  <a:lnTo>
                    <a:pt x="1290901" y="1676498"/>
                  </a:lnTo>
                  <a:lnTo>
                    <a:pt x="1338516" y="1769724"/>
                  </a:lnTo>
                  <a:lnTo>
                    <a:pt x="1364969" y="1815345"/>
                  </a:lnTo>
                  <a:lnTo>
                    <a:pt x="1364969" y="1816006"/>
                  </a:lnTo>
                  <a:lnTo>
                    <a:pt x="1364718" y="1816152"/>
                  </a:lnTo>
                  <a:lnTo>
                    <a:pt x="1364969" y="1816581"/>
                  </a:lnTo>
                  <a:lnTo>
                    <a:pt x="1270200" y="1871195"/>
                  </a:lnTo>
                  <a:lnTo>
                    <a:pt x="1236673" y="1890719"/>
                  </a:lnTo>
                  <a:lnTo>
                    <a:pt x="1236673" y="1890516"/>
                  </a:lnTo>
                  <a:lnTo>
                    <a:pt x="24481" y="2589076"/>
                  </a:lnTo>
                  <a:lnTo>
                    <a:pt x="0" y="2546160"/>
                  </a:lnTo>
                  <a:lnTo>
                    <a:pt x="1212183" y="1847260"/>
                  </a:lnTo>
                  <a:lnTo>
                    <a:pt x="1208236" y="1840470"/>
                  </a:lnTo>
                  <a:lnTo>
                    <a:pt x="1156652" y="1740632"/>
                  </a:lnTo>
                  <a:lnTo>
                    <a:pt x="1111021" y="1639472"/>
                  </a:lnTo>
                  <a:lnTo>
                    <a:pt x="1072003" y="1536329"/>
                  </a:lnTo>
                  <a:lnTo>
                    <a:pt x="1036953" y="1433185"/>
                  </a:lnTo>
                  <a:lnTo>
                    <a:pt x="1008516" y="1328058"/>
                  </a:lnTo>
                  <a:lnTo>
                    <a:pt x="984047" y="1222931"/>
                  </a:lnTo>
                  <a:lnTo>
                    <a:pt x="965530" y="1117804"/>
                  </a:lnTo>
                  <a:lnTo>
                    <a:pt x="952965" y="1011355"/>
                  </a:lnTo>
                  <a:lnTo>
                    <a:pt x="945029" y="904905"/>
                  </a:lnTo>
                  <a:lnTo>
                    <a:pt x="942384" y="798456"/>
                  </a:lnTo>
                  <a:lnTo>
                    <a:pt x="945029" y="693329"/>
                  </a:lnTo>
                  <a:lnTo>
                    <a:pt x="951643" y="588202"/>
                  </a:lnTo>
                  <a:lnTo>
                    <a:pt x="964869" y="483075"/>
                  </a:lnTo>
                  <a:lnTo>
                    <a:pt x="982063" y="378609"/>
                  </a:lnTo>
                  <a:lnTo>
                    <a:pt x="1005210" y="276127"/>
                  </a:lnTo>
                  <a:lnTo>
                    <a:pt x="1031663" y="174306"/>
                  </a:lnTo>
                  <a:lnTo>
                    <a:pt x="1064067" y="73807"/>
                  </a:lnTo>
                  <a:close/>
                </a:path>
              </a:pathLst>
            </a:custGeom>
            <a:solidFill>
              <a:srgbClr val="17406D"/>
            </a:solidFill>
            <a:ln>
              <a:noFill/>
            </a:ln>
          </p:spPr>
          <p:txBody>
            <a:bodyPr lIns="68580" tIns="34290" rIns="68580" bIns="34290"/>
            <a:lstStyle/>
            <a:p>
              <a:pPr defTabSz="685800" eaLnBrk="1" fontAlgn="auto" hangingPunct="1">
                <a:spcBef>
                  <a:spcPts val="0"/>
                </a:spcBef>
                <a:spcAft>
                  <a:spcPts val="0"/>
                </a:spcAft>
                <a:defRPr/>
              </a:pPr>
              <a:endParaRPr lang="en-US" sz="1600" kern="0">
                <a:solidFill>
                  <a:prstClr val="black"/>
                </a:solidFill>
                <a:latin typeface="Calibri"/>
              </a:endParaRPr>
            </a:p>
          </p:txBody>
        </p:sp>
        <p:sp>
          <p:nvSpPr>
            <p:cNvPr id="7" name="Freeform: Shape 83">
              <a:extLst>
                <a:ext uri="{FF2B5EF4-FFF2-40B4-BE49-F238E27FC236}">
                  <a16:creationId xmlns="" xmlns:a16="http://schemas.microsoft.com/office/drawing/2014/main" id="{ECC23BF9-E1C4-415E-A4CB-0CDF3C3AFFD7}"/>
                </a:ext>
              </a:extLst>
            </p:cNvPr>
            <p:cNvSpPr>
              <a:spLocks/>
            </p:cNvSpPr>
            <p:nvPr/>
          </p:nvSpPr>
          <p:spPr bwMode="auto">
            <a:xfrm>
              <a:off x="4483016" y="1595722"/>
              <a:ext cx="660902" cy="2248670"/>
            </a:xfrm>
            <a:custGeom>
              <a:avLst/>
              <a:gdLst>
                <a:gd name="connsiteX0" fmla="*/ 161034 w 1097134"/>
                <a:gd name="connsiteY0" fmla="*/ 0 h 3775488"/>
                <a:gd name="connsiteX1" fmla="*/ 322580 w 1097134"/>
                <a:gd name="connsiteY1" fmla="*/ 0 h 3775488"/>
                <a:gd name="connsiteX2" fmla="*/ 319612 w 1097134"/>
                <a:gd name="connsiteY2" fmla="*/ 5896 h 3775488"/>
                <a:gd name="connsiteX3" fmla="*/ 271968 w 1097134"/>
                <a:gd name="connsiteY3" fmla="*/ 119616 h 3775488"/>
                <a:gd name="connsiteX4" fmla="*/ 232926 w 1097134"/>
                <a:gd name="connsiteY4" fmla="*/ 235320 h 3775488"/>
                <a:gd name="connsiteX5" fmla="*/ 201164 w 1097134"/>
                <a:gd name="connsiteY5" fmla="*/ 352347 h 3775488"/>
                <a:gd name="connsiteX6" fmla="*/ 176018 w 1097134"/>
                <a:gd name="connsiteY6" fmla="*/ 472679 h 3775488"/>
                <a:gd name="connsiteX7" fmla="*/ 158813 w 1097134"/>
                <a:gd name="connsiteY7" fmla="*/ 593011 h 3775488"/>
                <a:gd name="connsiteX8" fmla="*/ 150211 w 1097134"/>
                <a:gd name="connsiteY8" fmla="*/ 715988 h 3775488"/>
                <a:gd name="connsiteX9" fmla="*/ 148888 w 1097134"/>
                <a:gd name="connsiteY9" fmla="*/ 838304 h 3775488"/>
                <a:gd name="connsiteX10" fmla="*/ 155505 w 1097134"/>
                <a:gd name="connsiteY10" fmla="*/ 961942 h 3775488"/>
                <a:gd name="connsiteX11" fmla="*/ 170063 w 1097134"/>
                <a:gd name="connsiteY11" fmla="*/ 1084918 h 3775488"/>
                <a:gd name="connsiteX12" fmla="*/ 193223 w 1097134"/>
                <a:gd name="connsiteY12" fmla="*/ 1206573 h 3775488"/>
                <a:gd name="connsiteX13" fmla="*/ 224986 w 1097134"/>
                <a:gd name="connsiteY13" fmla="*/ 1328227 h 3775488"/>
                <a:gd name="connsiteX14" fmla="*/ 264689 w 1097134"/>
                <a:gd name="connsiteY14" fmla="*/ 1449221 h 3775488"/>
                <a:gd name="connsiteX15" fmla="*/ 313656 w 1097134"/>
                <a:gd name="connsiteY15" fmla="*/ 1567569 h 3775488"/>
                <a:gd name="connsiteX16" fmla="*/ 369902 w 1097134"/>
                <a:gd name="connsiteY16" fmla="*/ 1683935 h 3775488"/>
                <a:gd name="connsiteX17" fmla="*/ 402327 w 1097134"/>
                <a:gd name="connsiteY17" fmla="*/ 1741456 h 3775488"/>
                <a:gd name="connsiteX18" fmla="*/ 435413 w 1097134"/>
                <a:gd name="connsiteY18" fmla="*/ 1796333 h 3775488"/>
                <a:gd name="connsiteX19" fmla="*/ 506217 w 1097134"/>
                <a:gd name="connsiteY19" fmla="*/ 1902780 h 3775488"/>
                <a:gd name="connsiteX20" fmla="*/ 583638 w 1097134"/>
                <a:gd name="connsiteY20" fmla="*/ 2001955 h 3775488"/>
                <a:gd name="connsiteX21" fmla="*/ 665692 w 1097134"/>
                <a:gd name="connsiteY21" fmla="*/ 2095180 h 3775488"/>
                <a:gd name="connsiteX22" fmla="*/ 754363 w 1097134"/>
                <a:gd name="connsiteY22" fmla="*/ 2183115 h 3775488"/>
                <a:gd name="connsiteX23" fmla="*/ 847004 w 1097134"/>
                <a:gd name="connsiteY23" fmla="*/ 2263116 h 3775488"/>
                <a:gd name="connsiteX24" fmla="*/ 943615 w 1097134"/>
                <a:gd name="connsiteY24" fmla="*/ 2337166 h 3775488"/>
                <a:gd name="connsiteX25" fmla="*/ 1044858 w 1097134"/>
                <a:gd name="connsiteY25" fmla="*/ 2403944 h 3775488"/>
                <a:gd name="connsiteX26" fmla="*/ 1097134 w 1097134"/>
                <a:gd name="connsiteY26" fmla="*/ 2435019 h 3775488"/>
                <a:gd name="connsiteX27" fmla="*/ 1022360 w 1097134"/>
                <a:gd name="connsiteY27" fmla="*/ 2563285 h 3775488"/>
                <a:gd name="connsiteX28" fmla="*/ 1021767 w 1097134"/>
                <a:gd name="connsiteY28" fmla="*/ 2562933 h 3775488"/>
                <a:gd name="connsiteX29" fmla="*/ 322690 w 1097134"/>
                <a:gd name="connsiteY29" fmla="*/ 3775488 h 3775488"/>
                <a:gd name="connsiteX30" fmla="*/ 279739 w 1097134"/>
                <a:gd name="connsiteY30" fmla="*/ 3751681 h 3775488"/>
                <a:gd name="connsiteX31" fmla="*/ 979048 w 1097134"/>
                <a:gd name="connsiteY31" fmla="*/ 2537526 h 3775488"/>
                <a:gd name="connsiteX32" fmla="*/ 966775 w 1097134"/>
                <a:gd name="connsiteY32" fmla="*/ 2530227 h 3775488"/>
                <a:gd name="connsiteX33" fmla="*/ 856929 w 1097134"/>
                <a:gd name="connsiteY33" fmla="*/ 2458160 h 3775488"/>
                <a:gd name="connsiteX34" fmla="*/ 752377 w 1097134"/>
                <a:gd name="connsiteY34" fmla="*/ 2378159 h 3775488"/>
                <a:gd name="connsiteX35" fmla="*/ 653119 w 1097134"/>
                <a:gd name="connsiteY35" fmla="*/ 2291546 h 3775488"/>
                <a:gd name="connsiteX36" fmla="*/ 557831 w 1097134"/>
                <a:gd name="connsiteY36" fmla="*/ 2197660 h 3775488"/>
                <a:gd name="connsiteX37" fmla="*/ 468499 w 1097134"/>
                <a:gd name="connsiteY37" fmla="*/ 2097163 h 3775488"/>
                <a:gd name="connsiteX38" fmla="*/ 386446 w 1097134"/>
                <a:gd name="connsiteY38" fmla="*/ 1989393 h 3775488"/>
                <a:gd name="connsiteX39" fmla="*/ 309024 w 1097134"/>
                <a:gd name="connsiteY39" fmla="*/ 1875012 h 3775488"/>
                <a:gd name="connsiteX40" fmla="*/ 273953 w 1097134"/>
                <a:gd name="connsiteY40" fmla="*/ 1815507 h 3775488"/>
                <a:gd name="connsiteX41" fmla="*/ 238882 w 1097134"/>
                <a:gd name="connsiteY41" fmla="*/ 1753357 h 3775488"/>
                <a:gd name="connsiteX42" fmla="*/ 178003 w 1097134"/>
                <a:gd name="connsiteY42" fmla="*/ 1628397 h 3775488"/>
                <a:gd name="connsiteX43" fmla="*/ 125727 w 1097134"/>
                <a:gd name="connsiteY43" fmla="*/ 1500792 h 3775488"/>
                <a:gd name="connsiteX44" fmla="*/ 82715 w 1097134"/>
                <a:gd name="connsiteY44" fmla="*/ 1370542 h 3775488"/>
                <a:gd name="connsiteX45" fmla="*/ 48306 w 1097134"/>
                <a:gd name="connsiteY45" fmla="*/ 1239631 h 3775488"/>
                <a:gd name="connsiteX46" fmla="*/ 23160 w 1097134"/>
                <a:gd name="connsiteY46" fmla="*/ 1107398 h 3775488"/>
                <a:gd name="connsiteX47" fmla="*/ 7279 w 1097134"/>
                <a:gd name="connsiteY47" fmla="*/ 974504 h 3775488"/>
                <a:gd name="connsiteX48" fmla="*/ 0 w 1097134"/>
                <a:gd name="connsiteY48" fmla="*/ 842271 h 3775488"/>
                <a:gd name="connsiteX49" fmla="*/ 1324 w 1097134"/>
                <a:gd name="connsiteY49" fmla="*/ 710037 h 3775488"/>
                <a:gd name="connsiteX50" fmla="*/ 11249 w 1097134"/>
                <a:gd name="connsiteY50" fmla="*/ 577804 h 3775488"/>
                <a:gd name="connsiteX51" fmla="*/ 29778 w 1097134"/>
                <a:gd name="connsiteY51" fmla="*/ 447555 h 3775488"/>
                <a:gd name="connsiteX52" fmla="*/ 56246 w 1097134"/>
                <a:gd name="connsiteY52" fmla="*/ 317966 h 3775488"/>
                <a:gd name="connsiteX53" fmla="*/ 90656 w 1097134"/>
                <a:gd name="connsiteY53" fmla="*/ 191022 h 3775488"/>
                <a:gd name="connsiteX54" fmla="*/ 133006 w 1097134"/>
                <a:gd name="connsiteY54" fmla="*/ 66062 h 3775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097134" h="3775488">
                  <a:moveTo>
                    <a:pt x="161034" y="0"/>
                  </a:moveTo>
                  <a:lnTo>
                    <a:pt x="322580" y="0"/>
                  </a:lnTo>
                  <a:lnTo>
                    <a:pt x="319612" y="5896"/>
                  </a:lnTo>
                  <a:lnTo>
                    <a:pt x="271968" y="119616"/>
                  </a:lnTo>
                  <a:lnTo>
                    <a:pt x="232926" y="235320"/>
                  </a:lnTo>
                  <a:lnTo>
                    <a:pt x="201164" y="352347"/>
                  </a:lnTo>
                  <a:lnTo>
                    <a:pt x="176018" y="472679"/>
                  </a:lnTo>
                  <a:lnTo>
                    <a:pt x="158813" y="593011"/>
                  </a:lnTo>
                  <a:lnTo>
                    <a:pt x="150211" y="715988"/>
                  </a:lnTo>
                  <a:lnTo>
                    <a:pt x="148888" y="838304"/>
                  </a:lnTo>
                  <a:lnTo>
                    <a:pt x="155505" y="961942"/>
                  </a:lnTo>
                  <a:lnTo>
                    <a:pt x="170063" y="1084918"/>
                  </a:lnTo>
                  <a:lnTo>
                    <a:pt x="193223" y="1206573"/>
                  </a:lnTo>
                  <a:lnTo>
                    <a:pt x="224986" y="1328227"/>
                  </a:lnTo>
                  <a:lnTo>
                    <a:pt x="264689" y="1449221"/>
                  </a:lnTo>
                  <a:lnTo>
                    <a:pt x="313656" y="1567569"/>
                  </a:lnTo>
                  <a:lnTo>
                    <a:pt x="369902" y="1683935"/>
                  </a:lnTo>
                  <a:lnTo>
                    <a:pt x="402327" y="1741456"/>
                  </a:lnTo>
                  <a:lnTo>
                    <a:pt x="435413" y="1796333"/>
                  </a:lnTo>
                  <a:lnTo>
                    <a:pt x="506217" y="1902780"/>
                  </a:lnTo>
                  <a:lnTo>
                    <a:pt x="583638" y="2001955"/>
                  </a:lnTo>
                  <a:lnTo>
                    <a:pt x="665692" y="2095180"/>
                  </a:lnTo>
                  <a:lnTo>
                    <a:pt x="754363" y="2183115"/>
                  </a:lnTo>
                  <a:lnTo>
                    <a:pt x="847004" y="2263116"/>
                  </a:lnTo>
                  <a:lnTo>
                    <a:pt x="943615" y="2337166"/>
                  </a:lnTo>
                  <a:lnTo>
                    <a:pt x="1044858" y="2403944"/>
                  </a:lnTo>
                  <a:lnTo>
                    <a:pt x="1097134" y="2435019"/>
                  </a:lnTo>
                  <a:lnTo>
                    <a:pt x="1022360" y="2563285"/>
                  </a:lnTo>
                  <a:lnTo>
                    <a:pt x="1021767" y="2562933"/>
                  </a:lnTo>
                  <a:lnTo>
                    <a:pt x="322690" y="3775488"/>
                  </a:lnTo>
                  <a:lnTo>
                    <a:pt x="279739" y="3751681"/>
                  </a:lnTo>
                  <a:lnTo>
                    <a:pt x="979048" y="2537526"/>
                  </a:lnTo>
                  <a:lnTo>
                    <a:pt x="966775" y="2530227"/>
                  </a:lnTo>
                  <a:lnTo>
                    <a:pt x="856929" y="2458160"/>
                  </a:lnTo>
                  <a:lnTo>
                    <a:pt x="752377" y="2378159"/>
                  </a:lnTo>
                  <a:lnTo>
                    <a:pt x="653119" y="2291546"/>
                  </a:lnTo>
                  <a:lnTo>
                    <a:pt x="557831" y="2197660"/>
                  </a:lnTo>
                  <a:lnTo>
                    <a:pt x="468499" y="2097163"/>
                  </a:lnTo>
                  <a:lnTo>
                    <a:pt x="386446" y="1989393"/>
                  </a:lnTo>
                  <a:lnTo>
                    <a:pt x="309024" y="1875012"/>
                  </a:lnTo>
                  <a:lnTo>
                    <a:pt x="273953" y="1815507"/>
                  </a:lnTo>
                  <a:lnTo>
                    <a:pt x="238882" y="1753357"/>
                  </a:lnTo>
                  <a:lnTo>
                    <a:pt x="178003" y="1628397"/>
                  </a:lnTo>
                  <a:lnTo>
                    <a:pt x="125727" y="1500792"/>
                  </a:lnTo>
                  <a:lnTo>
                    <a:pt x="82715" y="1370542"/>
                  </a:lnTo>
                  <a:lnTo>
                    <a:pt x="48306" y="1239631"/>
                  </a:lnTo>
                  <a:lnTo>
                    <a:pt x="23160" y="1107398"/>
                  </a:lnTo>
                  <a:lnTo>
                    <a:pt x="7279" y="974504"/>
                  </a:lnTo>
                  <a:lnTo>
                    <a:pt x="0" y="842271"/>
                  </a:lnTo>
                  <a:lnTo>
                    <a:pt x="1324" y="710037"/>
                  </a:lnTo>
                  <a:lnTo>
                    <a:pt x="11249" y="577804"/>
                  </a:lnTo>
                  <a:lnTo>
                    <a:pt x="29778" y="447555"/>
                  </a:lnTo>
                  <a:lnTo>
                    <a:pt x="56246" y="317966"/>
                  </a:lnTo>
                  <a:lnTo>
                    <a:pt x="90656" y="191022"/>
                  </a:lnTo>
                  <a:lnTo>
                    <a:pt x="133006" y="66062"/>
                  </a:lnTo>
                  <a:close/>
                </a:path>
              </a:pathLst>
            </a:custGeom>
            <a:solidFill>
              <a:srgbClr val="009DD9"/>
            </a:solidFill>
            <a:ln>
              <a:noFill/>
            </a:ln>
          </p:spPr>
          <p:txBody>
            <a:bodyPr lIns="68580" tIns="34290" rIns="68580" bIns="34290"/>
            <a:lstStyle/>
            <a:p>
              <a:pPr defTabSz="685800" eaLnBrk="1" fontAlgn="auto" hangingPunct="1">
                <a:spcBef>
                  <a:spcPts val="0"/>
                </a:spcBef>
                <a:spcAft>
                  <a:spcPts val="0"/>
                </a:spcAft>
                <a:defRPr/>
              </a:pPr>
              <a:endParaRPr lang="en-US" sz="1600" kern="0">
                <a:solidFill>
                  <a:prstClr val="black"/>
                </a:solidFill>
                <a:latin typeface="Calibri"/>
              </a:endParaRPr>
            </a:p>
          </p:txBody>
        </p:sp>
        <p:sp>
          <p:nvSpPr>
            <p:cNvPr id="8" name="Freeform: Shape 84">
              <a:extLst>
                <a:ext uri="{FF2B5EF4-FFF2-40B4-BE49-F238E27FC236}">
                  <a16:creationId xmlns="" xmlns:a16="http://schemas.microsoft.com/office/drawing/2014/main" id="{8A6AF156-6E4B-490A-9D92-48735DD9A9A1}"/>
                </a:ext>
              </a:extLst>
            </p:cNvPr>
            <p:cNvSpPr>
              <a:spLocks noChangeArrowheads="1"/>
            </p:cNvSpPr>
            <p:nvPr/>
          </p:nvSpPr>
          <p:spPr bwMode="auto">
            <a:xfrm>
              <a:off x="4572036" y="2068306"/>
              <a:ext cx="1141068" cy="1976026"/>
            </a:xfrm>
            <a:custGeom>
              <a:avLst/>
              <a:gdLst>
                <a:gd name="connsiteX0" fmla="*/ 0 w 1896673"/>
                <a:gd name="connsiteY0" fmla="*/ 0 h 3299336"/>
                <a:gd name="connsiteX1" fmla="*/ 148136 w 1896673"/>
                <a:gd name="connsiteY1" fmla="*/ 0 h 3299336"/>
                <a:gd name="connsiteX2" fmla="*/ 148797 w 1896673"/>
                <a:gd name="connsiteY2" fmla="*/ 55551 h 3299336"/>
                <a:gd name="connsiteX3" fmla="*/ 156072 w 1896673"/>
                <a:gd name="connsiteY3" fmla="*/ 167976 h 3299336"/>
                <a:gd name="connsiteX4" fmla="*/ 169298 w 1896673"/>
                <a:gd name="connsiteY4" fmla="*/ 280400 h 3299336"/>
                <a:gd name="connsiteX5" fmla="*/ 191122 w 1896673"/>
                <a:gd name="connsiteY5" fmla="*/ 391503 h 3299336"/>
                <a:gd name="connsiteX6" fmla="*/ 220220 w 1896673"/>
                <a:gd name="connsiteY6" fmla="*/ 502605 h 3299336"/>
                <a:gd name="connsiteX7" fmla="*/ 257254 w 1896673"/>
                <a:gd name="connsiteY7" fmla="*/ 612384 h 3299336"/>
                <a:gd name="connsiteX8" fmla="*/ 300901 w 1896673"/>
                <a:gd name="connsiteY8" fmla="*/ 719518 h 3299336"/>
                <a:gd name="connsiteX9" fmla="*/ 353146 w 1896673"/>
                <a:gd name="connsiteY9" fmla="*/ 825330 h 3299336"/>
                <a:gd name="connsiteX10" fmla="*/ 382244 w 1896673"/>
                <a:gd name="connsiteY10" fmla="*/ 877574 h 3299336"/>
                <a:gd name="connsiteX11" fmla="*/ 412665 w 1896673"/>
                <a:gd name="connsiteY11" fmla="*/ 929819 h 3299336"/>
                <a:gd name="connsiteX12" fmla="*/ 480120 w 1896673"/>
                <a:gd name="connsiteY12" fmla="*/ 1028356 h 3299336"/>
                <a:gd name="connsiteX13" fmla="*/ 551542 w 1896673"/>
                <a:gd name="connsiteY13" fmla="*/ 1122264 h 3299336"/>
                <a:gd name="connsiteX14" fmla="*/ 628917 w 1896673"/>
                <a:gd name="connsiteY14" fmla="*/ 1208897 h 3299336"/>
                <a:gd name="connsiteX15" fmla="*/ 712244 w 1896673"/>
                <a:gd name="connsiteY15" fmla="*/ 1290239 h 3299336"/>
                <a:gd name="connsiteX16" fmla="*/ 798877 w 1896673"/>
                <a:gd name="connsiteY16" fmla="*/ 1364969 h 3299336"/>
                <a:gd name="connsiteX17" fmla="*/ 890139 w 1896673"/>
                <a:gd name="connsiteY17" fmla="*/ 1433085 h 3299336"/>
                <a:gd name="connsiteX18" fmla="*/ 985370 w 1896673"/>
                <a:gd name="connsiteY18" fmla="*/ 1495911 h 3299336"/>
                <a:gd name="connsiteX19" fmla="*/ 1083246 w 1896673"/>
                <a:gd name="connsiteY19" fmla="*/ 1551462 h 3299336"/>
                <a:gd name="connsiteX20" fmla="*/ 1185089 w 1896673"/>
                <a:gd name="connsiteY20" fmla="*/ 1600400 h 3299336"/>
                <a:gd name="connsiteX21" fmla="*/ 1289578 w 1896673"/>
                <a:gd name="connsiteY21" fmla="*/ 1642724 h 3299336"/>
                <a:gd name="connsiteX22" fmla="*/ 1396051 w 1896673"/>
                <a:gd name="connsiteY22" fmla="*/ 1678436 h 3299336"/>
                <a:gd name="connsiteX23" fmla="*/ 1505169 w 1896673"/>
                <a:gd name="connsiteY23" fmla="*/ 1706872 h 3299336"/>
                <a:gd name="connsiteX24" fmla="*/ 1615610 w 1896673"/>
                <a:gd name="connsiteY24" fmla="*/ 1728696 h 3299336"/>
                <a:gd name="connsiteX25" fmla="*/ 1726712 w 1896673"/>
                <a:gd name="connsiteY25" fmla="*/ 1743245 h 3299336"/>
                <a:gd name="connsiteX26" fmla="*/ 1840459 w 1896673"/>
                <a:gd name="connsiteY26" fmla="*/ 1751181 h 3299336"/>
                <a:gd name="connsiteX27" fmla="*/ 1847073 w 1896673"/>
                <a:gd name="connsiteY27" fmla="*/ 1751181 h 3299336"/>
                <a:gd name="connsiteX28" fmla="*/ 1847073 w 1896673"/>
                <a:gd name="connsiteY28" fmla="*/ 1749858 h 3299336"/>
                <a:gd name="connsiteX29" fmla="*/ 1896673 w 1896673"/>
                <a:gd name="connsiteY29" fmla="*/ 1749858 h 3299336"/>
                <a:gd name="connsiteX30" fmla="*/ 1896673 w 1896673"/>
                <a:gd name="connsiteY30" fmla="*/ 3299336 h 3299336"/>
                <a:gd name="connsiteX31" fmla="*/ 1847073 w 1896673"/>
                <a:gd name="connsiteY31" fmla="*/ 3299336 h 3299336"/>
                <a:gd name="connsiteX32" fmla="*/ 1847073 w 1896673"/>
                <a:gd name="connsiteY32" fmla="*/ 1899574 h 3299336"/>
                <a:gd name="connsiteX33" fmla="*/ 1835169 w 1896673"/>
                <a:gd name="connsiteY33" fmla="*/ 1899318 h 3299336"/>
                <a:gd name="connsiteX34" fmla="*/ 1713486 w 1896673"/>
                <a:gd name="connsiteY34" fmla="*/ 1890720 h 3299336"/>
                <a:gd name="connsiteX35" fmla="*/ 1591802 w 1896673"/>
                <a:gd name="connsiteY35" fmla="*/ 1875510 h 3299336"/>
                <a:gd name="connsiteX36" fmla="*/ 1471442 w 1896673"/>
                <a:gd name="connsiteY36" fmla="*/ 1851702 h 3299336"/>
                <a:gd name="connsiteX37" fmla="*/ 1354388 w 1896673"/>
                <a:gd name="connsiteY37" fmla="*/ 1820620 h 3299336"/>
                <a:gd name="connsiteX38" fmla="*/ 1238656 w 1896673"/>
                <a:gd name="connsiteY38" fmla="*/ 1782264 h 3299336"/>
                <a:gd name="connsiteX39" fmla="*/ 1125570 w 1896673"/>
                <a:gd name="connsiteY39" fmla="*/ 1735971 h 3299336"/>
                <a:gd name="connsiteX40" fmla="*/ 1014468 w 1896673"/>
                <a:gd name="connsiteY40" fmla="*/ 1682403 h 3299336"/>
                <a:gd name="connsiteX41" fmla="*/ 907334 w 1896673"/>
                <a:gd name="connsiteY41" fmla="*/ 1622884 h 3299336"/>
                <a:gd name="connsiteX42" fmla="*/ 804829 w 1896673"/>
                <a:gd name="connsiteY42" fmla="*/ 1554768 h 3299336"/>
                <a:gd name="connsiteX43" fmla="*/ 704969 w 1896673"/>
                <a:gd name="connsiteY43" fmla="*/ 1480700 h 3299336"/>
                <a:gd name="connsiteX44" fmla="*/ 611061 w 1896673"/>
                <a:gd name="connsiteY44" fmla="*/ 1400019 h 3299336"/>
                <a:gd name="connsiteX45" fmla="*/ 521783 w 1896673"/>
                <a:gd name="connsiteY45" fmla="*/ 1311402 h 3299336"/>
                <a:gd name="connsiteX46" fmla="*/ 437795 w 1896673"/>
                <a:gd name="connsiteY46" fmla="*/ 1217494 h 3299336"/>
                <a:gd name="connsiteX47" fmla="*/ 359098 w 1896673"/>
                <a:gd name="connsiteY47" fmla="*/ 1116312 h 3299336"/>
                <a:gd name="connsiteX48" fmla="*/ 287014 w 1896673"/>
                <a:gd name="connsiteY48" fmla="*/ 1007855 h 3299336"/>
                <a:gd name="connsiteX49" fmla="*/ 253286 w 1896673"/>
                <a:gd name="connsiteY49" fmla="*/ 952304 h 3299336"/>
                <a:gd name="connsiteX50" fmla="*/ 221543 w 1896673"/>
                <a:gd name="connsiteY50" fmla="*/ 896091 h 3299336"/>
                <a:gd name="connsiteX51" fmla="*/ 165330 w 1896673"/>
                <a:gd name="connsiteY51" fmla="*/ 781021 h 3299336"/>
                <a:gd name="connsiteX52" fmla="*/ 117054 w 1896673"/>
                <a:gd name="connsiteY52" fmla="*/ 663306 h 3299336"/>
                <a:gd name="connsiteX53" fmla="*/ 78036 w 1896673"/>
                <a:gd name="connsiteY53" fmla="*/ 544929 h 3299336"/>
                <a:gd name="connsiteX54" fmla="*/ 46292 w 1896673"/>
                <a:gd name="connsiteY54" fmla="*/ 425230 h 3299336"/>
                <a:gd name="connsiteX55" fmla="*/ 23146 w 1896673"/>
                <a:gd name="connsiteY55" fmla="*/ 303547 h 3299336"/>
                <a:gd name="connsiteX56" fmla="*/ 7274 w 1896673"/>
                <a:gd name="connsiteY56" fmla="*/ 182525 h 3299336"/>
                <a:gd name="connsiteX57" fmla="*/ 661 w 1896673"/>
                <a:gd name="connsiteY57" fmla="*/ 60842 h 329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896673" h="3299336">
                  <a:moveTo>
                    <a:pt x="0" y="0"/>
                  </a:moveTo>
                  <a:lnTo>
                    <a:pt x="148136" y="0"/>
                  </a:lnTo>
                  <a:lnTo>
                    <a:pt x="148797" y="55551"/>
                  </a:lnTo>
                  <a:lnTo>
                    <a:pt x="156072" y="167976"/>
                  </a:lnTo>
                  <a:lnTo>
                    <a:pt x="169298" y="280400"/>
                  </a:lnTo>
                  <a:lnTo>
                    <a:pt x="191122" y="391503"/>
                  </a:lnTo>
                  <a:lnTo>
                    <a:pt x="220220" y="502605"/>
                  </a:lnTo>
                  <a:lnTo>
                    <a:pt x="257254" y="612384"/>
                  </a:lnTo>
                  <a:lnTo>
                    <a:pt x="300901" y="719518"/>
                  </a:lnTo>
                  <a:lnTo>
                    <a:pt x="353146" y="825330"/>
                  </a:lnTo>
                  <a:lnTo>
                    <a:pt x="382244" y="877574"/>
                  </a:lnTo>
                  <a:lnTo>
                    <a:pt x="412665" y="929819"/>
                  </a:lnTo>
                  <a:lnTo>
                    <a:pt x="480120" y="1028356"/>
                  </a:lnTo>
                  <a:lnTo>
                    <a:pt x="551542" y="1122264"/>
                  </a:lnTo>
                  <a:lnTo>
                    <a:pt x="628917" y="1208897"/>
                  </a:lnTo>
                  <a:lnTo>
                    <a:pt x="712244" y="1290239"/>
                  </a:lnTo>
                  <a:lnTo>
                    <a:pt x="798877" y="1364969"/>
                  </a:lnTo>
                  <a:lnTo>
                    <a:pt x="890139" y="1433085"/>
                  </a:lnTo>
                  <a:lnTo>
                    <a:pt x="985370" y="1495911"/>
                  </a:lnTo>
                  <a:lnTo>
                    <a:pt x="1083246" y="1551462"/>
                  </a:lnTo>
                  <a:lnTo>
                    <a:pt x="1185089" y="1600400"/>
                  </a:lnTo>
                  <a:lnTo>
                    <a:pt x="1289578" y="1642724"/>
                  </a:lnTo>
                  <a:lnTo>
                    <a:pt x="1396051" y="1678436"/>
                  </a:lnTo>
                  <a:lnTo>
                    <a:pt x="1505169" y="1706872"/>
                  </a:lnTo>
                  <a:lnTo>
                    <a:pt x="1615610" y="1728696"/>
                  </a:lnTo>
                  <a:lnTo>
                    <a:pt x="1726712" y="1743245"/>
                  </a:lnTo>
                  <a:lnTo>
                    <a:pt x="1840459" y="1751181"/>
                  </a:lnTo>
                  <a:lnTo>
                    <a:pt x="1847073" y="1751181"/>
                  </a:lnTo>
                  <a:lnTo>
                    <a:pt x="1847073" y="1749858"/>
                  </a:lnTo>
                  <a:lnTo>
                    <a:pt x="1896673" y="1749858"/>
                  </a:lnTo>
                  <a:lnTo>
                    <a:pt x="1896673" y="3299336"/>
                  </a:lnTo>
                  <a:lnTo>
                    <a:pt x="1847073" y="3299336"/>
                  </a:lnTo>
                  <a:lnTo>
                    <a:pt x="1847073" y="1899574"/>
                  </a:lnTo>
                  <a:lnTo>
                    <a:pt x="1835169" y="1899318"/>
                  </a:lnTo>
                  <a:lnTo>
                    <a:pt x="1713486" y="1890720"/>
                  </a:lnTo>
                  <a:lnTo>
                    <a:pt x="1591802" y="1875510"/>
                  </a:lnTo>
                  <a:lnTo>
                    <a:pt x="1471442" y="1851702"/>
                  </a:lnTo>
                  <a:lnTo>
                    <a:pt x="1354388" y="1820620"/>
                  </a:lnTo>
                  <a:lnTo>
                    <a:pt x="1238656" y="1782264"/>
                  </a:lnTo>
                  <a:lnTo>
                    <a:pt x="1125570" y="1735971"/>
                  </a:lnTo>
                  <a:lnTo>
                    <a:pt x="1014468" y="1682403"/>
                  </a:lnTo>
                  <a:lnTo>
                    <a:pt x="907334" y="1622884"/>
                  </a:lnTo>
                  <a:lnTo>
                    <a:pt x="804829" y="1554768"/>
                  </a:lnTo>
                  <a:lnTo>
                    <a:pt x="704969" y="1480700"/>
                  </a:lnTo>
                  <a:lnTo>
                    <a:pt x="611061" y="1400019"/>
                  </a:lnTo>
                  <a:lnTo>
                    <a:pt x="521783" y="1311402"/>
                  </a:lnTo>
                  <a:lnTo>
                    <a:pt x="437795" y="1217494"/>
                  </a:lnTo>
                  <a:lnTo>
                    <a:pt x="359098" y="1116312"/>
                  </a:lnTo>
                  <a:lnTo>
                    <a:pt x="287014" y="1007855"/>
                  </a:lnTo>
                  <a:lnTo>
                    <a:pt x="253286" y="952304"/>
                  </a:lnTo>
                  <a:lnTo>
                    <a:pt x="221543" y="896091"/>
                  </a:lnTo>
                  <a:lnTo>
                    <a:pt x="165330" y="781021"/>
                  </a:lnTo>
                  <a:lnTo>
                    <a:pt x="117054" y="663306"/>
                  </a:lnTo>
                  <a:lnTo>
                    <a:pt x="78036" y="544929"/>
                  </a:lnTo>
                  <a:lnTo>
                    <a:pt x="46292" y="425230"/>
                  </a:lnTo>
                  <a:lnTo>
                    <a:pt x="23146" y="303547"/>
                  </a:lnTo>
                  <a:lnTo>
                    <a:pt x="7274" y="182525"/>
                  </a:lnTo>
                  <a:lnTo>
                    <a:pt x="661" y="60842"/>
                  </a:lnTo>
                  <a:close/>
                </a:path>
              </a:pathLst>
            </a:custGeom>
            <a:solidFill>
              <a:srgbClr val="0BD0D9"/>
            </a:solidFill>
            <a:ln>
              <a:noFill/>
            </a:ln>
          </p:spPr>
          <p:txBody>
            <a:bodyPr lIns="68580" tIns="34290" rIns="68580" bIns="34290"/>
            <a:lstStyle/>
            <a:p>
              <a:pPr defTabSz="685800" eaLnBrk="1" fontAlgn="auto" hangingPunct="1">
                <a:spcBef>
                  <a:spcPts val="0"/>
                </a:spcBef>
                <a:spcAft>
                  <a:spcPts val="0"/>
                </a:spcAft>
                <a:defRPr/>
              </a:pPr>
              <a:endParaRPr lang="en-US" sz="1600" kern="0">
                <a:solidFill>
                  <a:prstClr val="black"/>
                </a:solidFill>
                <a:latin typeface="Calibri"/>
              </a:endParaRPr>
            </a:p>
          </p:txBody>
        </p:sp>
        <p:sp>
          <p:nvSpPr>
            <p:cNvPr id="9" name="Freeform: Shape 85">
              <a:extLst>
                <a:ext uri="{FF2B5EF4-FFF2-40B4-BE49-F238E27FC236}">
                  <a16:creationId xmlns="" xmlns:a16="http://schemas.microsoft.com/office/drawing/2014/main" id="{583A75F2-BE3A-43DC-B639-98288547572B}"/>
                </a:ext>
              </a:extLst>
            </p:cNvPr>
            <p:cNvSpPr>
              <a:spLocks/>
            </p:cNvSpPr>
            <p:nvPr/>
          </p:nvSpPr>
          <p:spPr bwMode="auto">
            <a:xfrm>
              <a:off x="4802677" y="2549979"/>
              <a:ext cx="1942243" cy="1313888"/>
            </a:xfrm>
            <a:custGeom>
              <a:avLst/>
              <a:gdLst>
                <a:gd name="connsiteX0" fmla="*/ 128296 w 3227913"/>
                <a:gd name="connsiteY0" fmla="*/ 0 h 2192282"/>
                <a:gd name="connsiteX1" fmla="*/ 171282 w 3227913"/>
                <a:gd name="connsiteY1" fmla="*/ 70761 h 2192282"/>
                <a:gd name="connsiteX2" fmla="*/ 265851 w 3227913"/>
                <a:gd name="connsiteY2" fmla="*/ 201703 h 2192282"/>
                <a:gd name="connsiteX3" fmla="*/ 371663 w 3227913"/>
                <a:gd name="connsiteY3" fmla="*/ 321402 h 2192282"/>
                <a:gd name="connsiteX4" fmla="*/ 487394 w 3227913"/>
                <a:gd name="connsiteY4" fmla="*/ 427214 h 2192282"/>
                <a:gd name="connsiteX5" fmla="*/ 611723 w 3227913"/>
                <a:gd name="connsiteY5" fmla="*/ 521783 h 2192282"/>
                <a:gd name="connsiteX6" fmla="*/ 743987 w 3227913"/>
                <a:gd name="connsiteY6" fmla="*/ 602465 h 2192282"/>
                <a:gd name="connsiteX7" fmla="*/ 882865 w 3227913"/>
                <a:gd name="connsiteY7" fmla="*/ 669920 h 2192282"/>
                <a:gd name="connsiteX8" fmla="*/ 1027033 w 3227913"/>
                <a:gd name="connsiteY8" fmla="*/ 723487 h 2192282"/>
                <a:gd name="connsiteX9" fmla="*/ 1175169 w 3227913"/>
                <a:gd name="connsiteY9" fmla="*/ 763166 h 2192282"/>
                <a:gd name="connsiteX10" fmla="*/ 1326612 w 3227913"/>
                <a:gd name="connsiteY10" fmla="*/ 788958 h 2192282"/>
                <a:gd name="connsiteX11" fmla="*/ 1480038 w 3227913"/>
                <a:gd name="connsiteY11" fmla="*/ 799539 h 2192282"/>
                <a:gd name="connsiteX12" fmla="*/ 1635449 w 3227913"/>
                <a:gd name="connsiteY12" fmla="*/ 796232 h 2192282"/>
                <a:gd name="connsiteX13" fmla="*/ 1789537 w 3227913"/>
                <a:gd name="connsiteY13" fmla="*/ 776392 h 2192282"/>
                <a:gd name="connsiteX14" fmla="*/ 1942964 w 3227913"/>
                <a:gd name="connsiteY14" fmla="*/ 742004 h 2192282"/>
                <a:gd name="connsiteX15" fmla="*/ 2093745 w 3227913"/>
                <a:gd name="connsiteY15" fmla="*/ 691743 h 2192282"/>
                <a:gd name="connsiteX16" fmla="*/ 2241881 w 3227913"/>
                <a:gd name="connsiteY16" fmla="*/ 625611 h 2192282"/>
                <a:gd name="connsiteX17" fmla="*/ 2313911 w 3227913"/>
                <a:gd name="connsiteY17" fmla="*/ 585301 h 2192282"/>
                <a:gd name="connsiteX18" fmla="*/ 2313966 w 3227913"/>
                <a:gd name="connsiteY18" fmla="*/ 585269 h 2192282"/>
                <a:gd name="connsiteX19" fmla="*/ 2314034 w 3227913"/>
                <a:gd name="connsiteY19" fmla="*/ 585388 h 2192282"/>
                <a:gd name="connsiteX20" fmla="*/ 2388695 w 3227913"/>
                <a:gd name="connsiteY20" fmla="*/ 713567 h 2192282"/>
                <a:gd name="connsiteX21" fmla="*/ 2388695 w 3227913"/>
                <a:gd name="connsiteY21" fmla="*/ 714667 h 2192282"/>
                <a:gd name="connsiteX22" fmla="*/ 3227913 w 3227913"/>
                <a:gd name="connsiteY22" fmla="*/ 2167813 h 2192282"/>
                <a:gd name="connsiteX23" fmla="*/ 3184927 w 3227913"/>
                <a:gd name="connsiteY23" fmla="*/ 2192282 h 2192282"/>
                <a:gd name="connsiteX24" fmla="*/ 2345566 w 3227913"/>
                <a:gd name="connsiteY24" fmla="*/ 737834 h 2192282"/>
                <a:gd name="connsiteX25" fmla="*/ 2269657 w 3227913"/>
                <a:gd name="connsiteY25" fmla="*/ 777054 h 2192282"/>
                <a:gd name="connsiteX26" fmla="*/ 2188976 w 3227913"/>
                <a:gd name="connsiteY26" fmla="*/ 813426 h 2192282"/>
                <a:gd name="connsiteX27" fmla="*/ 2106972 w 3227913"/>
                <a:gd name="connsiteY27" fmla="*/ 845170 h 2192282"/>
                <a:gd name="connsiteX28" fmla="*/ 2024306 w 3227913"/>
                <a:gd name="connsiteY28" fmla="*/ 872284 h 2192282"/>
                <a:gd name="connsiteX29" fmla="*/ 1941641 w 3227913"/>
                <a:gd name="connsiteY29" fmla="*/ 896092 h 2192282"/>
                <a:gd name="connsiteX30" fmla="*/ 1815329 w 3227913"/>
                <a:gd name="connsiteY30" fmla="*/ 923206 h 2192282"/>
                <a:gd name="connsiteX31" fmla="*/ 1646692 w 3227913"/>
                <a:gd name="connsiteY31" fmla="*/ 944368 h 2192282"/>
                <a:gd name="connsiteX32" fmla="*/ 1476732 w 3227913"/>
                <a:gd name="connsiteY32" fmla="*/ 948336 h 2192282"/>
                <a:gd name="connsiteX33" fmla="*/ 1308756 w 3227913"/>
                <a:gd name="connsiteY33" fmla="*/ 936432 h 2192282"/>
                <a:gd name="connsiteX34" fmla="*/ 1143426 w 3227913"/>
                <a:gd name="connsiteY34" fmla="*/ 908657 h 2192282"/>
                <a:gd name="connsiteX35" fmla="*/ 981402 w 3227913"/>
                <a:gd name="connsiteY35" fmla="*/ 865671 h 2192282"/>
                <a:gd name="connsiteX36" fmla="*/ 823346 w 3227913"/>
                <a:gd name="connsiteY36" fmla="*/ 806152 h 2192282"/>
                <a:gd name="connsiteX37" fmla="*/ 671903 w 3227913"/>
                <a:gd name="connsiteY37" fmla="*/ 732745 h 2192282"/>
                <a:gd name="connsiteX38" fmla="*/ 527735 w 3227913"/>
                <a:gd name="connsiteY38" fmla="*/ 644128 h 2192282"/>
                <a:gd name="connsiteX39" fmla="*/ 391502 w 3227913"/>
                <a:gd name="connsiteY39" fmla="*/ 541623 h 2192282"/>
                <a:gd name="connsiteX40" fmla="*/ 296272 w 3227913"/>
                <a:gd name="connsiteY40" fmla="*/ 454990 h 2192282"/>
                <a:gd name="connsiteX41" fmla="*/ 235430 w 3227913"/>
                <a:gd name="connsiteY41" fmla="*/ 393487 h 2192282"/>
                <a:gd name="connsiteX42" fmla="*/ 177895 w 3227913"/>
                <a:gd name="connsiteY42" fmla="*/ 328016 h 2192282"/>
                <a:gd name="connsiteX43" fmla="*/ 123006 w 3227913"/>
                <a:gd name="connsiteY43" fmla="*/ 260561 h 2192282"/>
                <a:gd name="connsiteX44" fmla="*/ 72084 w 3227913"/>
                <a:gd name="connsiteY44" fmla="*/ 188477 h 2192282"/>
                <a:gd name="connsiteX45" fmla="*/ 23146 w 3227913"/>
                <a:gd name="connsiteY45" fmla="*/ 113086 h 2192282"/>
                <a:gd name="connsiteX46" fmla="*/ 0 w 3227913"/>
                <a:gd name="connsiteY46" fmla="*/ 74068 h 2192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227913" h="2192282">
                  <a:moveTo>
                    <a:pt x="128296" y="0"/>
                  </a:moveTo>
                  <a:lnTo>
                    <a:pt x="171282" y="70761"/>
                  </a:lnTo>
                  <a:lnTo>
                    <a:pt x="265851" y="201703"/>
                  </a:lnTo>
                  <a:lnTo>
                    <a:pt x="371663" y="321402"/>
                  </a:lnTo>
                  <a:lnTo>
                    <a:pt x="487394" y="427214"/>
                  </a:lnTo>
                  <a:lnTo>
                    <a:pt x="611723" y="521783"/>
                  </a:lnTo>
                  <a:lnTo>
                    <a:pt x="743987" y="602465"/>
                  </a:lnTo>
                  <a:lnTo>
                    <a:pt x="882865" y="669920"/>
                  </a:lnTo>
                  <a:lnTo>
                    <a:pt x="1027033" y="723487"/>
                  </a:lnTo>
                  <a:lnTo>
                    <a:pt x="1175169" y="763166"/>
                  </a:lnTo>
                  <a:lnTo>
                    <a:pt x="1326612" y="788958"/>
                  </a:lnTo>
                  <a:lnTo>
                    <a:pt x="1480038" y="799539"/>
                  </a:lnTo>
                  <a:lnTo>
                    <a:pt x="1635449" y="796232"/>
                  </a:lnTo>
                  <a:lnTo>
                    <a:pt x="1789537" y="776392"/>
                  </a:lnTo>
                  <a:lnTo>
                    <a:pt x="1942964" y="742004"/>
                  </a:lnTo>
                  <a:lnTo>
                    <a:pt x="2093745" y="691743"/>
                  </a:lnTo>
                  <a:lnTo>
                    <a:pt x="2241881" y="625611"/>
                  </a:lnTo>
                  <a:lnTo>
                    <a:pt x="2313911" y="585301"/>
                  </a:lnTo>
                  <a:lnTo>
                    <a:pt x="2313966" y="585269"/>
                  </a:lnTo>
                  <a:lnTo>
                    <a:pt x="2314034" y="585388"/>
                  </a:lnTo>
                  <a:lnTo>
                    <a:pt x="2388695" y="713567"/>
                  </a:lnTo>
                  <a:lnTo>
                    <a:pt x="2388695" y="714667"/>
                  </a:lnTo>
                  <a:lnTo>
                    <a:pt x="3227913" y="2167813"/>
                  </a:lnTo>
                  <a:lnTo>
                    <a:pt x="3184927" y="2192282"/>
                  </a:lnTo>
                  <a:lnTo>
                    <a:pt x="2345566" y="737834"/>
                  </a:lnTo>
                  <a:lnTo>
                    <a:pt x="2269657" y="777054"/>
                  </a:lnTo>
                  <a:lnTo>
                    <a:pt x="2188976" y="813426"/>
                  </a:lnTo>
                  <a:lnTo>
                    <a:pt x="2106972" y="845170"/>
                  </a:lnTo>
                  <a:lnTo>
                    <a:pt x="2024306" y="872284"/>
                  </a:lnTo>
                  <a:lnTo>
                    <a:pt x="1941641" y="896092"/>
                  </a:lnTo>
                  <a:lnTo>
                    <a:pt x="1815329" y="923206"/>
                  </a:lnTo>
                  <a:lnTo>
                    <a:pt x="1646692" y="944368"/>
                  </a:lnTo>
                  <a:lnTo>
                    <a:pt x="1476732" y="948336"/>
                  </a:lnTo>
                  <a:lnTo>
                    <a:pt x="1308756" y="936432"/>
                  </a:lnTo>
                  <a:lnTo>
                    <a:pt x="1143426" y="908657"/>
                  </a:lnTo>
                  <a:lnTo>
                    <a:pt x="981402" y="865671"/>
                  </a:lnTo>
                  <a:lnTo>
                    <a:pt x="823346" y="806152"/>
                  </a:lnTo>
                  <a:lnTo>
                    <a:pt x="671903" y="732745"/>
                  </a:lnTo>
                  <a:lnTo>
                    <a:pt x="527735" y="644128"/>
                  </a:lnTo>
                  <a:lnTo>
                    <a:pt x="391502" y="541623"/>
                  </a:lnTo>
                  <a:lnTo>
                    <a:pt x="296272" y="454990"/>
                  </a:lnTo>
                  <a:lnTo>
                    <a:pt x="235430" y="393487"/>
                  </a:lnTo>
                  <a:lnTo>
                    <a:pt x="177895" y="328016"/>
                  </a:lnTo>
                  <a:lnTo>
                    <a:pt x="123006" y="260561"/>
                  </a:lnTo>
                  <a:lnTo>
                    <a:pt x="72084" y="188477"/>
                  </a:lnTo>
                  <a:lnTo>
                    <a:pt x="23146" y="113086"/>
                  </a:lnTo>
                  <a:lnTo>
                    <a:pt x="0" y="74068"/>
                  </a:lnTo>
                  <a:close/>
                </a:path>
              </a:pathLst>
            </a:custGeom>
            <a:solidFill>
              <a:srgbClr val="10CF9B"/>
            </a:solidFill>
            <a:ln>
              <a:noFill/>
            </a:ln>
          </p:spPr>
          <p:txBody>
            <a:bodyPr lIns="68580" tIns="34290" rIns="68580" bIns="34290"/>
            <a:lstStyle/>
            <a:p>
              <a:pPr defTabSz="685800" eaLnBrk="1" fontAlgn="auto" hangingPunct="1">
                <a:spcBef>
                  <a:spcPts val="0"/>
                </a:spcBef>
                <a:spcAft>
                  <a:spcPts val="0"/>
                </a:spcAft>
                <a:defRPr/>
              </a:pPr>
              <a:endParaRPr lang="en-US" sz="1600" kern="0">
                <a:solidFill>
                  <a:prstClr val="black"/>
                </a:solidFill>
                <a:latin typeface="Calibri"/>
              </a:endParaRPr>
            </a:p>
          </p:txBody>
        </p:sp>
        <p:sp>
          <p:nvSpPr>
            <p:cNvPr id="10" name="Freeform: Shape 86">
              <a:extLst>
                <a:ext uri="{FF2B5EF4-FFF2-40B4-BE49-F238E27FC236}">
                  <a16:creationId xmlns="" xmlns:a16="http://schemas.microsoft.com/office/drawing/2014/main" id="{BCAB4ED3-C5FE-41FB-9B68-648BEDCE6752}"/>
                </a:ext>
              </a:extLst>
            </p:cNvPr>
            <p:cNvSpPr>
              <a:spLocks/>
            </p:cNvSpPr>
            <p:nvPr/>
          </p:nvSpPr>
          <p:spPr bwMode="auto">
            <a:xfrm>
              <a:off x="5259913" y="2504538"/>
              <a:ext cx="2306414" cy="654347"/>
            </a:xfrm>
            <a:custGeom>
              <a:avLst/>
              <a:gdLst>
                <a:gd name="connsiteX0" fmla="*/ 2011759 w 3831039"/>
                <a:gd name="connsiteY0" fmla="*/ 0 h 1093166"/>
                <a:gd name="connsiteX1" fmla="*/ 2011806 w 3831039"/>
                <a:gd name="connsiteY1" fmla="*/ 28 h 1093166"/>
                <a:gd name="connsiteX2" fmla="*/ 2011822 w 3831039"/>
                <a:gd name="connsiteY2" fmla="*/ 0 h 1093166"/>
                <a:gd name="connsiteX3" fmla="*/ 2025402 w 3831039"/>
                <a:gd name="connsiteY3" fmla="*/ 7881 h 1093166"/>
                <a:gd name="connsiteX4" fmla="*/ 3831039 w 3831039"/>
                <a:gd name="connsiteY4" fmla="*/ 1050790 h 1093166"/>
                <a:gd name="connsiteX5" fmla="*/ 3806552 w 3831039"/>
                <a:gd name="connsiteY5" fmla="*/ 1093166 h 1093166"/>
                <a:gd name="connsiteX6" fmla="*/ 2115849 w 3831039"/>
                <a:gd name="connsiteY6" fmla="*/ 116900 h 1093166"/>
                <a:gd name="connsiteX7" fmla="*/ 2114924 w 3831039"/>
                <a:gd name="connsiteY7" fmla="*/ 118466 h 1093166"/>
                <a:gd name="connsiteX8" fmla="*/ 2058086 w 3831039"/>
                <a:gd name="connsiteY8" fmla="*/ 203842 h 1093166"/>
                <a:gd name="connsiteX9" fmla="*/ 1995960 w 3831039"/>
                <a:gd name="connsiteY9" fmla="*/ 285246 h 1093166"/>
                <a:gd name="connsiteX10" fmla="*/ 1927886 w 3831039"/>
                <a:gd name="connsiteY10" fmla="*/ 363341 h 1093166"/>
                <a:gd name="connsiteX11" fmla="*/ 1854524 w 3831039"/>
                <a:gd name="connsiteY11" fmla="*/ 438127 h 1093166"/>
                <a:gd name="connsiteX12" fmla="*/ 1775214 w 3831039"/>
                <a:gd name="connsiteY12" fmla="*/ 507618 h 1093166"/>
                <a:gd name="connsiteX13" fmla="*/ 1691278 w 3831039"/>
                <a:gd name="connsiteY13" fmla="*/ 573139 h 1093166"/>
                <a:gd name="connsiteX14" fmla="*/ 1602716 w 3831039"/>
                <a:gd name="connsiteY14" fmla="*/ 632703 h 1093166"/>
                <a:gd name="connsiteX15" fmla="*/ 1555130 w 3831039"/>
                <a:gd name="connsiteY15" fmla="*/ 660500 h 1093166"/>
                <a:gd name="connsiteX16" fmla="*/ 1508205 w 3831039"/>
                <a:gd name="connsiteY16" fmla="*/ 686972 h 1093166"/>
                <a:gd name="connsiteX17" fmla="*/ 1413034 w 3831039"/>
                <a:gd name="connsiteY17" fmla="*/ 733962 h 1093166"/>
                <a:gd name="connsiteX18" fmla="*/ 1317201 w 3831039"/>
                <a:gd name="connsiteY18" fmla="*/ 773671 h 1093166"/>
                <a:gd name="connsiteX19" fmla="*/ 1218725 w 3831039"/>
                <a:gd name="connsiteY19" fmla="*/ 807424 h 1093166"/>
                <a:gd name="connsiteX20" fmla="*/ 1119588 w 3831039"/>
                <a:gd name="connsiteY20" fmla="*/ 833897 h 1093166"/>
                <a:gd name="connsiteX21" fmla="*/ 1019790 w 3831039"/>
                <a:gd name="connsiteY21" fmla="*/ 853090 h 1093166"/>
                <a:gd name="connsiteX22" fmla="*/ 918670 w 3831039"/>
                <a:gd name="connsiteY22" fmla="*/ 866988 h 1093166"/>
                <a:gd name="connsiteX23" fmla="*/ 818872 w 3831039"/>
                <a:gd name="connsiteY23" fmla="*/ 874268 h 1093166"/>
                <a:gd name="connsiteX24" fmla="*/ 718413 w 3831039"/>
                <a:gd name="connsiteY24" fmla="*/ 874930 h 1093166"/>
                <a:gd name="connsiteX25" fmla="*/ 617954 w 3831039"/>
                <a:gd name="connsiteY25" fmla="*/ 868974 h 1093166"/>
                <a:gd name="connsiteX26" fmla="*/ 518817 w 3831039"/>
                <a:gd name="connsiteY26" fmla="*/ 857061 h 1093166"/>
                <a:gd name="connsiteX27" fmla="*/ 421002 w 3831039"/>
                <a:gd name="connsiteY27" fmla="*/ 838530 h 1093166"/>
                <a:gd name="connsiteX28" fmla="*/ 323848 w 3831039"/>
                <a:gd name="connsiteY28" fmla="*/ 814704 h 1093166"/>
                <a:gd name="connsiteX29" fmla="*/ 228676 w 3831039"/>
                <a:gd name="connsiteY29" fmla="*/ 784922 h 1093166"/>
                <a:gd name="connsiteX30" fmla="*/ 134826 w 3831039"/>
                <a:gd name="connsiteY30" fmla="*/ 749846 h 1093166"/>
                <a:gd name="connsiteX31" fmla="*/ 44281 w 3831039"/>
                <a:gd name="connsiteY31" fmla="*/ 707489 h 1093166"/>
                <a:gd name="connsiteX32" fmla="*/ 0 w 3831039"/>
                <a:gd name="connsiteY32" fmla="*/ 684325 h 1093166"/>
                <a:gd name="connsiteX33" fmla="*/ 74022 w 3831039"/>
                <a:gd name="connsiteY33" fmla="*/ 555931 h 1093166"/>
                <a:gd name="connsiteX34" fmla="*/ 114338 w 3831039"/>
                <a:gd name="connsiteY34" fmla="*/ 577110 h 1093166"/>
                <a:gd name="connsiteX35" fmla="*/ 196952 w 3831039"/>
                <a:gd name="connsiteY35" fmla="*/ 614172 h 1093166"/>
                <a:gd name="connsiteX36" fmla="*/ 280888 w 3831039"/>
                <a:gd name="connsiteY36" fmla="*/ 646601 h 1093166"/>
                <a:gd name="connsiteX37" fmla="*/ 367468 w 3831039"/>
                <a:gd name="connsiteY37" fmla="*/ 673074 h 1093166"/>
                <a:gd name="connsiteX38" fmla="*/ 454709 w 3831039"/>
                <a:gd name="connsiteY38" fmla="*/ 694914 h 1093166"/>
                <a:gd name="connsiteX39" fmla="*/ 543932 w 3831039"/>
                <a:gd name="connsiteY39" fmla="*/ 710798 h 1093166"/>
                <a:gd name="connsiteX40" fmla="*/ 633816 w 3831039"/>
                <a:gd name="connsiteY40" fmla="*/ 721387 h 1093166"/>
                <a:gd name="connsiteX41" fmla="*/ 723700 w 3831039"/>
                <a:gd name="connsiteY41" fmla="*/ 726682 h 1093166"/>
                <a:gd name="connsiteX42" fmla="*/ 814246 w 3831039"/>
                <a:gd name="connsiteY42" fmla="*/ 725358 h 1093166"/>
                <a:gd name="connsiteX43" fmla="*/ 905452 w 3831039"/>
                <a:gd name="connsiteY43" fmla="*/ 719402 h 1093166"/>
                <a:gd name="connsiteX44" fmla="*/ 995997 w 3831039"/>
                <a:gd name="connsiteY44" fmla="*/ 706827 h 1093166"/>
                <a:gd name="connsiteX45" fmla="*/ 1086542 w 3831039"/>
                <a:gd name="connsiteY45" fmla="*/ 688958 h 1093166"/>
                <a:gd name="connsiteX46" fmla="*/ 1176426 w 3831039"/>
                <a:gd name="connsiteY46" fmla="*/ 664470 h 1093166"/>
                <a:gd name="connsiteX47" fmla="*/ 1264989 w 3831039"/>
                <a:gd name="connsiteY47" fmla="*/ 634688 h 1093166"/>
                <a:gd name="connsiteX48" fmla="*/ 1352230 w 3831039"/>
                <a:gd name="connsiteY48" fmla="*/ 597626 h 1093166"/>
                <a:gd name="connsiteX49" fmla="*/ 1438809 w 3831039"/>
                <a:gd name="connsiteY49" fmla="*/ 555931 h 1093166"/>
                <a:gd name="connsiteX50" fmla="*/ 1481108 w 3831039"/>
                <a:gd name="connsiteY50" fmla="*/ 531444 h 1093166"/>
                <a:gd name="connsiteX51" fmla="*/ 1523406 w 3831039"/>
                <a:gd name="connsiteY51" fmla="*/ 506957 h 1093166"/>
                <a:gd name="connsiteX52" fmla="*/ 1605360 w 3831039"/>
                <a:gd name="connsiteY52" fmla="*/ 452025 h 1093166"/>
                <a:gd name="connsiteX53" fmla="*/ 1681365 w 3831039"/>
                <a:gd name="connsiteY53" fmla="*/ 392461 h 1093166"/>
                <a:gd name="connsiteX54" fmla="*/ 1752082 w 3831039"/>
                <a:gd name="connsiteY54" fmla="*/ 330250 h 1093166"/>
                <a:gd name="connsiteX55" fmla="*/ 1819496 w 3831039"/>
                <a:gd name="connsiteY55" fmla="*/ 262082 h 1093166"/>
                <a:gd name="connsiteX56" fmla="*/ 1880961 w 3831039"/>
                <a:gd name="connsiteY56" fmla="*/ 191929 h 1093166"/>
                <a:gd name="connsiteX57" fmla="*/ 1937138 w 3831039"/>
                <a:gd name="connsiteY57" fmla="*/ 117143 h 1093166"/>
                <a:gd name="connsiteX58" fmla="*/ 1988690 w 3831039"/>
                <a:gd name="connsiteY58" fmla="*/ 40371 h 1093166"/>
                <a:gd name="connsiteX59" fmla="*/ 2009949 w 3831039"/>
                <a:gd name="connsiteY59" fmla="*/ 3270 h 1093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831039" h="1093166">
                  <a:moveTo>
                    <a:pt x="2011759" y="0"/>
                  </a:moveTo>
                  <a:lnTo>
                    <a:pt x="2011806" y="28"/>
                  </a:lnTo>
                  <a:lnTo>
                    <a:pt x="2011822" y="0"/>
                  </a:lnTo>
                  <a:lnTo>
                    <a:pt x="2025402" y="7881"/>
                  </a:lnTo>
                  <a:lnTo>
                    <a:pt x="3831039" y="1050790"/>
                  </a:lnTo>
                  <a:lnTo>
                    <a:pt x="3806552" y="1093166"/>
                  </a:lnTo>
                  <a:lnTo>
                    <a:pt x="2115849" y="116900"/>
                  </a:lnTo>
                  <a:lnTo>
                    <a:pt x="2114924" y="118466"/>
                  </a:lnTo>
                  <a:lnTo>
                    <a:pt x="2058086" y="203842"/>
                  </a:lnTo>
                  <a:lnTo>
                    <a:pt x="1995960" y="285246"/>
                  </a:lnTo>
                  <a:lnTo>
                    <a:pt x="1927886" y="363341"/>
                  </a:lnTo>
                  <a:lnTo>
                    <a:pt x="1854524" y="438127"/>
                  </a:lnTo>
                  <a:lnTo>
                    <a:pt x="1775214" y="507618"/>
                  </a:lnTo>
                  <a:lnTo>
                    <a:pt x="1691278" y="573139"/>
                  </a:lnTo>
                  <a:lnTo>
                    <a:pt x="1602716" y="632703"/>
                  </a:lnTo>
                  <a:lnTo>
                    <a:pt x="1555130" y="660500"/>
                  </a:lnTo>
                  <a:lnTo>
                    <a:pt x="1508205" y="686972"/>
                  </a:lnTo>
                  <a:lnTo>
                    <a:pt x="1413034" y="733962"/>
                  </a:lnTo>
                  <a:lnTo>
                    <a:pt x="1317201" y="773671"/>
                  </a:lnTo>
                  <a:lnTo>
                    <a:pt x="1218725" y="807424"/>
                  </a:lnTo>
                  <a:lnTo>
                    <a:pt x="1119588" y="833897"/>
                  </a:lnTo>
                  <a:lnTo>
                    <a:pt x="1019790" y="853090"/>
                  </a:lnTo>
                  <a:lnTo>
                    <a:pt x="918670" y="866988"/>
                  </a:lnTo>
                  <a:lnTo>
                    <a:pt x="818872" y="874268"/>
                  </a:lnTo>
                  <a:lnTo>
                    <a:pt x="718413" y="874930"/>
                  </a:lnTo>
                  <a:lnTo>
                    <a:pt x="617954" y="868974"/>
                  </a:lnTo>
                  <a:lnTo>
                    <a:pt x="518817" y="857061"/>
                  </a:lnTo>
                  <a:lnTo>
                    <a:pt x="421002" y="838530"/>
                  </a:lnTo>
                  <a:lnTo>
                    <a:pt x="323848" y="814704"/>
                  </a:lnTo>
                  <a:lnTo>
                    <a:pt x="228676" y="784922"/>
                  </a:lnTo>
                  <a:lnTo>
                    <a:pt x="134826" y="749846"/>
                  </a:lnTo>
                  <a:lnTo>
                    <a:pt x="44281" y="707489"/>
                  </a:lnTo>
                  <a:lnTo>
                    <a:pt x="0" y="684325"/>
                  </a:lnTo>
                  <a:lnTo>
                    <a:pt x="74022" y="555931"/>
                  </a:lnTo>
                  <a:lnTo>
                    <a:pt x="114338" y="577110"/>
                  </a:lnTo>
                  <a:lnTo>
                    <a:pt x="196952" y="614172"/>
                  </a:lnTo>
                  <a:lnTo>
                    <a:pt x="280888" y="646601"/>
                  </a:lnTo>
                  <a:lnTo>
                    <a:pt x="367468" y="673074"/>
                  </a:lnTo>
                  <a:lnTo>
                    <a:pt x="454709" y="694914"/>
                  </a:lnTo>
                  <a:lnTo>
                    <a:pt x="543932" y="710798"/>
                  </a:lnTo>
                  <a:lnTo>
                    <a:pt x="633816" y="721387"/>
                  </a:lnTo>
                  <a:lnTo>
                    <a:pt x="723700" y="726682"/>
                  </a:lnTo>
                  <a:lnTo>
                    <a:pt x="814246" y="725358"/>
                  </a:lnTo>
                  <a:lnTo>
                    <a:pt x="905452" y="719402"/>
                  </a:lnTo>
                  <a:lnTo>
                    <a:pt x="995997" y="706827"/>
                  </a:lnTo>
                  <a:lnTo>
                    <a:pt x="1086542" y="688958"/>
                  </a:lnTo>
                  <a:lnTo>
                    <a:pt x="1176426" y="664470"/>
                  </a:lnTo>
                  <a:lnTo>
                    <a:pt x="1264989" y="634688"/>
                  </a:lnTo>
                  <a:lnTo>
                    <a:pt x="1352230" y="597626"/>
                  </a:lnTo>
                  <a:lnTo>
                    <a:pt x="1438809" y="555931"/>
                  </a:lnTo>
                  <a:lnTo>
                    <a:pt x="1481108" y="531444"/>
                  </a:lnTo>
                  <a:lnTo>
                    <a:pt x="1523406" y="506957"/>
                  </a:lnTo>
                  <a:lnTo>
                    <a:pt x="1605360" y="452025"/>
                  </a:lnTo>
                  <a:lnTo>
                    <a:pt x="1681365" y="392461"/>
                  </a:lnTo>
                  <a:lnTo>
                    <a:pt x="1752082" y="330250"/>
                  </a:lnTo>
                  <a:lnTo>
                    <a:pt x="1819496" y="262082"/>
                  </a:lnTo>
                  <a:lnTo>
                    <a:pt x="1880961" y="191929"/>
                  </a:lnTo>
                  <a:lnTo>
                    <a:pt x="1937138" y="117143"/>
                  </a:lnTo>
                  <a:lnTo>
                    <a:pt x="1988690" y="40371"/>
                  </a:lnTo>
                  <a:lnTo>
                    <a:pt x="2009949" y="3270"/>
                  </a:lnTo>
                  <a:close/>
                </a:path>
              </a:pathLst>
            </a:custGeom>
            <a:solidFill>
              <a:srgbClr val="A5C249"/>
            </a:solidFill>
            <a:ln>
              <a:noFill/>
            </a:ln>
          </p:spPr>
          <p:txBody>
            <a:bodyPr lIns="68580" tIns="34290" rIns="68580" bIns="34290"/>
            <a:lstStyle/>
            <a:p>
              <a:pPr defTabSz="685800" eaLnBrk="1" fontAlgn="auto" hangingPunct="1">
                <a:spcBef>
                  <a:spcPts val="0"/>
                </a:spcBef>
                <a:spcAft>
                  <a:spcPts val="0"/>
                </a:spcAft>
                <a:defRPr/>
              </a:pPr>
              <a:endParaRPr lang="en-US" sz="1600" kern="0">
                <a:solidFill>
                  <a:prstClr val="black"/>
                </a:solidFill>
                <a:latin typeface="Calibri"/>
              </a:endParaRPr>
            </a:p>
          </p:txBody>
        </p:sp>
        <p:sp>
          <p:nvSpPr>
            <p:cNvPr id="11" name="Freeform 71">
              <a:extLst>
                <a:ext uri="{FF2B5EF4-FFF2-40B4-BE49-F238E27FC236}">
                  <a16:creationId xmlns="" xmlns:a16="http://schemas.microsoft.com/office/drawing/2014/main" id="{16DB456A-AF47-4AF0-9ED4-D09C943E9C40}"/>
                </a:ext>
              </a:extLst>
            </p:cNvPr>
            <p:cNvSpPr>
              <a:spLocks/>
            </p:cNvSpPr>
            <p:nvPr/>
          </p:nvSpPr>
          <p:spPr bwMode="auto">
            <a:xfrm>
              <a:off x="6376703" y="3500341"/>
              <a:ext cx="710807" cy="706280"/>
            </a:xfrm>
            <a:prstGeom prst="ellipse">
              <a:avLst/>
            </a:prstGeom>
            <a:solidFill>
              <a:srgbClr val="10CF9B"/>
            </a:solidFill>
            <a:ln>
              <a:noFill/>
            </a:ln>
          </p:spPr>
          <p:txBody>
            <a:bodyPr lIns="68580" tIns="34290" rIns="68580" bIns="34290"/>
            <a:lstStyle/>
            <a:p>
              <a:pPr defTabSz="685800" eaLnBrk="1" fontAlgn="auto" hangingPunct="1">
                <a:spcBef>
                  <a:spcPts val="0"/>
                </a:spcBef>
                <a:spcAft>
                  <a:spcPts val="0"/>
                </a:spcAft>
                <a:defRPr/>
              </a:pPr>
              <a:endParaRPr lang="en-US" sz="1600" kern="0">
                <a:solidFill>
                  <a:prstClr val="black"/>
                </a:solidFill>
                <a:latin typeface="Calibri"/>
              </a:endParaRPr>
            </a:p>
          </p:txBody>
        </p:sp>
        <p:sp>
          <p:nvSpPr>
            <p:cNvPr id="12" name="Freeform 72">
              <a:extLst>
                <a:ext uri="{FF2B5EF4-FFF2-40B4-BE49-F238E27FC236}">
                  <a16:creationId xmlns="" xmlns:a16="http://schemas.microsoft.com/office/drawing/2014/main" id="{78DA5744-746B-48AA-A4FE-66664F0A4459}"/>
                </a:ext>
              </a:extLst>
            </p:cNvPr>
            <p:cNvSpPr>
              <a:spLocks/>
            </p:cNvSpPr>
            <p:nvPr/>
          </p:nvSpPr>
          <p:spPr bwMode="auto">
            <a:xfrm>
              <a:off x="5441998" y="3671718"/>
              <a:ext cx="709458" cy="707578"/>
            </a:xfrm>
            <a:prstGeom prst="ellipse">
              <a:avLst/>
            </a:prstGeom>
            <a:solidFill>
              <a:srgbClr val="0BD0D9"/>
            </a:solidFill>
            <a:ln>
              <a:noFill/>
            </a:ln>
          </p:spPr>
          <p:txBody>
            <a:bodyPr lIns="68580" tIns="34290" rIns="68580" bIns="34290"/>
            <a:lstStyle/>
            <a:p>
              <a:pPr defTabSz="685800" eaLnBrk="1" fontAlgn="auto" hangingPunct="1">
                <a:spcBef>
                  <a:spcPts val="0"/>
                </a:spcBef>
                <a:spcAft>
                  <a:spcPts val="0"/>
                </a:spcAft>
                <a:defRPr/>
              </a:pPr>
              <a:endParaRPr lang="en-US" sz="1600" kern="0">
                <a:solidFill>
                  <a:prstClr val="black"/>
                </a:solidFill>
                <a:latin typeface="Calibri"/>
              </a:endParaRPr>
            </a:p>
          </p:txBody>
        </p:sp>
        <p:sp>
          <p:nvSpPr>
            <p:cNvPr id="13" name="Freeform 75">
              <a:extLst>
                <a:ext uri="{FF2B5EF4-FFF2-40B4-BE49-F238E27FC236}">
                  <a16:creationId xmlns="" xmlns:a16="http://schemas.microsoft.com/office/drawing/2014/main" id="{D0C7D6B3-C11B-476E-BBD9-337E17482AD0}"/>
                </a:ext>
              </a:extLst>
            </p:cNvPr>
            <p:cNvSpPr>
              <a:spLocks/>
            </p:cNvSpPr>
            <p:nvPr/>
          </p:nvSpPr>
          <p:spPr bwMode="auto">
            <a:xfrm>
              <a:off x="7202157" y="2794061"/>
              <a:ext cx="712156" cy="706280"/>
            </a:xfrm>
            <a:prstGeom prst="ellipse">
              <a:avLst/>
            </a:prstGeom>
            <a:solidFill>
              <a:srgbClr val="A5C249"/>
            </a:solidFill>
            <a:ln>
              <a:noFill/>
            </a:ln>
          </p:spPr>
          <p:txBody>
            <a:bodyPr lIns="68580" tIns="34290" rIns="68580" bIns="34290"/>
            <a:lstStyle/>
            <a:p>
              <a:pPr defTabSz="685800" eaLnBrk="1" fontAlgn="auto" hangingPunct="1">
                <a:spcBef>
                  <a:spcPts val="0"/>
                </a:spcBef>
                <a:spcAft>
                  <a:spcPts val="0"/>
                </a:spcAft>
                <a:defRPr/>
              </a:pPr>
              <a:endParaRPr lang="en-US" sz="1600" kern="0">
                <a:solidFill>
                  <a:prstClr val="black"/>
                </a:solidFill>
                <a:latin typeface="Calibri"/>
              </a:endParaRPr>
            </a:p>
          </p:txBody>
        </p:sp>
        <p:sp>
          <p:nvSpPr>
            <p:cNvPr id="23566" name="Graphic 87" descr="Users">
              <a:extLst>
                <a:ext uri="{FF2B5EF4-FFF2-40B4-BE49-F238E27FC236}">
                  <a16:creationId xmlns="" xmlns:a16="http://schemas.microsoft.com/office/drawing/2014/main" id="{3A23C7A6-9C7F-4EA5-BDDB-2A9CE24AACF1}"/>
                </a:ext>
              </a:extLst>
            </p:cNvPr>
            <p:cNvSpPr>
              <a:spLocks noChangeAspect="1" noChangeArrowheads="1"/>
            </p:cNvSpPr>
            <p:nvPr/>
          </p:nvSpPr>
          <p:spPr bwMode="auto">
            <a:xfrm>
              <a:off x="5357813" y="1714501"/>
              <a:ext cx="7112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400">
                <a:latin typeface="Arial" panose="020B0604020202020204" pitchFamily="34" charset="0"/>
              </a:endParaRPr>
            </a:p>
          </p:txBody>
        </p:sp>
        <p:sp>
          <p:nvSpPr>
            <p:cNvPr id="15" name="Freeform 60">
              <a:extLst>
                <a:ext uri="{FF2B5EF4-FFF2-40B4-BE49-F238E27FC236}">
                  <a16:creationId xmlns="" xmlns:a16="http://schemas.microsoft.com/office/drawing/2014/main" id="{F9CB8714-0D84-4EA7-BA88-DB29864036CE}"/>
                </a:ext>
              </a:extLst>
            </p:cNvPr>
            <p:cNvSpPr>
              <a:spLocks/>
            </p:cNvSpPr>
            <p:nvPr/>
          </p:nvSpPr>
          <p:spPr bwMode="auto">
            <a:xfrm>
              <a:off x="5250472" y="1582739"/>
              <a:ext cx="954936" cy="949064"/>
            </a:xfrm>
            <a:custGeom>
              <a:avLst/>
              <a:gdLst>
                <a:gd name="T0" fmla="*/ 547 w 2397"/>
                <a:gd name="T1" fmla="*/ 194 h 2398"/>
                <a:gd name="T2" fmla="*/ 359 w 2397"/>
                <a:gd name="T3" fmla="*/ 344 h 2398"/>
                <a:gd name="T4" fmla="*/ 209 w 2397"/>
                <a:gd name="T5" fmla="*/ 524 h 2398"/>
                <a:gd name="T6" fmla="*/ 97 w 2397"/>
                <a:gd name="T7" fmla="*/ 726 h 2398"/>
                <a:gd name="T8" fmla="*/ 27 w 2397"/>
                <a:gd name="T9" fmla="*/ 945 h 2398"/>
                <a:gd name="T10" fmla="*/ 0 w 2397"/>
                <a:gd name="T11" fmla="*/ 1173 h 2398"/>
                <a:gd name="T12" fmla="*/ 18 w 2397"/>
                <a:gd name="T13" fmla="*/ 1405 h 2398"/>
                <a:gd name="T14" fmla="*/ 82 w 2397"/>
                <a:gd name="T15" fmla="*/ 1634 h 2398"/>
                <a:gd name="T16" fmla="*/ 161 w 2397"/>
                <a:gd name="T17" fmla="*/ 1798 h 2398"/>
                <a:gd name="T18" fmla="*/ 265 w 2397"/>
                <a:gd name="T19" fmla="*/ 1950 h 2398"/>
                <a:gd name="T20" fmla="*/ 430 w 2397"/>
                <a:gd name="T21" fmla="*/ 2120 h 2398"/>
                <a:gd name="T22" fmla="*/ 622 w 2397"/>
                <a:gd name="T23" fmla="*/ 2250 h 2398"/>
                <a:gd name="T24" fmla="*/ 834 w 2397"/>
                <a:gd name="T25" fmla="*/ 2341 h 2398"/>
                <a:gd name="T26" fmla="*/ 1058 w 2397"/>
                <a:gd name="T27" fmla="*/ 2389 h 2398"/>
                <a:gd name="T28" fmla="*/ 1288 w 2397"/>
                <a:gd name="T29" fmla="*/ 2394 h 2398"/>
                <a:gd name="T30" fmla="*/ 1519 w 2397"/>
                <a:gd name="T31" fmla="*/ 2354 h 2398"/>
                <a:gd name="T32" fmla="*/ 1743 w 2397"/>
                <a:gd name="T33" fmla="*/ 2267 h 2398"/>
                <a:gd name="T34" fmla="*/ 1851 w 2397"/>
                <a:gd name="T35" fmla="*/ 2205 h 2398"/>
                <a:gd name="T36" fmla="*/ 2039 w 2397"/>
                <a:gd name="T37" fmla="*/ 2055 h 2398"/>
                <a:gd name="T38" fmla="*/ 2189 w 2397"/>
                <a:gd name="T39" fmla="*/ 1875 h 2398"/>
                <a:gd name="T40" fmla="*/ 2299 w 2397"/>
                <a:gd name="T41" fmla="*/ 1672 h 2398"/>
                <a:gd name="T42" fmla="*/ 2369 w 2397"/>
                <a:gd name="T43" fmla="*/ 1453 h 2398"/>
                <a:gd name="T44" fmla="*/ 2397 w 2397"/>
                <a:gd name="T45" fmla="*/ 1225 h 2398"/>
                <a:gd name="T46" fmla="*/ 2380 w 2397"/>
                <a:gd name="T47" fmla="*/ 993 h 2398"/>
                <a:gd name="T48" fmla="*/ 2316 w 2397"/>
                <a:gd name="T49" fmla="*/ 765 h 2398"/>
                <a:gd name="T50" fmla="*/ 2236 w 2397"/>
                <a:gd name="T51" fmla="*/ 601 h 2398"/>
                <a:gd name="T52" fmla="*/ 2134 w 2397"/>
                <a:gd name="T53" fmla="*/ 449 h 2398"/>
                <a:gd name="T54" fmla="*/ 1968 w 2397"/>
                <a:gd name="T55" fmla="*/ 279 h 2398"/>
                <a:gd name="T56" fmla="*/ 1776 w 2397"/>
                <a:gd name="T57" fmla="*/ 148 h 2398"/>
                <a:gd name="T58" fmla="*/ 1565 w 2397"/>
                <a:gd name="T59" fmla="*/ 57 h 2398"/>
                <a:gd name="T60" fmla="*/ 1339 w 2397"/>
                <a:gd name="T61" fmla="*/ 9 h 2398"/>
                <a:gd name="T62" fmla="*/ 1108 w 2397"/>
                <a:gd name="T63" fmla="*/ 4 h 2398"/>
                <a:gd name="T64" fmla="*/ 878 w 2397"/>
                <a:gd name="T65" fmla="*/ 44 h 2398"/>
                <a:gd name="T66" fmla="*/ 653 w 2397"/>
                <a:gd name="T67" fmla="*/ 131 h 2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7" h="2398">
                  <a:moveTo>
                    <a:pt x="600" y="162"/>
                  </a:moveTo>
                  <a:lnTo>
                    <a:pt x="547" y="194"/>
                  </a:lnTo>
                  <a:lnTo>
                    <a:pt x="449" y="265"/>
                  </a:lnTo>
                  <a:lnTo>
                    <a:pt x="359" y="344"/>
                  </a:lnTo>
                  <a:lnTo>
                    <a:pt x="279" y="431"/>
                  </a:lnTo>
                  <a:lnTo>
                    <a:pt x="209" y="524"/>
                  </a:lnTo>
                  <a:lnTo>
                    <a:pt x="148" y="623"/>
                  </a:lnTo>
                  <a:lnTo>
                    <a:pt x="97" y="726"/>
                  </a:lnTo>
                  <a:lnTo>
                    <a:pt x="57" y="834"/>
                  </a:lnTo>
                  <a:lnTo>
                    <a:pt x="27" y="945"/>
                  </a:lnTo>
                  <a:lnTo>
                    <a:pt x="8" y="1058"/>
                  </a:lnTo>
                  <a:lnTo>
                    <a:pt x="0" y="1173"/>
                  </a:lnTo>
                  <a:lnTo>
                    <a:pt x="3" y="1290"/>
                  </a:lnTo>
                  <a:lnTo>
                    <a:pt x="18" y="1405"/>
                  </a:lnTo>
                  <a:lnTo>
                    <a:pt x="44" y="1521"/>
                  </a:lnTo>
                  <a:lnTo>
                    <a:pt x="82" y="1634"/>
                  </a:lnTo>
                  <a:lnTo>
                    <a:pt x="131" y="1744"/>
                  </a:lnTo>
                  <a:lnTo>
                    <a:pt x="161" y="1798"/>
                  </a:lnTo>
                  <a:lnTo>
                    <a:pt x="193" y="1851"/>
                  </a:lnTo>
                  <a:lnTo>
                    <a:pt x="265" y="1950"/>
                  </a:lnTo>
                  <a:lnTo>
                    <a:pt x="344" y="2039"/>
                  </a:lnTo>
                  <a:lnTo>
                    <a:pt x="430" y="2120"/>
                  </a:lnTo>
                  <a:lnTo>
                    <a:pt x="522" y="2190"/>
                  </a:lnTo>
                  <a:lnTo>
                    <a:pt x="622" y="2250"/>
                  </a:lnTo>
                  <a:lnTo>
                    <a:pt x="726" y="2301"/>
                  </a:lnTo>
                  <a:lnTo>
                    <a:pt x="834" y="2341"/>
                  </a:lnTo>
                  <a:lnTo>
                    <a:pt x="945" y="2371"/>
                  </a:lnTo>
                  <a:lnTo>
                    <a:pt x="1058" y="2389"/>
                  </a:lnTo>
                  <a:lnTo>
                    <a:pt x="1173" y="2398"/>
                  </a:lnTo>
                  <a:lnTo>
                    <a:pt x="1288" y="2394"/>
                  </a:lnTo>
                  <a:lnTo>
                    <a:pt x="1405" y="2380"/>
                  </a:lnTo>
                  <a:lnTo>
                    <a:pt x="1519" y="2354"/>
                  </a:lnTo>
                  <a:lnTo>
                    <a:pt x="1633" y="2317"/>
                  </a:lnTo>
                  <a:lnTo>
                    <a:pt x="1743" y="2267"/>
                  </a:lnTo>
                  <a:lnTo>
                    <a:pt x="1798" y="2236"/>
                  </a:lnTo>
                  <a:lnTo>
                    <a:pt x="1851" y="2205"/>
                  </a:lnTo>
                  <a:lnTo>
                    <a:pt x="1950" y="2134"/>
                  </a:lnTo>
                  <a:lnTo>
                    <a:pt x="2039" y="2055"/>
                  </a:lnTo>
                  <a:lnTo>
                    <a:pt x="2118" y="1968"/>
                  </a:lnTo>
                  <a:lnTo>
                    <a:pt x="2189" y="1875"/>
                  </a:lnTo>
                  <a:lnTo>
                    <a:pt x="2249" y="1776"/>
                  </a:lnTo>
                  <a:lnTo>
                    <a:pt x="2299" y="1672"/>
                  </a:lnTo>
                  <a:lnTo>
                    <a:pt x="2340" y="1565"/>
                  </a:lnTo>
                  <a:lnTo>
                    <a:pt x="2369" y="1453"/>
                  </a:lnTo>
                  <a:lnTo>
                    <a:pt x="2389" y="1341"/>
                  </a:lnTo>
                  <a:lnTo>
                    <a:pt x="2397" y="1225"/>
                  </a:lnTo>
                  <a:lnTo>
                    <a:pt x="2394" y="1109"/>
                  </a:lnTo>
                  <a:lnTo>
                    <a:pt x="2380" y="993"/>
                  </a:lnTo>
                  <a:lnTo>
                    <a:pt x="2354" y="878"/>
                  </a:lnTo>
                  <a:lnTo>
                    <a:pt x="2316" y="765"/>
                  </a:lnTo>
                  <a:lnTo>
                    <a:pt x="2266" y="655"/>
                  </a:lnTo>
                  <a:lnTo>
                    <a:pt x="2236" y="601"/>
                  </a:lnTo>
                  <a:lnTo>
                    <a:pt x="2205" y="547"/>
                  </a:lnTo>
                  <a:lnTo>
                    <a:pt x="2134" y="449"/>
                  </a:lnTo>
                  <a:lnTo>
                    <a:pt x="2054" y="359"/>
                  </a:lnTo>
                  <a:lnTo>
                    <a:pt x="1968" y="279"/>
                  </a:lnTo>
                  <a:lnTo>
                    <a:pt x="1874" y="209"/>
                  </a:lnTo>
                  <a:lnTo>
                    <a:pt x="1776" y="148"/>
                  </a:lnTo>
                  <a:lnTo>
                    <a:pt x="1672" y="98"/>
                  </a:lnTo>
                  <a:lnTo>
                    <a:pt x="1565" y="57"/>
                  </a:lnTo>
                  <a:lnTo>
                    <a:pt x="1453" y="28"/>
                  </a:lnTo>
                  <a:lnTo>
                    <a:pt x="1339" y="9"/>
                  </a:lnTo>
                  <a:lnTo>
                    <a:pt x="1225" y="0"/>
                  </a:lnTo>
                  <a:lnTo>
                    <a:pt x="1108" y="4"/>
                  </a:lnTo>
                  <a:lnTo>
                    <a:pt x="993" y="19"/>
                  </a:lnTo>
                  <a:lnTo>
                    <a:pt x="878" y="44"/>
                  </a:lnTo>
                  <a:lnTo>
                    <a:pt x="765" y="82"/>
                  </a:lnTo>
                  <a:lnTo>
                    <a:pt x="653" y="131"/>
                  </a:lnTo>
                  <a:lnTo>
                    <a:pt x="600" y="162"/>
                  </a:lnTo>
                  <a:close/>
                </a:path>
              </a:pathLst>
            </a:custGeom>
            <a:solidFill>
              <a:srgbClr val="7CCA62"/>
            </a:solidFill>
            <a:ln>
              <a:noFill/>
            </a:ln>
          </p:spPr>
          <p:txBody>
            <a:bodyPr lIns="68580" tIns="34290" rIns="68580" bIns="34290"/>
            <a:lstStyle/>
            <a:p>
              <a:pPr defTabSz="685800" eaLnBrk="1" fontAlgn="auto" hangingPunct="1">
                <a:spcBef>
                  <a:spcPts val="0"/>
                </a:spcBef>
                <a:spcAft>
                  <a:spcPts val="0"/>
                </a:spcAft>
                <a:defRPr/>
              </a:pPr>
              <a:endParaRPr lang="en-US" sz="1600" kern="0">
                <a:solidFill>
                  <a:prstClr val="black"/>
                </a:solidFill>
                <a:latin typeface="Calibri"/>
              </a:endParaRPr>
            </a:p>
          </p:txBody>
        </p:sp>
        <p:sp>
          <p:nvSpPr>
            <p:cNvPr id="16" name="Freeform: Shape 83">
              <a:extLst>
                <a:ext uri="{FF2B5EF4-FFF2-40B4-BE49-F238E27FC236}">
                  <a16:creationId xmlns="" xmlns:a16="http://schemas.microsoft.com/office/drawing/2014/main" id="{399E1FFD-D8A1-443F-AA7A-F37DD26D0730}"/>
                </a:ext>
              </a:extLst>
            </p:cNvPr>
            <p:cNvSpPr>
              <a:spLocks/>
            </p:cNvSpPr>
            <p:nvPr/>
          </p:nvSpPr>
          <p:spPr bwMode="auto">
            <a:xfrm>
              <a:off x="4497852" y="1582739"/>
              <a:ext cx="660902" cy="2261653"/>
            </a:xfrm>
            <a:custGeom>
              <a:avLst/>
              <a:gdLst>
                <a:gd name="connsiteX0" fmla="*/ 161034 w 1097134"/>
                <a:gd name="connsiteY0" fmla="*/ 0 h 3775488"/>
                <a:gd name="connsiteX1" fmla="*/ 322580 w 1097134"/>
                <a:gd name="connsiteY1" fmla="*/ 0 h 3775488"/>
                <a:gd name="connsiteX2" fmla="*/ 319612 w 1097134"/>
                <a:gd name="connsiteY2" fmla="*/ 5896 h 3775488"/>
                <a:gd name="connsiteX3" fmla="*/ 271968 w 1097134"/>
                <a:gd name="connsiteY3" fmla="*/ 119616 h 3775488"/>
                <a:gd name="connsiteX4" fmla="*/ 232926 w 1097134"/>
                <a:gd name="connsiteY4" fmla="*/ 235320 h 3775488"/>
                <a:gd name="connsiteX5" fmla="*/ 201164 w 1097134"/>
                <a:gd name="connsiteY5" fmla="*/ 352347 h 3775488"/>
                <a:gd name="connsiteX6" fmla="*/ 176018 w 1097134"/>
                <a:gd name="connsiteY6" fmla="*/ 472679 h 3775488"/>
                <a:gd name="connsiteX7" fmla="*/ 158813 w 1097134"/>
                <a:gd name="connsiteY7" fmla="*/ 593011 h 3775488"/>
                <a:gd name="connsiteX8" fmla="*/ 150211 w 1097134"/>
                <a:gd name="connsiteY8" fmla="*/ 715988 h 3775488"/>
                <a:gd name="connsiteX9" fmla="*/ 148888 w 1097134"/>
                <a:gd name="connsiteY9" fmla="*/ 838304 h 3775488"/>
                <a:gd name="connsiteX10" fmla="*/ 155505 w 1097134"/>
                <a:gd name="connsiteY10" fmla="*/ 961942 h 3775488"/>
                <a:gd name="connsiteX11" fmla="*/ 170063 w 1097134"/>
                <a:gd name="connsiteY11" fmla="*/ 1084918 h 3775488"/>
                <a:gd name="connsiteX12" fmla="*/ 193223 w 1097134"/>
                <a:gd name="connsiteY12" fmla="*/ 1206573 h 3775488"/>
                <a:gd name="connsiteX13" fmla="*/ 224986 w 1097134"/>
                <a:gd name="connsiteY13" fmla="*/ 1328227 h 3775488"/>
                <a:gd name="connsiteX14" fmla="*/ 264689 w 1097134"/>
                <a:gd name="connsiteY14" fmla="*/ 1449221 h 3775488"/>
                <a:gd name="connsiteX15" fmla="*/ 313656 w 1097134"/>
                <a:gd name="connsiteY15" fmla="*/ 1567569 h 3775488"/>
                <a:gd name="connsiteX16" fmla="*/ 369902 w 1097134"/>
                <a:gd name="connsiteY16" fmla="*/ 1683935 h 3775488"/>
                <a:gd name="connsiteX17" fmla="*/ 402327 w 1097134"/>
                <a:gd name="connsiteY17" fmla="*/ 1741456 h 3775488"/>
                <a:gd name="connsiteX18" fmla="*/ 435413 w 1097134"/>
                <a:gd name="connsiteY18" fmla="*/ 1796333 h 3775488"/>
                <a:gd name="connsiteX19" fmla="*/ 506217 w 1097134"/>
                <a:gd name="connsiteY19" fmla="*/ 1902780 h 3775488"/>
                <a:gd name="connsiteX20" fmla="*/ 583638 w 1097134"/>
                <a:gd name="connsiteY20" fmla="*/ 2001955 h 3775488"/>
                <a:gd name="connsiteX21" fmla="*/ 665692 w 1097134"/>
                <a:gd name="connsiteY21" fmla="*/ 2095180 h 3775488"/>
                <a:gd name="connsiteX22" fmla="*/ 754363 w 1097134"/>
                <a:gd name="connsiteY22" fmla="*/ 2183115 h 3775488"/>
                <a:gd name="connsiteX23" fmla="*/ 847004 w 1097134"/>
                <a:gd name="connsiteY23" fmla="*/ 2263116 h 3775488"/>
                <a:gd name="connsiteX24" fmla="*/ 943615 w 1097134"/>
                <a:gd name="connsiteY24" fmla="*/ 2337166 h 3775488"/>
                <a:gd name="connsiteX25" fmla="*/ 1044858 w 1097134"/>
                <a:gd name="connsiteY25" fmla="*/ 2403944 h 3775488"/>
                <a:gd name="connsiteX26" fmla="*/ 1097134 w 1097134"/>
                <a:gd name="connsiteY26" fmla="*/ 2435019 h 3775488"/>
                <a:gd name="connsiteX27" fmla="*/ 1022360 w 1097134"/>
                <a:gd name="connsiteY27" fmla="*/ 2563285 h 3775488"/>
                <a:gd name="connsiteX28" fmla="*/ 1021767 w 1097134"/>
                <a:gd name="connsiteY28" fmla="*/ 2562933 h 3775488"/>
                <a:gd name="connsiteX29" fmla="*/ 322690 w 1097134"/>
                <a:gd name="connsiteY29" fmla="*/ 3775488 h 3775488"/>
                <a:gd name="connsiteX30" fmla="*/ 279739 w 1097134"/>
                <a:gd name="connsiteY30" fmla="*/ 3751681 h 3775488"/>
                <a:gd name="connsiteX31" fmla="*/ 979048 w 1097134"/>
                <a:gd name="connsiteY31" fmla="*/ 2537526 h 3775488"/>
                <a:gd name="connsiteX32" fmla="*/ 966775 w 1097134"/>
                <a:gd name="connsiteY32" fmla="*/ 2530227 h 3775488"/>
                <a:gd name="connsiteX33" fmla="*/ 856929 w 1097134"/>
                <a:gd name="connsiteY33" fmla="*/ 2458160 h 3775488"/>
                <a:gd name="connsiteX34" fmla="*/ 752377 w 1097134"/>
                <a:gd name="connsiteY34" fmla="*/ 2378159 h 3775488"/>
                <a:gd name="connsiteX35" fmla="*/ 653119 w 1097134"/>
                <a:gd name="connsiteY35" fmla="*/ 2291546 h 3775488"/>
                <a:gd name="connsiteX36" fmla="*/ 557831 w 1097134"/>
                <a:gd name="connsiteY36" fmla="*/ 2197660 h 3775488"/>
                <a:gd name="connsiteX37" fmla="*/ 468499 w 1097134"/>
                <a:gd name="connsiteY37" fmla="*/ 2097163 h 3775488"/>
                <a:gd name="connsiteX38" fmla="*/ 386446 w 1097134"/>
                <a:gd name="connsiteY38" fmla="*/ 1989393 h 3775488"/>
                <a:gd name="connsiteX39" fmla="*/ 309024 w 1097134"/>
                <a:gd name="connsiteY39" fmla="*/ 1875012 h 3775488"/>
                <a:gd name="connsiteX40" fmla="*/ 273953 w 1097134"/>
                <a:gd name="connsiteY40" fmla="*/ 1815507 h 3775488"/>
                <a:gd name="connsiteX41" fmla="*/ 238882 w 1097134"/>
                <a:gd name="connsiteY41" fmla="*/ 1753357 h 3775488"/>
                <a:gd name="connsiteX42" fmla="*/ 178003 w 1097134"/>
                <a:gd name="connsiteY42" fmla="*/ 1628397 h 3775488"/>
                <a:gd name="connsiteX43" fmla="*/ 125727 w 1097134"/>
                <a:gd name="connsiteY43" fmla="*/ 1500792 h 3775488"/>
                <a:gd name="connsiteX44" fmla="*/ 82715 w 1097134"/>
                <a:gd name="connsiteY44" fmla="*/ 1370542 h 3775488"/>
                <a:gd name="connsiteX45" fmla="*/ 48306 w 1097134"/>
                <a:gd name="connsiteY45" fmla="*/ 1239631 h 3775488"/>
                <a:gd name="connsiteX46" fmla="*/ 23160 w 1097134"/>
                <a:gd name="connsiteY46" fmla="*/ 1107398 h 3775488"/>
                <a:gd name="connsiteX47" fmla="*/ 7279 w 1097134"/>
                <a:gd name="connsiteY47" fmla="*/ 974504 h 3775488"/>
                <a:gd name="connsiteX48" fmla="*/ 0 w 1097134"/>
                <a:gd name="connsiteY48" fmla="*/ 842271 h 3775488"/>
                <a:gd name="connsiteX49" fmla="*/ 1324 w 1097134"/>
                <a:gd name="connsiteY49" fmla="*/ 710037 h 3775488"/>
                <a:gd name="connsiteX50" fmla="*/ 11249 w 1097134"/>
                <a:gd name="connsiteY50" fmla="*/ 577804 h 3775488"/>
                <a:gd name="connsiteX51" fmla="*/ 29778 w 1097134"/>
                <a:gd name="connsiteY51" fmla="*/ 447555 h 3775488"/>
                <a:gd name="connsiteX52" fmla="*/ 56246 w 1097134"/>
                <a:gd name="connsiteY52" fmla="*/ 317966 h 3775488"/>
                <a:gd name="connsiteX53" fmla="*/ 90656 w 1097134"/>
                <a:gd name="connsiteY53" fmla="*/ 191022 h 3775488"/>
                <a:gd name="connsiteX54" fmla="*/ 133006 w 1097134"/>
                <a:gd name="connsiteY54" fmla="*/ 66062 h 3775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097134" h="3775488">
                  <a:moveTo>
                    <a:pt x="161034" y="0"/>
                  </a:moveTo>
                  <a:lnTo>
                    <a:pt x="322580" y="0"/>
                  </a:lnTo>
                  <a:lnTo>
                    <a:pt x="319612" y="5896"/>
                  </a:lnTo>
                  <a:lnTo>
                    <a:pt x="271968" y="119616"/>
                  </a:lnTo>
                  <a:lnTo>
                    <a:pt x="232926" y="235320"/>
                  </a:lnTo>
                  <a:lnTo>
                    <a:pt x="201164" y="352347"/>
                  </a:lnTo>
                  <a:lnTo>
                    <a:pt x="176018" y="472679"/>
                  </a:lnTo>
                  <a:lnTo>
                    <a:pt x="158813" y="593011"/>
                  </a:lnTo>
                  <a:lnTo>
                    <a:pt x="150211" y="715988"/>
                  </a:lnTo>
                  <a:lnTo>
                    <a:pt x="148888" y="838304"/>
                  </a:lnTo>
                  <a:lnTo>
                    <a:pt x="155505" y="961942"/>
                  </a:lnTo>
                  <a:lnTo>
                    <a:pt x="170063" y="1084918"/>
                  </a:lnTo>
                  <a:lnTo>
                    <a:pt x="193223" y="1206573"/>
                  </a:lnTo>
                  <a:lnTo>
                    <a:pt x="224986" y="1328227"/>
                  </a:lnTo>
                  <a:lnTo>
                    <a:pt x="264689" y="1449221"/>
                  </a:lnTo>
                  <a:lnTo>
                    <a:pt x="313656" y="1567569"/>
                  </a:lnTo>
                  <a:lnTo>
                    <a:pt x="369902" y="1683935"/>
                  </a:lnTo>
                  <a:lnTo>
                    <a:pt x="402327" y="1741456"/>
                  </a:lnTo>
                  <a:lnTo>
                    <a:pt x="435413" y="1796333"/>
                  </a:lnTo>
                  <a:lnTo>
                    <a:pt x="506217" y="1902780"/>
                  </a:lnTo>
                  <a:lnTo>
                    <a:pt x="583638" y="2001955"/>
                  </a:lnTo>
                  <a:lnTo>
                    <a:pt x="665692" y="2095180"/>
                  </a:lnTo>
                  <a:lnTo>
                    <a:pt x="754363" y="2183115"/>
                  </a:lnTo>
                  <a:lnTo>
                    <a:pt x="847004" y="2263116"/>
                  </a:lnTo>
                  <a:lnTo>
                    <a:pt x="943615" y="2337166"/>
                  </a:lnTo>
                  <a:lnTo>
                    <a:pt x="1044858" y="2403944"/>
                  </a:lnTo>
                  <a:lnTo>
                    <a:pt x="1097134" y="2435019"/>
                  </a:lnTo>
                  <a:lnTo>
                    <a:pt x="1022360" y="2563285"/>
                  </a:lnTo>
                  <a:lnTo>
                    <a:pt x="1021767" y="2562933"/>
                  </a:lnTo>
                  <a:lnTo>
                    <a:pt x="322690" y="3775488"/>
                  </a:lnTo>
                  <a:lnTo>
                    <a:pt x="279739" y="3751681"/>
                  </a:lnTo>
                  <a:lnTo>
                    <a:pt x="979048" y="2537526"/>
                  </a:lnTo>
                  <a:lnTo>
                    <a:pt x="966775" y="2530227"/>
                  </a:lnTo>
                  <a:lnTo>
                    <a:pt x="856929" y="2458160"/>
                  </a:lnTo>
                  <a:lnTo>
                    <a:pt x="752377" y="2378159"/>
                  </a:lnTo>
                  <a:lnTo>
                    <a:pt x="653119" y="2291546"/>
                  </a:lnTo>
                  <a:lnTo>
                    <a:pt x="557831" y="2197660"/>
                  </a:lnTo>
                  <a:lnTo>
                    <a:pt x="468499" y="2097163"/>
                  </a:lnTo>
                  <a:lnTo>
                    <a:pt x="386446" y="1989393"/>
                  </a:lnTo>
                  <a:lnTo>
                    <a:pt x="309024" y="1875012"/>
                  </a:lnTo>
                  <a:lnTo>
                    <a:pt x="273953" y="1815507"/>
                  </a:lnTo>
                  <a:lnTo>
                    <a:pt x="238882" y="1753357"/>
                  </a:lnTo>
                  <a:lnTo>
                    <a:pt x="178003" y="1628397"/>
                  </a:lnTo>
                  <a:lnTo>
                    <a:pt x="125727" y="1500792"/>
                  </a:lnTo>
                  <a:lnTo>
                    <a:pt x="82715" y="1370542"/>
                  </a:lnTo>
                  <a:lnTo>
                    <a:pt x="48306" y="1239631"/>
                  </a:lnTo>
                  <a:lnTo>
                    <a:pt x="23160" y="1107398"/>
                  </a:lnTo>
                  <a:lnTo>
                    <a:pt x="7279" y="974504"/>
                  </a:lnTo>
                  <a:lnTo>
                    <a:pt x="0" y="842271"/>
                  </a:lnTo>
                  <a:lnTo>
                    <a:pt x="1324" y="710037"/>
                  </a:lnTo>
                  <a:lnTo>
                    <a:pt x="11249" y="577804"/>
                  </a:lnTo>
                  <a:lnTo>
                    <a:pt x="29778" y="447555"/>
                  </a:lnTo>
                  <a:lnTo>
                    <a:pt x="56246" y="317966"/>
                  </a:lnTo>
                  <a:lnTo>
                    <a:pt x="90656" y="191022"/>
                  </a:lnTo>
                  <a:lnTo>
                    <a:pt x="133006" y="66062"/>
                  </a:lnTo>
                  <a:close/>
                </a:path>
              </a:pathLst>
            </a:custGeom>
            <a:solidFill>
              <a:srgbClr val="009DD9"/>
            </a:solidFill>
            <a:ln>
              <a:noFill/>
            </a:ln>
          </p:spPr>
          <p:txBody>
            <a:bodyPr lIns="68580" tIns="34290" rIns="68580" bIns="34290"/>
            <a:lstStyle/>
            <a:p>
              <a:pPr defTabSz="685800" eaLnBrk="1" fontAlgn="auto" hangingPunct="1">
                <a:spcBef>
                  <a:spcPts val="0"/>
                </a:spcBef>
                <a:spcAft>
                  <a:spcPts val="0"/>
                </a:spcAft>
                <a:defRPr/>
              </a:pPr>
              <a:endParaRPr lang="en-US" sz="1600" kern="0">
                <a:solidFill>
                  <a:prstClr val="black"/>
                </a:solidFill>
                <a:latin typeface="Calibri"/>
              </a:endParaRPr>
            </a:p>
          </p:txBody>
        </p:sp>
        <p:sp>
          <p:nvSpPr>
            <p:cNvPr id="17" name="Freeform: Shape 86">
              <a:extLst>
                <a:ext uri="{FF2B5EF4-FFF2-40B4-BE49-F238E27FC236}">
                  <a16:creationId xmlns="" xmlns:a16="http://schemas.microsoft.com/office/drawing/2014/main" id="{4EA63F22-6AA5-47C5-A00A-FB0B61763DE6}"/>
                </a:ext>
              </a:extLst>
            </p:cNvPr>
            <p:cNvSpPr>
              <a:spLocks/>
            </p:cNvSpPr>
            <p:nvPr/>
          </p:nvSpPr>
          <p:spPr bwMode="auto">
            <a:xfrm>
              <a:off x="5273401" y="2490257"/>
              <a:ext cx="2307762" cy="655645"/>
            </a:xfrm>
            <a:custGeom>
              <a:avLst/>
              <a:gdLst>
                <a:gd name="connsiteX0" fmla="*/ 2011759 w 3831039"/>
                <a:gd name="connsiteY0" fmla="*/ 0 h 1093166"/>
                <a:gd name="connsiteX1" fmla="*/ 2011806 w 3831039"/>
                <a:gd name="connsiteY1" fmla="*/ 28 h 1093166"/>
                <a:gd name="connsiteX2" fmla="*/ 2011822 w 3831039"/>
                <a:gd name="connsiteY2" fmla="*/ 0 h 1093166"/>
                <a:gd name="connsiteX3" fmla="*/ 2025402 w 3831039"/>
                <a:gd name="connsiteY3" fmla="*/ 7881 h 1093166"/>
                <a:gd name="connsiteX4" fmla="*/ 3831039 w 3831039"/>
                <a:gd name="connsiteY4" fmla="*/ 1050790 h 1093166"/>
                <a:gd name="connsiteX5" fmla="*/ 3806552 w 3831039"/>
                <a:gd name="connsiteY5" fmla="*/ 1093166 h 1093166"/>
                <a:gd name="connsiteX6" fmla="*/ 2115849 w 3831039"/>
                <a:gd name="connsiteY6" fmla="*/ 116900 h 1093166"/>
                <a:gd name="connsiteX7" fmla="*/ 2114924 w 3831039"/>
                <a:gd name="connsiteY7" fmla="*/ 118466 h 1093166"/>
                <a:gd name="connsiteX8" fmla="*/ 2058086 w 3831039"/>
                <a:gd name="connsiteY8" fmla="*/ 203842 h 1093166"/>
                <a:gd name="connsiteX9" fmla="*/ 1995960 w 3831039"/>
                <a:gd name="connsiteY9" fmla="*/ 285246 h 1093166"/>
                <a:gd name="connsiteX10" fmla="*/ 1927886 w 3831039"/>
                <a:gd name="connsiteY10" fmla="*/ 363341 h 1093166"/>
                <a:gd name="connsiteX11" fmla="*/ 1854524 w 3831039"/>
                <a:gd name="connsiteY11" fmla="*/ 438127 h 1093166"/>
                <a:gd name="connsiteX12" fmla="*/ 1775214 w 3831039"/>
                <a:gd name="connsiteY12" fmla="*/ 507618 h 1093166"/>
                <a:gd name="connsiteX13" fmla="*/ 1691278 w 3831039"/>
                <a:gd name="connsiteY13" fmla="*/ 573139 h 1093166"/>
                <a:gd name="connsiteX14" fmla="*/ 1602716 w 3831039"/>
                <a:gd name="connsiteY14" fmla="*/ 632703 h 1093166"/>
                <a:gd name="connsiteX15" fmla="*/ 1555130 w 3831039"/>
                <a:gd name="connsiteY15" fmla="*/ 660500 h 1093166"/>
                <a:gd name="connsiteX16" fmla="*/ 1508205 w 3831039"/>
                <a:gd name="connsiteY16" fmla="*/ 686972 h 1093166"/>
                <a:gd name="connsiteX17" fmla="*/ 1413034 w 3831039"/>
                <a:gd name="connsiteY17" fmla="*/ 733962 h 1093166"/>
                <a:gd name="connsiteX18" fmla="*/ 1317201 w 3831039"/>
                <a:gd name="connsiteY18" fmla="*/ 773671 h 1093166"/>
                <a:gd name="connsiteX19" fmla="*/ 1218725 w 3831039"/>
                <a:gd name="connsiteY19" fmla="*/ 807424 h 1093166"/>
                <a:gd name="connsiteX20" fmla="*/ 1119588 w 3831039"/>
                <a:gd name="connsiteY20" fmla="*/ 833897 h 1093166"/>
                <a:gd name="connsiteX21" fmla="*/ 1019790 w 3831039"/>
                <a:gd name="connsiteY21" fmla="*/ 853090 h 1093166"/>
                <a:gd name="connsiteX22" fmla="*/ 918670 w 3831039"/>
                <a:gd name="connsiteY22" fmla="*/ 866988 h 1093166"/>
                <a:gd name="connsiteX23" fmla="*/ 818872 w 3831039"/>
                <a:gd name="connsiteY23" fmla="*/ 874268 h 1093166"/>
                <a:gd name="connsiteX24" fmla="*/ 718413 w 3831039"/>
                <a:gd name="connsiteY24" fmla="*/ 874930 h 1093166"/>
                <a:gd name="connsiteX25" fmla="*/ 617954 w 3831039"/>
                <a:gd name="connsiteY25" fmla="*/ 868974 h 1093166"/>
                <a:gd name="connsiteX26" fmla="*/ 518817 w 3831039"/>
                <a:gd name="connsiteY26" fmla="*/ 857061 h 1093166"/>
                <a:gd name="connsiteX27" fmla="*/ 421002 w 3831039"/>
                <a:gd name="connsiteY27" fmla="*/ 838530 h 1093166"/>
                <a:gd name="connsiteX28" fmla="*/ 323848 w 3831039"/>
                <a:gd name="connsiteY28" fmla="*/ 814704 h 1093166"/>
                <a:gd name="connsiteX29" fmla="*/ 228676 w 3831039"/>
                <a:gd name="connsiteY29" fmla="*/ 784922 h 1093166"/>
                <a:gd name="connsiteX30" fmla="*/ 134826 w 3831039"/>
                <a:gd name="connsiteY30" fmla="*/ 749846 h 1093166"/>
                <a:gd name="connsiteX31" fmla="*/ 44281 w 3831039"/>
                <a:gd name="connsiteY31" fmla="*/ 707489 h 1093166"/>
                <a:gd name="connsiteX32" fmla="*/ 0 w 3831039"/>
                <a:gd name="connsiteY32" fmla="*/ 684325 h 1093166"/>
                <a:gd name="connsiteX33" fmla="*/ 74022 w 3831039"/>
                <a:gd name="connsiteY33" fmla="*/ 555931 h 1093166"/>
                <a:gd name="connsiteX34" fmla="*/ 114338 w 3831039"/>
                <a:gd name="connsiteY34" fmla="*/ 577110 h 1093166"/>
                <a:gd name="connsiteX35" fmla="*/ 196952 w 3831039"/>
                <a:gd name="connsiteY35" fmla="*/ 614172 h 1093166"/>
                <a:gd name="connsiteX36" fmla="*/ 280888 w 3831039"/>
                <a:gd name="connsiteY36" fmla="*/ 646601 h 1093166"/>
                <a:gd name="connsiteX37" fmla="*/ 367468 w 3831039"/>
                <a:gd name="connsiteY37" fmla="*/ 673074 h 1093166"/>
                <a:gd name="connsiteX38" fmla="*/ 454709 w 3831039"/>
                <a:gd name="connsiteY38" fmla="*/ 694914 h 1093166"/>
                <a:gd name="connsiteX39" fmla="*/ 543932 w 3831039"/>
                <a:gd name="connsiteY39" fmla="*/ 710798 h 1093166"/>
                <a:gd name="connsiteX40" fmla="*/ 633816 w 3831039"/>
                <a:gd name="connsiteY40" fmla="*/ 721387 h 1093166"/>
                <a:gd name="connsiteX41" fmla="*/ 723700 w 3831039"/>
                <a:gd name="connsiteY41" fmla="*/ 726682 h 1093166"/>
                <a:gd name="connsiteX42" fmla="*/ 814246 w 3831039"/>
                <a:gd name="connsiteY42" fmla="*/ 725358 h 1093166"/>
                <a:gd name="connsiteX43" fmla="*/ 905452 w 3831039"/>
                <a:gd name="connsiteY43" fmla="*/ 719402 h 1093166"/>
                <a:gd name="connsiteX44" fmla="*/ 995997 w 3831039"/>
                <a:gd name="connsiteY44" fmla="*/ 706827 h 1093166"/>
                <a:gd name="connsiteX45" fmla="*/ 1086542 w 3831039"/>
                <a:gd name="connsiteY45" fmla="*/ 688958 h 1093166"/>
                <a:gd name="connsiteX46" fmla="*/ 1176426 w 3831039"/>
                <a:gd name="connsiteY46" fmla="*/ 664470 h 1093166"/>
                <a:gd name="connsiteX47" fmla="*/ 1264989 w 3831039"/>
                <a:gd name="connsiteY47" fmla="*/ 634688 h 1093166"/>
                <a:gd name="connsiteX48" fmla="*/ 1352230 w 3831039"/>
                <a:gd name="connsiteY48" fmla="*/ 597626 h 1093166"/>
                <a:gd name="connsiteX49" fmla="*/ 1438809 w 3831039"/>
                <a:gd name="connsiteY49" fmla="*/ 555931 h 1093166"/>
                <a:gd name="connsiteX50" fmla="*/ 1481108 w 3831039"/>
                <a:gd name="connsiteY50" fmla="*/ 531444 h 1093166"/>
                <a:gd name="connsiteX51" fmla="*/ 1523406 w 3831039"/>
                <a:gd name="connsiteY51" fmla="*/ 506957 h 1093166"/>
                <a:gd name="connsiteX52" fmla="*/ 1605360 w 3831039"/>
                <a:gd name="connsiteY52" fmla="*/ 452025 h 1093166"/>
                <a:gd name="connsiteX53" fmla="*/ 1681365 w 3831039"/>
                <a:gd name="connsiteY53" fmla="*/ 392461 h 1093166"/>
                <a:gd name="connsiteX54" fmla="*/ 1752082 w 3831039"/>
                <a:gd name="connsiteY54" fmla="*/ 330250 h 1093166"/>
                <a:gd name="connsiteX55" fmla="*/ 1819496 w 3831039"/>
                <a:gd name="connsiteY55" fmla="*/ 262082 h 1093166"/>
                <a:gd name="connsiteX56" fmla="*/ 1880961 w 3831039"/>
                <a:gd name="connsiteY56" fmla="*/ 191929 h 1093166"/>
                <a:gd name="connsiteX57" fmla="*/ 1937138 w 3831039"/>
                <a:gd name="connsiteY57" fmla="*/ 117143 h 1093166"/>
                <a:gd name="connsiteX58" fmla="*/ 1988690 w 3831039"/>
                <a:gd name="connsiteY58" fmla="*/ 40371 h 1093166"/>
                <a:gd name="connsiteX59" fmla="*/ 2009949 w 3831039"/>
                <a:gd name="connsiteY59" fmla="*/ 3270 h 1093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831039" h="1093166">
                  <a:moveTo>
                    <a:pt x="2011759" y="0"/>
                  </a:moveTo>
                  <a:lnTo>
                    <a:pt x="2011806" y="28"/>
                  </a:lnTo>
                  <a:lnTo>
                    <a:pt x="2011822" y="0"/>
                  </a:lnTo>
                  <a:lnTo>
                    <a:pt x="2025402" y="7881"/>
                  </a:lnTo>
                  <a:lnTo>
                    <a:pt x="3831039" y="1050790"/>
                  </a:lnTo>
                  <a:lnTo>
                    <a:pt x="3806552" y="1093166"/>
                  </a:lnTo>
                  <a:lnTo>
                    <a:pt x="2115849" y="116900"/>
                  </a:lnTo>
                  <a:lnTo>
                    <a:pt x="2114924" y="118466"/>
                  </a:lnTo>
                  <a:lnTo>
                    <a:pt x="2058086" y="203842"/>
                  </a:lnTo>
                  <a:lnTo>
                    <a:pt x="1995960" y="285246"/>
                  </a:lnTo>
                  <a:lnTo>
                    <a:pt x="1927886" y="363341"/>
                  </a:lnTo>
                  <a:lnTo>
                    <a:pt x="1854524" y="438127"/>
                  </a:lnTo>
                  <a:lnTo>
                    <a:pt x="1775214" y="507618"/>
                  </a:lnTo>
                  <a:lnTo>
                    <a:pt x="1691278" y="573139"/>
                  </a:lnTo>
                  <a:lnTo>
                    <a:pt x="1602716" y="632703"/>
                  </a:lnTo>
                  <a:lnTo>
                    <a:pt x="1555130" y="660500"/>
                  </a:lnTo>
                  <a:lnTo>
                    <a:pt x="1508205" y="686972"/>
                  </a:lnTo>
                  <a:lnTo>
                    <a:pt x="1413034" y="733962"/>
                  </a:lnTo>
                  <a:lnTo>
                    <a:pt x="1317201" y="773671"/>
                  </a:lnTo>
                  <a:lnTo>
                    <a:pt x="1218725" y="807424"/>
                  </a:lnTo>
                  <a:lnTo>
                    <a:pt x="1119588" y="833897"/>
                  </a:lnTo>
                  <a:lnTo>
                    <a:pt x="1019790" y="853090"/>
                  </a:lnTo>
                  <a:lnTo>
                    <a:pt x="918670" y="866988"/>
                  </a:lnTo>
                  <a:lnTo>
                    <a:pt x="818872" y="874268"/>
                  </a:lnTo>
                  <a:lnTo>
                    <a:pt x="718413" y="874930"/>
                  </a:lnTo>
                  <a:lnTo>
                    <a:pt x="617954" y="868974"/>
                  </a:lnTo>
                  <a:lnTo>
                    <a:pt x="518817" y="857061"/>
                  </a:lnTo>
                  <a:lnTo>
                    <a:pt x="421002" y="838530"/>
                  </a:lnTo>
                  <a:lnTo>
                    <a:pt x="323848" y="814704"/>
                  </a:lnTo>
                  <a:lnTo>
                    <a:pt x="228676" y="784922"/>
                  </a:lnTo>
                  <a:lnTo>
                    <a:pt x="134826" y="749846"/>
                  </a:lnTo>
                  <a:lnTo>
                    <a:pt x="44281" y="707489"/>
                  </a:lnTo>
                  <a:lnTo>
                    <a:pt x="0" y="684325"/>
                  </a:lnTo>
                  <a:lnTo>
                    <a:pt x="74022" y="555931"/>
                  </a:lnTo>
                  <a:lnTo>
                    <a:pt x="114338" y="577110"/>
                  </a:lnTo>
                  <a:lnTo>
                    <a:pt x="196952" y="614172"/>
                  </a:lnTo>
                  <a:lnTo>
                    <a:pt x="280888" y="646601"/>
                  </a:lnTo>
                  <a:lnTo>
                    <a:pt x="367468" y="673074"/>
                  </a:lnTo>
                  <a:lnTo>
                    <a:pt x="454709" y="694914"/>
                  </a:lnTo>
                  <a:lnTo>
                    <a:pt x="543932" y="710798"/>
                  </a:lnTo>
                  <a:lnTo>
                    <a:pt x="633816" y="721387"/>
                  </a:lnTo>
                  <a:lnTo>
                    <a:pt x="723700" y="726682"/>
                  </a:lnTo>
                  <a:lnTo>
                    <a:pt x="814246" y="725358"/>
                  </a:lnTo>
                  <a:lnTo>
                    <a:pt x="905452" y="719402"/>
                  </a:lnTo>
                  <a:lnTo>
                    <a:pt x="995997" y="706827"/>
                  </a:lnTo>
                  <a:lnTo>
                    <a:pt x="1086542" y="688958"/>
                  </a:lnTo>
                  <a:lnTo>
                    <a:pt x="1176426" y="664470"/>
                  </a:lnTo>
                  <a:lnTo>
                    <a:pt x="1264989" y="634688"/>
                  </a:lnTo>
                  <a:lnTo>
                    <a:pt x="1352230" y="597626"/>
                  </a:lnTo>
                  <a:lnTo>
                    <a:pt x="1438809" y="555931"/>
                  </a:lnTo>
                  <a:lnTo>
                    <a:pt x="1481108" y="531444"/>
                  </a:lnTo>
                  <a:lnTo>
                    <a:pt x="1523406" y="506957"/>
                  </a:lnTo>
                  <a:lnTo>
                    <a:pt x="1605360" y="452025"/>
                  </a:lnTo>
                  <a:lnTo>
                    <a:pt x="1681365" y="392461"/>
                  </a:lnTo>
                  <a:lnTo>
                    <a:pt x="1752082" y="330250"/>
                  </a:lnTo>
                  <a:lnTo>
                    <a:pt x="1819496" y="262082"/>
                  </a:lnTo>
                  <a:lnTo>
                    <a:pt x="1880961" y="191929"/>
                  </a:lnTo>
                  <a:lnTo>
                    <a:pt x="1937138" y="117143"/>
                  </a:lnTo>
                  <a:lnTo>
                    <a:pt x="1988690" y="40371"/>
                  </a:lnTo>
                  <a:lnTo>
                    <a:pt x="2009949" y="3270"/>
                  </a:lnTo>
                  <a:close/>
                </a:path>
              </a:pathLst>
            </a:custGeom>
            <a:solidFill>
              <a:srgbClr val="A5C249"/>
            </a:solidFill>
            <a:ln>
              <a:noFill/>
            </a:ln>
          </p:spPr>
          <p:txBody>
            <a:bodyPr lIns="68580" tIns="34290" rIns="68580" bIns="34290"/>
            <a:lstStyle/>
            <a:p>
              <a:pPr defTabSz="685800" eaLnBrk="1" fontAlgn="auto" hangingPunct="1">
                <a:spcBef>
                  <a:spcPts val="0"/>
                </a:spcBef>
                <a:spcAft>
                  <a:spcPts val="0"/>
                </a:spcAft>
                <a:defRPr/>
              </a:pPr>
              <a:endParaRPr lang="en-US" sz="1600" kern="0">
                <a:solidFill>
                  <a:prstClr val="black"/>
                </a:solidFill>
                <a:latin typeface="Calibri"/>
              </a:endParaRPr>
            </a:p>
          </p:txBody>
        </p:sp>
        <p:sp>
          <p:nvSpPr>
            <p:cNvPr id="18" name="Freeform 71">
              <a:extLst>
                <a:ext uri="{FF2B5EF4-FFF2-40B4-BE49-F238E27FC236}">
                  <a16:creationId xmlns="" xmlns:a16="http://schemas.microsoft.com/office/drawing/2014/main" id="{C6396853-0C50-4AAD-A930-8792494852E0}"/>
                </a:ext>
              </a:extLst>
            </p:cNvPr>
            <p:cNvSpPr>
              <a:spLocks/>
            </p:cNvSpPr>
            <p:nvPr/>
          </p:nvSpPr>
          <p:spPr bwMode="auto">
            <a:xfrm>
              <a:off x="6391539" y="3487358"/>
              <a:ext cx="709458" cy="706280"/>
            </a:xfrm>
            <a:prstGeom prst="ellipse">
              <a:avLst/>
            </a:prstGeom>
            <a:solidFill>
              <a:srgbClr val="10CF9B"/>
            </a:solidFill>
            <a:ln>
              <a:noFill/>
            </a:ln>
          </p:spPr>
          <p:txBody>
            <a:bodyPr lIns="68580" tIns="34290" rIns="68580" bIns="34290"/>
            <a:lstStyle/>
            <a:p>
              <a:pPr defTabSz="685800" eaLnBrk="1" fontAlgn="auto" hangingPunct="1">
                <a:spcBef>
                  <a:spcPts val="0"/>
                </a:spcBef>
                <a:spcAft>
                  <a:spcPts val="0"/>
                </a:spcAft>
                <a:defRPr/>
              </a:pPr>
              <a:endParaRPr lang="en-US" sz="1600" kern="0">
                <a:solidFill>
                  <a:prstClr val="black"/>
                </a:solidFill>
                <a:latin typeface="Calibri"/>
              </a:endParaRPr>
            </a:p>
          </p:txBody>
        </p:sp>
        <p:sp>
          <p:nvSpPr>
            <p:cNvPr id="19" name="Freeform 73">
              <a:extLst>
                <a:ext uri="{FF2B5EF4-FFF2-40B4-BE49-F238E27FC236}">
                  <a16:creationId xmlns="" xmlns:a16="http://schemas.microsoft.com/office/drawing/2014/main" id="{B0473F42-FFF1-4174-A753-DCC982A2A9D2}"/>
                </a:ext>
              </a:extLst>
            </p:cNvPr>
            <p:cNvSpPr>
              <a:spLocks/>
            </p:cNvSpPr>
            <p:nvPr/>
          </p:nvSpPr>
          <p:spPr bwMode="auto">
            <a:xfrm>
              <a:off x="4309023" y="3497744"/>
              <a:ext cx="709458" cy="706280"/>
            </a:xfrm>
            <a:prstGeom prst="ellipse">
              <a:avLst/>
            </a:prstGeom>
            <a:solidFill>
              <a:srgbClr val="009DD9"/>
            </a:solidFill>
            <a:ln>
              <a:noFill/>
            </a:ln>
          </p:spPr>
          <p:txBody>
            <a:bodyPr lIns="68580" tIns="34290" rIns="68580" bIns="34290"/>
            <a:lstStyle/>
            <a:p>
              <a:pPr defTabSz="685800" eaLnBrk="1" fontAlgn="auto" hangingPunct="1">
                <a:spcBef>
                  <a:spcPts val="0"/>
                </a:spcBef>
                <a:spcAft>
                  <a:spcPts val="0"/>
                </a:spcAft>
                <a:defRPr/>
              </a:pPr>
              <a:endParaRPr lang="en-US" sz="1600" kern="0">
                <a:solidFill>
                  <a:prstClr val="black"/>
                </a:solidFill>
                <a:latin typeface="Calibri"/>
              </a:endParaRPr>
            </a:p>
          </p:txBody>
        </p:sp>
        <p:sp>
          <p:nvSpPr>
            <p:cNvPr id="23572" name="TextBox 82">
              <a:extLst>
                <a:ext uri="{FF2B5EF4-FFF2-40B4-BE49-F238E27FC236}">
                  <a16:creationId xmlns="" xmlns:a16="http://schemas.microsoft.com/office/drawing/2014/main" id="{C1A86D9D-C8E3-49E7-997E-AE9809E8D6FA}"/>
                </a:ext>
              </a:extLst>
            </p:cNvPr>
            <p:cNvSpPr txBox="1">
              <a:spLocks noChangeArrowheads="1"/>
            </p:cNvSpPr>
            <p:nvPr/>
          </p:nvSpPr>
          <p:spPr bwMode="auto">
            <a:xfrm>
              <a:off x="1195388" y="3916364"/>
              <a:ext cx="3197226" cy="10745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51435" tIns="25718" rIns="51435" bIns="25718">
              <a:spAutoFit/>
            </a:bodyPr>
            <a:lstStyle>
              <a:lvl1pPr marL="342900" indent="-342900"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34290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hangingPunct="1">
                <a:spcBef>
                  <a:spcPct val="0"/>
                </a:spcBef>
                <a:buFont typeface="Wingdings" panose="05000000000000000000" pitchFamily="2" charset="2"/>
                <a:buNone/>
              </a:pPr>
              <a:r>
                <a:rPr lang="en-US" altLang="en-US" sz="1800" b="1" dirty="0">
                  <a:solidFill>
                    <a:srgbClr val="0070C0"/>
                  </a:solidFill>
                  <a:latin typeface="Cambria" panose="02040503050406030204" pitchFamily="18" charset="0"/>
                </a:rPr>
                <a:t>BÁO CÁO LIÊN CẤP</a:t>
              </a:r>
            </a:p>
            <a:p>
              <a:pPr lvl="1" algn="just" eaLnBrk="1" hangingPunct="1">
                <a:spcBef>
                  <a:spcPct val="0"/>
                </a:spcBef>
                <a:buFont typeface="Arial" panose="020B0604020202020204" pitchFamily="34" charset="0"/>
                <a:buChar char="•"/>
              </a:pPr>
              <a:r>
                <a:rPr lang="en-US" altLang="en-US" sz="1600" dirty="0">
                  <a:solidFill>
                    <a:srgbClr val="0070C0"/>
                  </a:solidFill>
                  <a:latin typeface="Cambria" panose="02040503050406030204" pitchFamily="18" charset="0"/>
                </a:rPr>
                <a:t> </a:t>
              </a:r>
              <a:r>
                <a:rPr lang="en-US" altLang="en-US" sz="1600" dirty="0" err="1">
                  <a:solidFill>
                    <a:srgbClr val="0070C0"/>
                  </a:solidFill>
                  <a:latin typeface="Cambria" panose="02040503050406030204" pitchFamily="18" charset="0"/>
                </a:rPr>
                <a:t>Báo</a:t>
              </a:r>
              <a:r>
                <a:rPr lang="en-US" altLang="en-US" sz="1600" dirty="0">
                  <a:solidFill>
                    <a:srgbClr val="0070C0"/>
                  </a:solidFill>
                  <a:latin typeface="Cambria" panose="02040503050406030204" pitchFamily="18" charset="0"/>
                </a:rPr>
                <a:t> </a:t>
              </a:r>
              <a:r>
                <a:rPr lang="en-US" altLang="en-US" sz="1600" dirty="0" err="1">
                  <a:solidFill>
                    <a:srgbClr val="0070C0"/>
                  </a:solidFill>
                  <a:latin typeface="Cambria" panose="02040503050406030204" pitchFamily="18" charset="0"/>
                </a:rPr>
                <a:t>cáo</a:t>
              </a:r>
              <a:r>
                <a:rPr lang="en-US" altLang="en-US" sz="1600" dirty="0">
                  <a:solidFill>
                    <a:srgbClr val="0070C0"/>
                  </a:solidFill>
                  <a:latin typeface="Cambria" panose="02040503050406030204" pitchFamily="18" charset="0"/>
                </a:rPr>
                <a:t> </a:t>
              </a:r>
              <a:r>
                <a:rPr lang="en-US" altLang="en-US" sz="1600" dirty="0" err="1">
                  <a:solidFill>
                    <a:srgbClr val="0070C0"/>
                  </a:solidFill>
                  <a:latin typeface="Cambria" panose="02040503050406030204" pitchFamily="18" charset="0"/>
                </a:rPr>
                <a:t>liên</a:t>
              </a:r>
              <a:r>
                <a:rPr lang="en-US" altLang="en-US" sz="1600" dirty="0">
                  <a:solidFill>
                    <a:srgbClr val="0070C0"/>
                  </a:solidFill>
                  <a:latin typeface="Cambria" panose="02040503050406030204" pitchFamily="18" charset="0"/>
                </a:rPr>
                <a:t> </a:t>
              </a:r>
              <a:r>
                <a:rPr lang="en-US" altLang="en-US" sz="1600" dirty="0" err="1">
                  <a:solidFill>
                    <a:srgbClr val="0070C0"/>
                  </a:solidFill>
                  <a:latin typeface="Cambria" panose="02040503050406030204" pitchFamily="18" charset="0"/>
                </a:rPr>
                <a:t>thông</a:t>
              </a:r>
              <a:r>
                <a:rPr lang="en-US" altLang="en-US" sz="1600" dirty="0">
                  <a:solidFill>
                    <a:srgbClr val="0070C0"/>
                  </a:solidFill>
                  <a:latin typeface="Cambria" panose="02040503050406030204" pitchFamily="18" charset="0"/>
                </a:rPr>
                <a:t> N </a:t>
              </a:r>
              <a:r>
                <a:rPr lang="en-US" altLang="en-US" sz="1600" dirty="0" err="1">
                  <a:solidFill>
                    <a:srgbClr val="0070C0"/>
                  </a:solidFill>
                  <a:latin typeface="Cambria" panose="02040503050406030204" pitchFamily="18" charset="0"/>
                </a:rPr>
                <a:t>cấp</a:t>
              </a:r>
              <a:endParaRPr lang="en-US" altLang="en-US" sz="1600" dirty="0">
                <a:solidFill>
                  <a:srgbClr val="0070C0"/>
                </a:solidFill>
                <a:latin typeface="Cambria" panose="02040503050406030204" pitchFamily="18" charset="0"/>
              </a:endParaRPr>
            </a:p>
            <a:p>
              <a:pPr lvl="1" algn="just" eaLnBrk="1" hangingPunct="1">
                <a:spcBef>
                  <a:spcPct val="0"/>
                </a:spcBef>
                <a:buFont typeface="Arial" panose="020B0604020202020204" pitchFamily="34" charset="0"/>
                <a:buChar char="•"/>
              </a:pPr>
              <a:r>
                <a:rPr lang="en-US" altLang="en-US" sz="1600" dirty="0">
                  <a:solidFill>
                    <a:srgbClr val="0070C0"/>
                  </a:solidFill>
                  <a:latin typeface="Cambria" panose="02040503050406030204" pitchFamily="18" charset="0"/>
                </a:rPr>
                <a:t> </a:t>
              </a:r>
              <a:r>
                <a:rPr lang="en-US" altLang="en-US" sz="1600" dirty="0" err="1">
                  <a:solidFill>
                    <a:srgbClr val="0070C0"/>
                  </a:solidFill>
                  <a:latin typeface="Cambria" panose="02040503050406030204" pitchFamily="18" charset="0"/>
                </a:rPr>
                <a:t>Giao</a:t>
              </a:r>
              <a:r>
                <a:rPr lang="en-US" altLang="en-US" sz="1600" dirty="0">
                  <a:solidFill>
                    <a:srgbClr val="0070C0"/>
                  </a:solidFill>
                  <a:latin typeface="Cambria" panose="02040503050406030204" pitchFamily="18" charset="0"/>
                </a:rPr>
                <a:t> </a:t>
              </a:r>
              <a:r>
                <a:rPr lang="en-US" altLang="en-US" sz="1600" dirty="0" err="1">
                  <a:solidFill>
                    <a:srgbClr val="0070C0"/>
                  </a:solidFill>
                  <a:latin typeface="Cambria" panose="02040503050406030204" pitchFamily="18" charset="0"/>
                </a:rPr>
                <a:t>báo</a:t>
              </a:r>
              <a:r>
                <a:rPr lang="en-US" altLang="en-US" sz="1600" dirty="0">
                  <a:solidFill>
                    <a:srgbClr val="0070C0"/>
                  </a:solidFill>
                  <a:latin typeface="Cambria" panose="02040503050406030204" pitchFamily="18" charset="0"/>
                </a:rPr>
                <a:t> </a:t>
              </a:r>
              <a:r>
                <a:rPr lang="en-US" altLang="en-US" sz="1600" dirty="0" err="1">
                  <a:solidFill>
                    <a:srgbClr val="0070C0"/>
                  </a:solidFill>
                  <a:latin typeface="Cambria" panose="02040503050406030204" pitchFamily="18" charset="0"/>
                </a:rPr>
                <a:t>cáo</a:t>
              </a:r>
              <a:r>
                <a:rPr lang="en-US" altLang="en-US" sz="1600" dirty="0">
                  <a:solidFill>
                    <a:srgbClr val="0070C0"/>
                  </a:solidFill>
                  <a:latin typeface="Cambria" panose="02040503050406030204" pitchFamily="18" charset="0"/>
                </a:rPr>
                <a:t> </a:t>
              </a:r>
              <a:r>
                <a:rPr lang="en-US" altLang="en-US" sz="1600" dirty="0" err="1">
                  <a:solidFill>
                    <a:srgbClr val="0070C0"/>
                  </a:solidFill>
                  <a:latin typeface="Cambria" panose="02040503050406030204" pitchFamily="18" charset="0"/>
                </a:rPr>
                <a:t>cho</a:t>
              </a:r>
              <a:r>
                <a:rPr lang="en-US" altLang="en-US" sz="1600" dirty="0">
                  <a:solidFill>
                    <a:srgbClr val="0070C0"/>
                  </a:solidFill>
                  <a:latin typeface="Cambria" panose="02040503050406030204" pitchFamily="18" charset="0"/>
                </a:rPr>
                <a:t> đ</a:t>
              </a:r>
              <a:r>
                <a:rPr lang="vi-VN" altLang="en-US" sz="1600" dirty="0">
                  <a:solidFill>
                    <a:srgbClr val="0070C0"/>
                  </a:solidFill>
                  <a:latin typeface="Cambria" panose="02040503050406030204" pitchFamily="18" charset="0"/>
                </a:rPr>
                <a:t>ơ</a:t>
              </a:r>
              <a:r>
                <a:rPr lang="en-US" altLang="en-US" sz="1600" dirty="0">
                  <a:solidFill>
                    <a:srgbClr val="0070C0"/>
                  </a:solidFill>
                  <a:latin typeface="Cambria" panose="02040503050406030204" pitchFamily="18" charset="0"/>
                </a:rPr>
                <a:t>n </a:t>
              </a:r>
              <a:r>
                <a:rPr lang="en-US" altLang="en-US" sz="1600" dirty="0" err="1">
                  <a:solidFill>
                    <a:srgbClr val="0070C0"/>
                  </a:solidFill>
                  <a:latin typeface="Cambria" panose="02040503050406030204" pitchFamily="18" charset="0"/>
                </a:rPr>
                <a:t>vị</a:t>
              </a:r>
              <a:r>
                <a:rPr lang="en-US" altLang="en-US" sz="1600" dirty="0">
                  <a:solidFill>
                    <a:srgbClr val="0070C0"/>
                  </a:solidFill>
                  <a:latin typeface="Cambria" panose="02040503050406030204" pitchFamily="18" charset="0"/>
                </a:rPr>
                <a:t> </a:t>
              </a:r>
              <a:r>
                <a:rPr lang="en-US" altLang="en-US" sz="1600" dirty="0" err="1">
                  <a:solidFill>
                    <a:srgbClr val="0070C0"/>
                  </a:solidFill>
                  <a:latin typeface="Cambria" panose="02040503050406030204" pitchFamily="18" charset="0"/>
                </a:rPr>
                <a:t>cấp</a:t>
              </a:r>
              <a:r>
                <a:rPr lang="en-US" altLang="en-US" sz="1600" dirty="0">
                  <a:solidFill>
                    <a:srgbClr val="0070C0"/>
                  </a:solidFill>
                  <a:latin typeface="Cambria" panose="02040503050406030204" pitchFamily="18" charset="0"/>
                </a:rPr>
                <a:t> d</a:t>
              </a:r>
              <a:r>
                <a:rPr lang="vi-VN" altLang="en-US" sz="1600" dirty="0">
                  <a:solidFill>
                    <a:srgbClr val="0070C0"/>
                  </a:solidFill>
                  <a:latin typeface="Cambria" panose="02040503050406030204" pitchFamily="18" charset="0"/>
                </a:rPr>
                <a:t>ư</a:t>
              </a:r>
              <a:r>
                <a:rPr lang="en-US" altLang="en-US" sz="1600" dirty="0" err="1">
                  <a:solidFill>
                    <a:srgbClr val="0070C0"/>
                  </a:solidFill>
                  <a:latin typeface="Cambria" panose="02040503050406030204" pitchFamily="18" charset="0"/>
                </a:rPr>
                <a:t>ới</a:t>
              </a:r>
              <a:endParaRPr lang="en-US" altLang="en-US" sz="1600" dirty="0">
                <a:solidFill>
                  <a:srgbClr val="0070C0"/>
                </a:solidFill>
                <a:latin typeface="Cambria" panose="02040503050406030204" pitchFamily="18" charset="0"/>
              </a:endParaRPr>
            </a:p>
            <a:p>
              <a:pPr lvl="1" algn="just" eaLnBrk="1" hangingPunct="1">
                <a:spcBef>
                  <a:spcPct val="0"/>
                </a:spcBef>
                <a:buFont typeface="Arial" panose="020B0604020202020204" pitchFamily="34" charset="0"/>
                <a:buChar char="•"/>
              </a:pPr>
              <a:r>
                <a:rPr lang="en-US" altLang="en-US" sz="1600" dirty="0" err="1">
                  <a:solidFill>
                    <a:srgbClr val="0070C0"/>
                  </a:solidFill>
                  <a:latin typeface="Cambria" panose="02040503050406030204" pitchFamily="18" charset="0"/>
                </a:rPr>
                <a:t>Tổng</a:t>
              </a:r>
              <a:r>
                <a:rPr lang="en-US" altLang="en-US" sz="1600" dirty="0">
                  <a:solidFill>
                    <a:srgbClr val="0070C0"/>
                  </a:solidFill>
                  <a:latin typeface="Cambria" panose="02040503050406030204" pitchFamily="18" charset="0"/>
                </a:rPr>
                <a:t> </a:t>
              </a:r>
              <a:r>
                <a:rPr lang="en-US" altLang="en-US" sz="1600" dirty="0" err="1">
                  <a:solidFill>
                    <a:srgbClr val="0070C0"/>
                  </a:solidFill>
                  <a:latin typeface="Cambria" panose="02040503050406030204" pitchFamily="18" charset="0"/>
                </a:rPr>
                <a:t>hợp</a:t>
              </a:r>
              <a:r>
                <a:rPr lang="en-US" altLang="en-US" sz="1600" dirty="0">
                  <a:solidFill>
                    <a:srgbClr val="0070C0"/>
                  </a:solidFill>
                  <a:latin typeface="Cambria" panose="02040503050406030204" pitchFamily="18" charset="0"/>
                </a:rPr>
                <a:t> </a:t>
              </a:r>
              <a:r>
                <a:rPr lang="en-US" altLang="en-US" sz="1600" dirty="0" err="1">
                  <a:solidFill>
                    <a:srgbClr val="0070C0"/>
                  </a:solidFill>
                  <a:latin typeface="Cambria" panose="02040503050406030204" pitchFamily="18" charset="0"/>
                </a:rPr>
                <a:t>báo</a:t>
              </a:r>
              <a:r>
                <a:rPr lang="en-US" altLang="en-US" sz="1600" dirty="0">
                  <a:solidFill>
                    <a:srgbClr val="0070C0"/>
                  </a:solidFill>
                  <a:latin typeface="Cambria" panose="02040503050406030204" pitchFamily="18" charset="0"/>
                </a:rPr>
                <a:t> </a:t>
              </a:r>
              <a:r>
                <a:rPr lang="en-US" altLang="en-US" sz="1600" dirty="0" err="1">
                  <a:solidFill>
                    <a:srgbClr val="0070C0"/>
                  </a:solidFill>
                  <a:latin typeface="Cambria" panose="02040503050406030204" pitchFamily="18" charset="0"/>
                </a:rPr>
                <a:t>cáo</a:t>
              </a:r>
              <a:r>
                <a:rPr lang="en-US" altLang="en-US" sz="1600" dirty="0">
                  <a:solidFill>
                    <a:srgbClr val="0070C0"/>
                  </a:solidFill>
                  <a:latin typeface="Cambria" panose="02040503050406030204" pitchFamily="18" charset="0"/>
                </a:rPr>
                <a:t> </a:t>
              </a:r>
              <a:r>
                <a:rPr lang="en-US" altLang="en-US" sz="1600" dirty="0" err="1">
                  <a:solidFill>
                    <a:srgbClr val="0070C0"/>
                  </a:solidFill>
                  <a:latin typeface="Cambria" panose="02040503050406030204" pitchFamily="18" charset="0"/>
                </a:rPr>
                <a:t>từ</a:t>
              </a:r>
              <a:r>
                <a:rPr lang="en-US" altLang="en-US" sz="1600" dirty="0">
                  <a:solidFill>
                    <a:srgbClr val="0070C0"/>
                  </a:solidFill>
                  <a:latin typeface="Cambria" panose="02040503050406030204" pitchFamily="18" charset="0"/>
                </a:rPr>
                <a:t> </a:t>
              </a:r>
              <a:r>
                <a:rPr lang="en-US" altLang="en-US" sz="1600" dirty="0" err="1">
                  <a:solidFill>
                    <a:srgbClr val="0070C0"/>
                  </a:solidFill>
                  <a:latin typeface="Cambria" panose="02040503050406030204" pitchFamily="18" charset="0"/>
                </a:rPr>
                <a:t>các</a:t>
              </a:r>
              <a:r>
                <a:rPr lang="en-US" altLang="en-US" sz="1600" dirty="0">
                  <a:solidFill>
                    <a:srgbClr val="0070C0"/>
                  </a:solidFill>
                  <a:latin typeface="Cambria" panose="02040503050406030204" pitchFamily="18" charset="0"/>
                </a:rPr>
                <a:t> đ</a:t>
              </a:r>
              <a:r>
                <a:rPr lang="vi-VN" altLang="en-US" sz="1600" dirty="0">
                  <a:solidFill>
                    <a:srgbClr val="0070C0"/>
                  </a:solidFill>
                  <a:latin typeface="Cambria" panose="02040503050406030204" pitchFamily="18" charset="0"/>
                </a:rPr>
                <a:t>ơ</a:t>
              </a:r>
              <a:r>
                <a:rPr lang="en-US" altLang="en-US" sz="1600" dirty="0">
                  <a:solidFill>
                    <a:srgbClr val="0070C0"/>
                  </a:solidFill>
                  <a:latin typeface="Cambria" panose="02040503050406030204" pitchFamily="18" charset="0"/>
                </a:rPr>
                <a:t>n </a:t>
              </a:r>
              <a:r>
                <a:rPr lang="en-US" altLang="en-US" sz="1600" dirty="0" err="1">
                  <a:solidFill>
                    <a:srgbClr val="0070C0"/>
                  </a:solidFill>
                  <a:latin typeface="Cambria" panose="02040503050406030204" pitchFamily="18" charset="0"/>
                </a:rPr>
                <a:t>vị</a:t>
              </a:r>
              <a:r>
                <a:rPr lang="en-US" altLang="en-US" sz="1600" dirty="0">
                  <a:solidFill>
                    <a:srgbClr val="0070C0"/>
                  </a:solidFill>
                  <a:latin typeface="Cambria" panose="02040503050406030204" pitchFamily="18" charset="0"/>
                </a:rPr>
                <a:t> </a:t>
              </a:r>
              <a:r>
                <a:rPr lang="en-US" altLang="en-US" sz="1600" dirty="0" err="1">
                  <a:solidFill>
                    <a:srgbClr val="0070C0"/>
                  </a:solidFill>
                  <a:latin typeface="Cambria" panose="02040503050406030204" pitchFamily="18" charset="0"/>
                </a:rPr>
                <a:t>cấp</a:t>
              </a:r>
              <a:r>
                <a:rPr lang="en-US" altLang="en-US" sz="1600" dirty="0">
                  <a:solidFill>
                    <a:srgbClr val="0070C0"/>
                  </a:solidFill>
                  <a:latin typeface="Cambria" panose="02040503050406030204" pitchFamily="18" charset="0"/>
                </a:rPr>
                <a:t> d</a:t>
              </a:r>
              <a:r>
                <a:rPr lang="vi-VN" altLang="en-US" sz="1600" dirty="0">
                  <a:solidFill>
                    <a:srgbClr val="0070C0"/>
                  </a:solidFill>
                  <a:latin typeface="Cambria" panose="02040503050406030204" pitchFamily="18" charset="0"/>
                </a:rPr>
                <a:t>ư</a:t>
              </a:r>
              <a:r>
                <a:rPr lang="en-US" altLang="en-US" sz="1600" dirty="0" err="1">
                  <a:solidFill>
                    <a:srgbClr val="0070C0"/>
                  </a:solidFill>
                  <a:latin typeface="Cambria" panose="02040503050406030204" pitchFamily="18" charset="0"/>
                </a:rPr>
                <a:t>ới</a:t>
              </a:r>
              <a:endParaRPr lang="en-US" altLang="en-US" sz="1600" dirty="0">
                <a:solidFill>
                  <a:srgbClr val="0070C0"/>
                </a:solidFill>
                <a:latin typeface="Cambria" panose="02040503050406030204" pitchFamily="18" charset="0"/>
              </a:endParaRPr>
            </a:p>
          </p:txBody>
        </p:sp>
        <p:sp>
          <p:nvSpPr>
            <p:cNvPr id="23573" name="TextBox 83">
              <a:extLst>
                <a:ext uri="{FF2B5EF4-FFF2-40B4-BE49-F238E27FC236}">
                  <a16:creationId xmlns="" xmlns:a16="http://schemas.microsoft.com/office/drawing/2014/main" id="{A14029CE-9CC9-403A-803D-2B4F4E6400AC}"/>
                </a:ext>
              </a:extLst>
            </p:cNvPr>
            <p:cNvSpPr txBox="1">
              <a:spLocks noChangeArrowheads="1"/>
            </p:cNvSpPr>
            <p:nvPr/>
          </p:nvSpPr>
          <p:spPr bwMode="auto">
            <a:xfrm>
              <a:off x="6965327" y="3789483"/>
              <a:ext cx="4006669" cy="18799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51435" tIns="25718" rIns="51435" bIns="25718">
              <a:spAutoFit/>
            </a:bodyPr>
            <a:lstStyle>
              <a:lvl1pPr marL="342900" indent="-342900"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34290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hangingPunct="1">
                <a:spcBef>
                  <a:spcPct val="0"/>
                </a:spcBef>
                <a:buFont typeface="Wingdings" panose="05000000000000000000" pitchFamily="2" charset="2"/>
                <a:buNone/>
              </a:pPr>
              <a:r>
                <a:rPr lang="en-US" altLang="en-US" sz="1800" b="1" dirty="0">
                  <a:solidFill>
                    <a:srgbClr val="0070C0"/>
                  </a:solidFill>
                  <a:latin typeface="Cambria" panose="02040503050406030204" pitchFamily="18" charset="0"/>
                </a:rPr>
                <a:t>BẢNG THÔNG TIN CHỈ ĐẠO, ĐIỀU HÀNH</a:t>
              </a:r>
              <a:endParaRPr lang="en-US" altLang="en-US" sz="2400" b="1" dirty="0">
                <a:solidFill>
                  <a:srgbClr val="0070C0"/>
                </a:solidFill>
                <a:latin typeface="Cambria" panose="02040503050406030204" pitchFamily="18" charset="0"/>
              </a:endParaRPr>
            </a:p>
            <a:p>
              <a:pPr lvl="1" algn="just" eaLnBrk="1" hangingPunct="1">
                <a:spcBef>
                  <a:spcPct val="0"/>
                </a:spcBef>
                <a:buFont typeface="Arial" panose="020B0604020202020204" pitchFamily="34" charset="0"/>
                <a:buChar char="•"/>
              </a:pPr>
              <a:r>
                <a:rPr lang="en-US" altLang="en-US" sz="1600" dirty="0">
                  <a:solidFill>
                    <a:srgbClr val="0070C0"/>
                  </a:solidFill>
                  <a:latin typeface="Cambria" panose="02040503050406030204" pitchFamily="18" charset="0"/>
                </a:rPr>
                <a:t> </a:t>
              </a:r>
              <a:r>
                <a:rPr lang="en-US" altLang="en-US" sz="1600" dirty="0" err="1">
                  <a:solidFill>
                    <a:srgbClr val="0070C0"/>
                  </a:solidFill>
                  <a:latin typeface="Cambria" panose="02040503050406030204" pitchFamily="18" charset="0"/>
                </a:rPr>
                <a:t>Hiển</a:t>
              </a:r>
              <a:r>
                <a:rPr lang="en-US" altLang="en-US" sz="1600" dirty="0">
                  <a:solidFill>
                    <a:srgbClr val="0070C0"/>
                  </a:solidFill>
                  <a:latin typeface="Cambria" panose="02040503050406030204" pitchFamily="18" charset="0"/>
                </a:rPr>
                <a:t> </a:t>
              </a:r>
              <a:r>
                <a:rPr lang="en-US" altLang="en-US" sz="1600" dirty="0" err="1">
                  <a:solidFill>
                    <a:srgbClr val="0070C0"/>
                  </a:solidFill>
                  <a:latin typeface="Cambria" panose="02040503050406030204" pitchFamily="18" charset="0"/>
                </a:rPr>
                <a:t>thị</a:t>
              </a:r>
              <a:r>
                <a:rPr lang="en-US" altLang="en-US" sz="1600" dirty="0">
                  <a:solidFill>
                    <a:srgbClr val="0070C0"/>
                  </a:solidFill>
                  <a:latin typeface="Cambria" panose="02040503050406030204" pitchFamily="18" charset="0"/>
                </a:rPr>
                <a:t> </a:t>
              </a:r>
              <a:r>
                <a:rPr lang="en-US" altLang="en-US" sz="1600" dirty="0" err="1">
                  <a:solidFill>
                    <a:srgbClr val="0070C0"/>
                  </a:solidFill>
                  <a:latin typeface="Cambria" panose="02040503050406030204" pitchFamily="18" charset="0"/>
                </a:rPr>
                <a:t>trực</a:t>
              </a:r>
              <a:r>
                <a:rPr lang="en-US" altLang="en-US" sz="1600" dirty="0">
                  <a:solidFill>
                    <a:srgbClr val="0070C0"/>
                  </a:solidFill>
                  <a:latin typeface="Cambria" panose="02040503050406030204" pitchFamily="18" charset="0"/>
                </a:rPr>
                <a:t> </a:t>
              </a:r>
              <a:r>
                <a:rPr lang="en-US" altLang="en-US" sz="1600" dirty="0" err="1">
                  <a:solidFill>
                    <a:srgbClr val="0070C0"/>
                  </a:solidFill>
                  <a:latin typeface="Cambria" panose="02040503050406030204" pitchFamily="18" charset="0"/>
                </a:rPr>
                <a:t>quan</a:t>
              </a:r>
              <a:r>
                <a:rPr lang="en-US" altLang="en-US" sz="1600" dirty="0">
                  <a:solidFill>
                    <a:srgbClr val="0070C0"/>
                  </a:solidFill>
                  <a:latin typeface="Cambria" panose="02040503050406030204" pitchFamily="18" charset="0"/>
                </a:rPr>
                <a:t> </a:t>
              </a:r>
              <a:r>
                <a:rPr lang="en-US" altLang="en-US" sz="1600" dirty="0" err="1">
                  <a:solidFill>
                    <a:srgbClr val="0070C0"/>
                  </a:solidFill>
                  <a:latin typeface="Cambria" panose="02040503050406030204" pitchFamily="18" charset="0"/>
                </a:rPr>
                <a:t>các</a:t>
              </a:r>
              <a:r>
                <a:rPr lang="en-US" altLang="en-US" sz="1600" dirty="0">
                  <a:solidFill>
                    <a:srgbClr val="0070C0"/>
                  </a:solidFill>
                  <a:latin typeface="Cambria" panose="02040503050406030204" pitchFamily="18" charset="0"/>
                </a:rPr>
                <a:t> </a:t>
              </a:r>
              <a:r>
                <a:rPr lang="en-US" altLang="en-US" sz="1600" dirty="0" err="1">
                  <a:solidFill>
                    <a:srgbClr val="0070C0"/>
                  </a:solidFill>
                  <a:latin typeface="Cambria" panose="02040503050406030204" pitchFamily="18" charset="0"/>
                </a:rPr>
                <a:t>thông</a:t>
              </a:r>
              <a:r>
                <a:rPr lang="en-US" altLang="en-US" sz="1600" dirty="0">
                  <a:solidFill>
                    <a:srgbClr val="0070C0"/>
                  </a:solidFill>
                  <a:latin typeface="Cambria" panose="02040503050406030204" pitchFamily="18" charset="0"/>
                </a:rPr>
                <a:t> tin </a:t>
              </a:r>
              <a:r>
                <a:rPr lang="en-US" altLang="en-US" sz="1600" dirty="0" err="1">
                  <a:solidFill>
                    <a:srgbClr val="0070C0"/>
                  </a:solidFill>
                  <a:latin typeface="Cambria" panose="02040503050406030204" pitchFamily="18" charset="0"/>
                </a:rPr>
                <a:t>về</a:t>
              </a:r>
              <a:r>
                <a:rPr lang="en-US" altLang="en-US" sz="1600" dirty="0">
                  <a:solidFill>
                    <a:srgbClr val="0070C0"/>
                  </a:solidFill>
                  <a:latin typeface="Cambria" panose="02040503050406030204" pitchFamily="18" charset="0"/>
                </a:rPr>
                <a:t> </a:t>
              </a:r>
              <a:r>
                <a:rPr lang="en-US" altLang="en-US" sz="1600" dirty="0" err="1">
                  <a:solidFill>
                    <a:srgbClr val="0070C0"/>
                  </a:solidFill>
                  <a:latin typeface="Cambria" panose="02040503050406030204" pitchFamily="18" charset="0"/>
                </a:rPr>
                <a:t>tình</a:t>
              </a:r>
              <a:r>
                <a:rPr lang="en-US" altLang="en-US" sz="1600" dirty="0">
                  <a:solidFill>
                    <a:srgbClr val="0070C0"/>
                  </a:solidFill>
                  <a:latin typeface="Cambria" panose="02040503050406030204" pitchFamily="18" charset="0"/>
                </a:rPr>
                <a:t> </a:t>
              </a:r>
              <a:r>
                <a:rPr lang="en-US" altLang="en-US" sz="1600" dirty="0" err="1">
                  <a:solidFill>
                    <a:srgbClr val="0070C0"/>
                  </a:solidFill>
                  <a:latin typeface="Cambria" panose="02040503050406030204" pitchFamily="18" charset="0"/>
                </a:rPr>
                <a:t>hình</a:t>
              </a:r>
              <a:r>
                <a:rPr lang="en-US" altLang="en-US" sz="1600" dirty="0">
                  <a:solidFill>
                    <a:srgbClr val="0070C0"/>
                  </a:solidFill>
                  <a:latin typeface="Cambria" panose="02040503050406030204" pitchFamily="18" charset="0"/>
                </a:rPr>
                <a:t> </a:t>
              </a:r>
              <a:r>
                <a:rPr lang="en-US" altLang="en-US" sz="1600" dirty="0" err="1">
                  <a:solidFill>
                    <a:srgbClr val="0070C0"/>
                  </a:solidFill>
                  <a:latin typeface="Cambria" panose="02040503050406030204" pitchFamily="18" charset="0"/>
                </a:rPr>
                <a:t>biến</a:t>
              </a:r>
              <a:r>
                <a:rPr lang="en-US" altLang="en-US" sz="1600" dirty="0">
                  <a:solidFill>
                    <a:srgbClr val="0070C0"/>
                  </a:solidFill>
                  <a:latin typeface="Cambria" panose="02040503050406030204" pitchFamily="18" charset="0"/>
                </a:rPr>
                <a:t> </a:t>
              </a:r>
              <a:r>
                <a:rPr lang="en-US" altLang="en-US" sz="1600" dirty="0" err="1">
                  <a:solidFill>
                    <a:srgbClr val="0070C0"/>
                  </a:solidFill>
                  <a:latin typeface="Cambria" panose="02040503050406030204" pitchFamily="18" charset="0"/>
                </a:rPr>
                <a:t>động</a:t>
              </a:r>
              <a:r>
                <a:rPr lang="en-US" altLang="en-US" sz="1600" dirty="0">
                  <a:solidFill>
                    <a:srgbClr val="0070C0"/>
                  </a:solidFill>
                  <a:latin typeface="Cambria" panose="02040503050406030204" pitchFamily="18" charset="0"/>
                </a:rPr>
                <a:t> </a:t>
              </a:r>
              <a:r>
                <a:rPr lang="en-US" altLang="en-US" sz="1600" dirty="0" err="1">
                  <a:solidFill>
                    <a:srgbClr val="0070C0"/>
                  </a:solidFill>
                  <a:latin typeface="Cambria" panose="02040503050406030204" pitchFamily="18" charset="0"/>
                </a:rPr>
                <a:t>các</a:t>
              </a:r>
              <a:r>
                <a:rPr lang="en-US" altLang="en-US" sz="1600" dirty="0">
                  <a:solidFill>
                    <a:srgbClr val="0070C0"/>
                  </a:solidFill>
                  <a:latin typeface="Cambria" panose="02040503050406030204" pitchFamily="18" charset="0"/>
                </a:rPr>
                <a:t> </a:t>
              </a:r>
              <a:r>
                <a:rPr lang="en-US" altLang="en-US" sz="1600" dirty="0" err="1">
                  <a:solidFill>
                    <a:srgbClr val="0070C0"/>
                  </a:solidFill>
                  <a:latin typeface="Cambria" panose="02040503050406030204" pitchFamily="18" charset="0"/>
                </a:rPr>
                <a:t>chỉ</a:t>
              </a:r>
              <a:r>
                <a:rPr lang="en-US" altLang="en-US" sz="1600" dirty="0">
                  <a:solidFill>
                    <a:srgbClr val="0070C0"/>
                  </a:solidFill>
                  <a:latin typeface="Cambria" panose="02040503050406030204" pitchFamily="18" charset="0"/>
                </a:rPr>
                <a:t> </a:t>
              </a:r>
              <a:r>
                <a:rPr lang="en-US" altLang="en-US" sz="1600" dirty="0" err="1">
                  <a:solidFill>
                    <a:srgbClr val="0070C0"/>
                  </a:solidFill>
                  <a:latin typeface="Cambria" panose="02040503050406030204" pitchFamily="18" charset="0"/>
                </a:rPr>
                <a:t>số</a:t>
              </a:r>
              <a:r>
                <a:rPr lang="en-US" altLang="en-US" sz="1600" dirty="0">
                  <a:solidFill>
                    <a:srgbClr val="0070C0"/>
                  </a:solidFill>
                  <a:latin typeface="Cambria" panose="02040503050406030204" pitchFamily="18" charset="0"/>
                </a:rPr>
                <a:t> KTXH</a:t>
              </a:r>
            </a:p>
            <a:p>
              <a:pPr lvl="1" algn="just" eaLnBrk="1" hangingPunct="1">
                <a:spcBef>
                  <a:spcPct val="0"/>
                </a:spcBef>
                <a:buFont typeface="Arial" panose="020B0604020202020204" pitchFamily="34" charset="0"/>
                <a:buChar char="•"/>
              </a:pPr>
              <a:r>
                <a:rPr lang="en-US" altLang="en-US" sz="1600" dirty="0">
                  <a:solidFill>
                    <a:srgbClr val="0070C0"/>
                  </a:solidFill>
                  <a:latin typeface="Cambria" panose="02040503050406030204" pitchFamily="18" charset="0"/>
                </a:rPr>
                <a:t> </a:t>
              </a:r>
              <a:r>
                <a:rPr lang="en-US" altLang="en-US" sz="1600" dirty="0" err="1">
                  <a:solidFill>
                    <a:srgbClr val="0070C0"/>
                  </a:solidFill>
                  <a:latin typeface="Cambria" panose="02040503050406030204" pitchFamily="18" charset="0"/>
                </a:rPr>
                <a:t>Phân</a:t>
              </a:r>
              <a:r>
                <a:rPr lang="en-US" altLang="en-US" sz="1600" dirty="0">
                  <a:solidFill>
                    <a:srgbClr val="0070C0"/>
                  </a:solidFill>
                  <a:latin typeface="Cambria" panose="02040503050406030204" pitchFamily="18" charset="0"/>
                </a:rPr>
                <a:t> </a:t>
              </a:r>
              <a:r>
                <a:rPr lang="en-US" altLang="en-US" sz="1600" dirty="0" err="1">
                  <a:solidFill>
                    <a:srgbClr val="0070C0"/>
                  </a:solidFill>
                  <a:latin typeface="Cambria" panose="02040503050406030204" pitchFamily="18" charset="0"/>
                </a:rPr>
                <a:t>lớp</a:t>
              </a:r>
              <a:r>
                <a:rPr lang="en-US" altLang="ko-KR" sz="1600" dirty="0">
                  <a:solidFill>
                    <a:srgbClr val="0070C0"/>
                  </a:solidFill>
                  <a:latin typeface="Cambria" panose="02040503050406030204" pitchFamily="18" charset="0"/>
                </a:rPr>
                <a:t> </a:t>
              </a:r>
              <a:r>
                <a:rPr lang="en-US" altLang="ko-KR" sz="1600" dirty="0" err="1">
                  <a:solidFill>
                    <a:srgbClr val="0070C0"/>
                  </a:solidFill>
                  <a:latin typeface="Cambria" panose="02040503050406030204" pitchFamily="18" charset="0"/>
                </a:rPr>
                <a:t>thông</a:t>
              </a:r>
              <a:r>
                <a:rPr lang="en-US" altLang="ko-KR" sz="1600" dirty="0">
                  <a:solidFill>
                    <a:srgbClr val="0070C0"/>
                  </a:solidFill>
                  <a:latin typeface="Cambria" panose="02040503050406030204" pitchFamily="18" charset="0"/>
                </a:rPr>
                <a:t> tin </a:t>
              </a:r>
              <a:r>
                <a:rPr lang="en-US" altLang="ko-KR" sz="1600" dirty="0" err="1">
                  <a:solidFill>
                    <a:srgbClr val="0070C0"/>
                  </a:solidFill>
                  <a:latin typeface="Cambria" panose="02040503050406030204" pitchFamily="18" charset="0"/>
                </a:rPr>
                <a:t>theo</a:t>
              </a:r>
              <a:r>
                <a:rPr lang="en-US" altLang="ko-KR" sz="1600" dirty="0">
                  <a:solidFill>
                    <a:srgbClr val="0070C0"/>
                  </a:solidFill>
                  <a:latin typeface="Cambria" panose="02040503050406030204" pitchFamily="18" charset="0"/>
                </a:rPr>
                <a:t> </a:t>
              </a:r>
              <a:r>
                <a:rPr lang="en-US" altLang="ko-KR" sz="1600" dirty="0" err="1">
                  <a:solidFill>
                    <a:srgbClr val="0070C0"/>
                  </a:solidFill>
                  <a:latin typeface="Cambria" panose="02040503050406030204" pitchFamily="18" charset="0"/>
                </a:rPr>
                <a:t>các</a:t>
              </a:r>
              <a:r>
                <a:rPr lang="en-US" altLang="ko-KR" sz="1600" dirty="0">
                  <a:solidFill>
                    <a:srgbClr val="0070C0"/>
                  </a:solidFill>
                  <a:latin typeface="Cambria" panose="02040503050406030204" pitchFamily="18" charset="0"/>
                </a:rPr>
                <a:t> </a:t>
              </a:r>
              <a:r>
                <a:rPr lang="en-US" altLang="ko-KR" sz="1600" dirty="0" err="1">
                  <a:solidFill>
                    <a:srgbClr val="0070C0"/>
                  </a:solidFill>
                  <a:latin typeface="Cambria" panose="02040503050406030204" pitchFamily="18" charset="0"/>
                </a:rPr>
                <a:t>chiều</a:t>
              </a:r>
              <a:r>
                <a:rPr lang="en-US" altLang="ko-KR" sz="1600" dirty="0">
                  <a:solidFill>
                    <a:srgbClr val="0070C0"/>
                  </a:solidFill>
                  <a:latin typeface="Cambria" panose="02040503050406030204" pitchFamily="18" charset="0"/>
                </a:rPr>
                <a:t> </a:t>
              </a:r>
              <a:r>
                <a:rPr lang="en-US" altLang="ko-KR" sz="1600" dirty="0" err="1">
                  <a:solidFill>
                    <a:srgbClr val="0070C0"/>
                  </a:solidFill>
                  <a:latin typeface="Cambria" panose="02040503050406030204" pitchFamily="18" charset="0"/>
                </a:rPr>
                <a:t>không</a:t>
              </a:r>
              <a:r>
                <a:rPr lang="en-US" altLang="ko-KR" sz="1600" dirty="0">
                  <a:solidFill>
                    <a:srgbClr val="0070C0"/>
                  </a:solidFill>
                  <a:latin typeface="Cambria" panose="02040503050406030204" pitchFamily="18" charset="0"/>
                </a:rPr>
                <a:t> </a:t>
              </a:r>
              <a:r>
                <a:rPr lang="en-US" altLang="ko-KR" sz="1600" dirty="0" err="1">
                  <a:solidFill>
                    <a:srgbClr val="0070C0"/>
                  </a:solidFill>
                  <a:latin typeface="Cambria" panose="02040503050406030204" pitchFamily="18" charset="0"/>
                </a:rPr>
                <a:t>gian</a:t>
              </a:r>
              <a:r>
                <a:rPr lang="en-US" altLang="ko-KR" sz="1600" dirty="0">
                  <a:solidFill>
                    <a:srgbClr val="0070C0"/>
                  </a:solidFill>
                  <a:latin typeface="Cambria" panose="02040503050406030204" pitchFamily="18" charset="0"/>
                </a:rPr>
                <a:t>, </a:t>
              </a:r>
              <a:r>
                <a:rPr lang="en-US" altLang="ko-KR" sz="1600" dirty="0" err="1">
                  <a:solidFill>
                    <a:srgbClr val="0070C0"/>
                  </a:solidFill>
                  <a:latin typeface="Cambria" panose="02040503050406030204" pitchFamily="18" charset="0"/>
                </a:rPr>
                <a:t>thời</a:t>
              </a:r>
              <a:r>
                <a:rPr lang="en-US" altLang="ko-KR" sz="1600" dirty="0">
                  <a:solidFill>
                    <a:srgbClr val="0070C0"/>
                  </a:solidFill>
                  <a:latin typeface="Cambria" panose="02040503050406030204" pitchFamily="18" charset="0"/>
                </a:rPr>
                <a:t> </a:t>
              </a:r>
              <a:r>
                <a:rPr lang="en-US" altLang="ko-KR" sz="1600" dirty="0" err="1">
                  <a:solidFill>
                    <a:srgbClr val="0070C0"/>
                  </a:solidFill>
                  <a:latin typeface="Cambria" panose="02040503050406030204" pitchFamily="18" charset="0"/>
                </a:rPr>
                <a:t>gian</a:t>
              </a:r>
              <a:r>
                <a:rPr lang="en-US" altLang="ko-KR" sz="1600" dirty="0">
                  <a:solidFill>
                    <a:srgbClr val="0070C0"/>
                  </a:solidFill>
                  <a:latin typeface="Cambria" panose="02040503050406030204" pitchFamily="18" charset="0"/>
                </a:rPr>
                <a:t>, </a:t>
              </a:r>
              <a:r>
                <a:rPr lang="en-US" altLang="ko-KR" sz="1600" dirty="0" err="1">
                  <a:solidFill>
                    <a:srgbClr val="0070C0"/>
                  </a:solidFill>
                  <a:latin typeface="Cambria" panose="02040503050406030204" pitchFamily="18" charset="0"/>
                </a:rPr>
                <a:t>lĩnh</a:t>
              </a:r>
              <a:r>
                <a:rPr lang="en-US" altLang="ko-KR" sz="1600" dirty="0">
                  <a:solidFill>
                    <a:srgbClr val="0070C0"/>
                  </a:solidFill>
                  <a:latin typeface="Cambria" panose="02040503050406030204" pitchFamily="18" charset="0"/>
                </a:rPr>
                <a:t> </a:t>
              </a:r>
              <a:r>
                <a:rPr lang="en-US" altLang="ko-KR" sz="1600" dirty="0" err="1">
                  <a:solidFill>
                    <a:srgbClr val="0070C0"/>
                  </a:solidFill>
                  <a:latin typeface="Cambria" panose="02040503050406030204" pitchFamily="18" charset="0"/>
                </a:rPr>
                <a:t>vực</a:t>
              </a:r>
              <a:endParaRPr lang="en-US" altLang="en-US" sz="1600" dirty="0">
                <a:solidFill>
                  <a:srgbClr val="0070C0"/>
                </a:solidFill>
                <a:latin typeface="Cambria" panose="02040503050406030204" pitchFamily="18" charset="0"/>
              </a:endParaRPr>
            </a:p>
            <a:p>
              <a:pPr lvl="1" algn="just" eaLnBrk="1" hangingPunct="1">
                <a:spcBef>
                  <a:spcPct val="0"/>
                </a:spcBef>
                <a:buFont typeface="Arial" panose="020B0604020202020204" pitchFamily="34" charset="0"/>
                <a:buChar char="•"/>
              </a:pPr>
              <a:r>
                <a:rPr lang="en-US" altLang="en-US" sz="1600" dirty="0">
                  <a:solidFill>
                    <a:srgbClr val="0070C0"/>
                  </a:solidFill>
                  <a:latin typeface="Cambria" panose="02040503050406030204" pitchFamily="18" charset="0"/>
                </a:rPr>
                <a:t> </a:t>
              </a:r>
              <a:r>
                <a:rPr lang="en-US" altLang="en-US" sz="1600" dirty="0" err="1">
                  <a:solidFill>
                    <a:srgbClr val="0070C0"/>
                  </a:solidFill>
                  <a:latin typeface="Cambria" panose="02040503050406030204" pitchFamily="18" charset="0"/>
                </a:rPr>
                <a:t>Thiết</a:t>
              </a:r>
              <a:r>
                <a:rPr lang="en-US" altLang="en-US" sz="1600" dirty="0">
                  <a:solidFill>
                    <a:srgbClr val="0070C0"/>
                  </a:solidFill>
                  <a:latin typeface="Cambria" panose="02040503050406030204" pitchFamily="18" charset="0"/>
                </a:rPr>
                <a:t> </a:t>
              </a:r>
              <a:r>
                <a:rPr lang="en-US" altLang="en-US" sz="1600" dirty="0" err="1">
                  <a:solidFill>
                    <a:srgbClr val="0070C0"/>
                  </a:solidFill>
                  <a:latin typeface="Cambria" panose="02040503050406030204" pitchFamily="18" charset="0"/>
                </a:rPr>
                <a:t>kế</a:t>
              </a:r>
              <a:r>
                <a:rPr lang="en-US" altLang="en-US" sz="1600" dirty="0">
                  <a:solidFill>
                    <a:srgbClr val="0070C0"/>
                  </a:solidFill>
                  <a:latin typeface="Cambria" panose="02040503050406030204" pitchFamily="18" charset="0"/>
                </a:rPr>
                <a:t> </a:t>
              </a:r>
              <a:r>
                <a:rPr lang="en-US" altLang="en-US" sz="1600" dirty="0" err="1">
                  <a:solidFill>
                    <a:srgbClr val="0070C0"/>
                  </a:solidFill>
                  <a:latin typeface="Cambria" panose="02040503050406030204" pitchFamily="18" charset="0"/>
                </a:rPr>
                <a:t>biểu</a:t>
              </a:r>
              <a:r>
                <a:rPr lang="en-US" altLang="en-US" sz="1600" dirty="0">
                  <a:solidFill>
                    <a:srgbClr val="0070C0"/>
                  </a:solidFill>
                  <a:latin typeface="Cambria" panose="02040503050406030204" pitchFamily="18" charset="0"/>
                </a:rPr>
                <a:t> </a:t>
              </a:r>
              <a:r>
                <a:rPr lang="en-US" altLang="en-US" sz="1600" dirty="0" err="1">
                  <a:solidFill>
                    <a:srgbClr val="0070C0"/>
                  </a:solidFill>
                  <a:latin typeface="Cambria" panose="02040503050406030204" pitchFamily="18" charset="0"/>
                </a:rPr>
                <a:t>đồ</a:t>
              </a:r>
              <a:r>
                <a:rPr lang="en-US" altLang="en-US" sz="1600" dirty="0">
                  <a:solidFill>
                    <a:srgbClr val="0070C0"/>
                  </a:solidFill>
                  <a:latin typeface="Cambria" panose="02040503050406030204" pitchFamily="18" charset="0"/>
                </a:rPr>
                <a:t> </a:t>
              </a:r>
              <a:r>
                <a:rPr lang="en-US" altLang="en-US" sz="1600" dirty="0" err="1">
                  <a:solidFill>
                    <a:srgbClr val="0070C0"/>
                  </a:solidFill>
                  <a:latin typeface="Cambria" panose="02040503050406030204" pitchFamily="18" charset="0"/>
                </a:rPr>
                <a:t>trên</a:t>
              </a:r>
              <a:r>
                <a:rPr lang="en-US" altLang="en-US" sz="1600" dirty="0">
                  <a:solidFill>
                    <a:srgbClr val="0070C0"/>
                  </a:solidFill>
                  <a:latin typeface="Cambria" panose="02040503050406030204" pitchFamily="18" charset="0"/>
                </a:rPr>
                <a:t> </a:t>
              </a:r>
              <a:r>
                <a:rPr lang="en-US" altLang="en-US" sz="1600" dirty="0" err="1">
                  <a:solidFill>
                    <a:srgbClr val="0070C0"/>
                  </a:solidFill>
                  <a:latin typeface="Cambria" panose="02040503050406030204" pitchFamily="18" charset="0"/>
                </a:rPr>
                <a:t>giao</a:t>
              </a:r>
              <a:r>
                <a:rPr lang="en-US" altLang="en-US" sz="1600" dirty="0">
                  <a:solidFill>
                    <a:srgbClr val="0070C0"/>
                  </a:solidFill>
                  <a:latin typeface="Cambria" panose="02040503050406030204" pitchFamily="18" charset="0"/>
                </a:rPr>
                <a:t> </a:t>
              </a:r>
              <a:r>
                <a:rPr lang="en-US" altLang="en-US" sz="1600" dirty="0" err="1">
                  <a:solidFill>
                    <a:srgbClr val="0070C0"/>
                  </a:solidFill>
                  <a:latin typeface="Cambria" panose="02040503050406030204" pitchFamily="18" charset="0"/>
                </a:rPr>
                <a:t>diện</a:t>
              </a:r>
              <a:r>
                <a:rPr lang="en-US" altLang="en-US" sz="1600" dirty="0">
                  <a:solidFill>
                    <a:srgbClr val="0070C0"/>
                  </a:solidFill>
                  <a:latin typeface="Cambria" panose="02040503050406030204" pitchFamily="18" charset="0"/>
                </a:rPr>
                <a:t> </a:t>
              </a:r>
              <a:r>
                <a:rPr lang="en-US" altLang="en-US" sz="1600" dirty="0" err="1">
                  <a:solidFill>
                    <a:srgbClr val="0070C0"/>
                  </a:solidFill>
                  <a:latin typeface="Cambria" panose="02040503050406030204" pitchFamily="18" charset="0"/>
                </a:rPr>
                <a:t>kéo</a:t>
              </a:r>
              <a:r>
                <a:rPr lang="en-US" altLang="en-US" sz="1600" dirty="0">
                  <a:solidFill>
                    <a:srgbClr val="0070C0"/>
                  </a:solidFill>
                  <a:latin typeface="Cambria" panose="02040503050406030204" pitchFamily="18" charset="0"/>
                </a:rPr>
                <a:t> </a:t>
              </a:r>
              <a:r>
                <a:rPr lang="en-US" altLang="en-US" sz="1600" dirty="0" err="1">
                  <a:solidFill>
                    <a:srgbClr val="0070C0"/>
                  </a:solidFill>
                  <a:latin typeface="Cambria" panose="02040503050406030204" pitchFamily="18" charset="0"/>
                </a:rPr>
                <a:t>thả</a:t>
              </a:r>
              <a:r>
                <a:rPr lang="en-US" altLang="en-US" sz="1600" dirty="0">
                  <a:solidFill>
                    <a:srgbClr val="0070C0"/>
                  </a:solidFill>
                  <a:latin typeface="Cambria" panose="02040503050406030204" pitchFamily="18" charset="0"/>
                </a:rPr>
                <a:t> </a:t>
              </a:r>
              <a:r>
                <a:rPr lang="en-US" altLang="en-US" sz="1600" dirty="0" err="1">
                  <a:solidFill>
                    <a:srgbClr val="0070C0"/>
                  </a:solidFill>
                  <a:latin typeface="Cambria" panose="02040503050406030204" pitchFamily="18" charset="0"/>
                </a:rPr>
                <a:t>trực</a:t>
              </a:r>
              <a:r>
                <a:rPr lang="en-US" altLang="en-US" sz="1600" dirty="0">
                  <a:solidFill>
                    <a:srgbClr val="0070C0"/>
                  </a:solidFill>
                  <a:latin typeface="Cambria" panose="02040503050406030204" pitchFamily="18" charset="0"/>
                </a:rPr>
                <a:t> </a:t>
              </a:r>
              <a:r>
                <a:rPr lang="en-US" altLang="en-US" sz="1600" dirty="0" err="1">
                  <a:solidFill>
                    <a:srgbClr val="0070C0"/>
                  </a:solidFill>
                  <a:latin typeface="Cambria" panose="02040503050406030204" pitchFamily="18" charset="0"/>
                </a:rPr>
                <a:t>quan</a:t>
              </a:r>
              <a:endParaRPr lang="en-US" altLang="en-US" sz="1600" dirty="0">
                <a:solidFill>
                  <a:srgbClr val="0070C0"/>
                </a:solidFill>
                <a:latin typeface="Cambria" panose="02040503050406030204" pitchFamily="18" charset="0"/>
              </a:endParaRPr>
            </a:p>
            <a:p>
              <a:pPr lvl="1" algn="just" eaLnBrk="1" hangingPunct="1">
                <a:spcBef>
                  <a:spcPct val="0"/>
                </a:spcBef>
                <a:buFont typeface="Arial" panose="020B0604020202020204" pitchFamily="34" charset="0"/>
                <a:buChar char="•"/>
              </a:pPr>
              <a:r>
                <a:rPr lang="en-US" altLang="en-US" sz="1600" dirty="0">
                  <a:solidFill>
                    <a:srgbClr val="0070C0"/>
                  </a:solidFill>
                  <a:latin typeface="Cambria" panose="02040503050406030204" pitchFamily="18" charset="0"/>
                </a:rPr>
                <a:t> </a:t>
              </a:r>
              <a:r>
                <a:rPr lang="en-US" altLang="en-US" sz="1600" dirty="0" err="1">
                  <a:solidFill>
                    <a:srgbClr val="0070C0"/>
                  </a:solidFill>
                  <a:latin typeface="Cambria" panose="02040503050406030204" pitchFamily="18" charset="0"/>
                </a:rPr>
                <a:t>Thiết</a:t>
              </a:r>
              <a:r>
                <a:rPr lang="en-US" altLang="en-US" sz="1600" dirty="0">
                  <a:solidFill>
                    <a:srgbClr val="0070C0"/>
                  </a:solidFill>
                  <a:latin typeface="Cambria" panose="02040503050406030204" pitchFamily="18" charset="0"/>
                </a:rPr>
                <a:t> </a:t>
              </a:r>
              <a:r>
                <a:rPr lang="en-US" altLang="en-US" sz="1600" dirty="0" err="1">
                  <a:solidFill>
                    <a:srgbClr val="0070C0"/>
                  </a:solidFill>
                  <a:latin typeface="Cambria" panose="02040503050406030204" pitchFamily="18" charset="0"/>
                </a:rPr>
                <a:t>kế</a:t>
              </a:r>
              <a:r>
                <a:rPr lang="en-US" altLang="en-US" sz="1600" dirty="0">
                  <a:solidFill>
                    <a:srgbClr val="0070C0"/>
                  </a:solidFill>
                  <a:latin typeface="Cambria" panose="02040503050406030204" pitchFamily="18" charset="0"/>
                </a:rPr>
                <a:t> </a:t>
              </a:r>
              <a:r>
                <a:rPr lang="en-US" altLang="en-US" sz="1600" dirty="0" err="1">
                  <a:solidFill>
                    <a:srgbClr val="0070C0"/>
                  </a:solidFill>
                  <a:latin typeface="Cambria" panose="02040503050406030204" pitchFamily="18" charset="0"/>
                </a:rPr>
                <a:t>bảng</a:t>
              </a:r>
              <a:r>
                <a:rPr lang="en-US" altLang="en-US" sz="1600" dirty="0">
                  <a:solidFill>
                    <a:srgbClr val="0070C0"/>
                  </a:solidFill>
                  <a:latin typeface="Cambria" panose="02040503050406030204" pitchFamily="18" charset="0"/>
                </a:rPr>
                <a:t> tin </a:t>
              </a:r>
              <a:r>
                <a:rPr lang="en-US" altLang="en-US" sz="1600" dirty="0" err="1">
                  <a:solidFill>
                    <a:srgbClr val="0070C0"/>
                  </a:solidFill>
                  <a:latin typeface="Cambria" panose="02040503050406030204" pitchFamily="18" charset="0"/>
                </a:rPr>
                <a:t>và</a:t>
              </a:r>
              <a:r>
                <a:rPr lang="en-US" altLang="en-US" sz="1600" dirty="0">
                  <a:solidFill>
                    <a:srgbClr val="0070C0"/>
                  </a:solidFill>
                  <a:latin typeface="Cambria" panose="02040503050406030204" pitchFamily="18" charset="0"/>
                </a:rPr>
                <a:t> </a:t>
              </a:r>
              <a:r>
                <a:rPr lang="en-US" altLang="en-US" sz="1600" dirty="0" err="1">
                  <a:solidFill>
                    <a:srgbClr val="0070C0"/>
                  </a:solidFill>
                  <a:latin typeface="Cambria" panose="02040503050406030204" pitchFamily="18" charset="0"/>
                </a:rPr>
                <a:t>cá</a:t>
              </a:r>
              <a:r>
                <a:rPr lang="en-US" altLang="en-US" sz="1600" dirty="0">
                  <a:solidFill>
                    <a:srgbClr val="0070C0"/>
                  </a:solidFill>
                  <a:latin typeface="Cambria" panose="02040503050406030204" pitchFamily="18" charset="0"/>
                </a:rPr>
                <a:t> </a:t>
              </a:r>
              <a:r>
                <a:rPr lang="en-US" altLang="en-US" sz="1600" dirty="0" err="1">
                  <a:solidFill>
                    <a:srgbClr val="0070C0"/>
                  </a:solidFill>
                  <a:latin typeface="Cambria" panose="02040503050406030204" pitchFamily="18" charset="0"/>
                </a:rPr>
                <a:t>nhân</a:t>
              </a:r>
              <a:r>
                <a:rPr lang="en-US" altLang="en-US" sz="1600" dirty="0">
                  <a:solidFill>
                    <a:srgbClr val="0070C0"/>
                  </a:solidFill>
                  <a:latin typeface="Cambria" panose="02040503050406030204" pitchFamily="18" charset="0"/>
                </a:rPr>
                <a:t> </a:t>
              </a:r>
              <a:r>
                <a:rPr lang="en-US" altLang="en-US" sz="1600" dirty="0" err="1">
                  <a:solidFill>
                    <a:srgbClr val="0070C0"/>
                  </a:solidFill>
                  <a:latin typeface="Cambria" panose="02040503050406030204" pitchFamily="18" charset="0"/>
                </a:rPr>
                <a:t>hóa</a:t>
              </a:r>
              <a:r>
                <a:rPr lang="en-US" altLang="en-US" sz="1600" dirty="0">
                  <a:solidFill>
                    <a:srgbClr val="0070C0"/>
                  </a:solidFill>
                  <a:latin typeface="Cambria" panose="02040503050406030204" pitchFamily="18" charset="0"/>
                </a:rPr>
                <a:t> </a:t>
              </a:r>
              <a:r>
                <a:rPr lang="en-US" altLang="en-US" sz="1600" dirty="0" err="1">
                  <a:solidFill>
                    <a:srgbClr val="0070C0"/>
                  </a:solidFill>
                  <a:latin typeface="Cambria" panose="02040503050406030204" pitchFamily="18" charset="0"/>
                </a:rPr>
                <a:t>bảng</a:t>
              </a:r>
              <a:r>
                <a:rPr lang="en-US" altLang="en-US" sz="1600" dirty="0">
                  <a:solidFill>
                    <a:srgbClr val="0070C0"/>
                  </a:solidFill>
                  <a:latin typeface="Cambria" panose="02040503050406030204" pitchFamily="18" charset="0"/>
                </a:rPr>
                <a:t> tin </a:t>
              </a:r>
              <a:r>
                <a:rPr lang="en-US" altLang="en-US" sz="1600" dirty="0" err="1">
                  <a:solidFill>
                    <a:srgbClr val="0070C0"/>
                  </a:solidFill>
                  <a:latin typeface="Cambria" panose="02040503050406030204" pitchFamily="18" charset="0"/>
                </a:rPr>
                <a:t>cho</a:t>
              </a:r>
              <a:r>
                <a:rPr lang="en-US" altLang="en-US" sz="1600" dirty="0">
                  <a:solidFill>
                    <a:srgbClr val="0070C0"/>
                  </a:solidFill>
                  <a:latin typeface="Cambria" panose="02040503050406030204" pitchFamily="18" charset="0"/>
                </a:rPr>
                <a:t> </a:t>
              </a:r>
              <a:r>
                <a:rPr lang="en-US" altLang="en-US" sz="1600" dirty="0" err="1">
                  <a:solidFill>
                    <a:srgbClr val="0070C0"/>
                  </a:solidFill>
                  <a:latin typeface="Cambria" panose="02040503050406030204" pitchFamily="18" charset="0"/>
                </a:rPr>
                <a:t>từng</a:t>
              </a:r>
              <a:r>
                <a:rPr lang="en-US" altLang="en-US" sz="1600" dirty="0">
                  <a:solidFill>
                    <a:srgbClr val="0070C0"/>
                  </a:solidFill>
                  <a:latin typeface="Cambria" panose="02040503050406030204" pitchFamily="18" charset="0"/>
                </a:rPr>
                <a:t> </a:t>
              </a:r>
              <a:r>
                <a:rPr lang="en-US" altLang="en-US" sz="1600" dirty="0" err="1">
                  <a:solidFill>
                    <a:srgbClr val="0070C0"/>
                  </a:solidFill>
                  <a:latin typeface="Cambria" panose="02040503050406030204" pitchFamily="18" charset="0"/>
                </a:rPr>
                <a:t>người</a:t>
              </a:r>
              <a:r>
                <a:rPr lang="en-US" altLang="en-US" sz="1600" dirty="0">
                  <a:solidFill>
                    <a:srgbClr val="0070C0"/>
                  </a:solidFill>
                  <a:latin typeface="Cambria" panose="02040503050406030204" pitchFamily="18" charset="0"/>
                </a:rPr>
                <a:t> </a:t>
              </a:r>
              <a:r>
                <a:rPr lang="en-US" altLang="en-US" sz="1600" dirty="0" err="1">
                  <a:solidFill>
                    <a:srgbClr val="0070C0"/>
                  </a:solidFill>
                  <a:latin typeface="Cambria" panose="02040503050406030204" pitchFamily="18" charset="0"/>
                </a:rPr>
                <a:t>dùng</a:t>
              </a:r>
              <a:r>
                <a:rPr lang="en-US" altLang="en-US" sz="1600" dirty="0">
                  <a:solidFill>
                    <a:srgbClr val="0070C0"/>
                  </a:solidFill>
                  <a:latin typeface="Cambria" panose="02040503050406030204" pitchFamily="18" charset="0"/>
                </a:rPr>
                <a:t>/</a:t>
              </a:r>
              <a:r>
                <a:rPr lang="en-US" altLang="en-US" sz="1600" dirty="0" err="1">
                  <a:solidFill>
                    <a:srgbClr val="0070C0"/>
                  </a:solidFill>
                  <a:latin typeface="Cambria" panose="02040503050406030204" pitchFamily="18" charset="0"/>
                </a:rPr>
                <a:t>nhóm</a:t>
              </a:r>
              <a:r>
                <a:rPr lang="en-US" altLang="en-US" sz="1600" dirty="0">
                  <a:solidFill>
                    <a:srgbClr val="0070C0"/>
                  </a:solidFill>
                  <a:latin typeface="Cambria" panose="02040503050406030204" pitchFamily="18" charset="0"/>
                </a:rPr>
                <a:t> ng</a:t>
              </a:r>
              <a:r>
                <a:rPr lang="vi-VN" altLang="en-US" sz="1600" dirty="0">
                  <a:solidFill>
                    <a:srgbClr val="0070C0"/>
                  </a:solidFill>
                  <a:latin typeface="Cambria" panose="02040503050406030204" pitchFamily="18" charset="0"/>
                </a:rPr>
                <a:t>ư</a:t>
              </a:r>
              <a:r>
                <a:rPr lang="en-US" altLang="en-US" sz="1600" dirty="0" err="1">
                  <a:solidFill>
                    <a:srgbClr val="0070C0"/>
                  </a:solidFill>
                  <a:latin typeface="Cambria" panose="02040503050406030204" pitchFamily="18" charset="0"/>
                </a:rPr>
                <a:t>ời</a:t>
              </a:r>
              <a:r>
                <a:rPr lang="en-US" altLang="en-US" sz="1600" dirty="0">
                  <a:solidFill>
                    <a:srgbClr val="0070C0"/>
                  </a:solidFill>
                  <a:latin typeface="Cambria" panose="02040503050406030204" pitchFamily="18" charset="0"/>
                </a:rPr>
                <a:t> </a:t>
              </a:r>
              <a:r>
                <a:rPr lang="en-US" altLang="en-US" sz="1600" dirty="0" err="1">
                  <a:solidFill>
                    <a:srgbClr val="0070C0"/>
                  </a:solidFill>
                  <a:latin typeface="Cambria" panose="02040503050406030204" pitchFamily="18" charset="0"/>
                </a:rPr>
                <a:t>dùng</a:t>
              </a:r>
              <a:endParaRPr lang="en-US" altLang="en-US" sz="1600" dirty="0">
                <a:solidFill>
                  <a:srgbClr val="0070C0"/>
                </a:solidFill>
                <a:latin typeface="Cambria" panose="02040503050406030204" pitchFamily="18" charset="0"/>
              </a:endParaRPr>
            </a:p>
          </p:txBody>
        </p:sp>
        <p:sp>
          <p:nvSpPr>
            <p:cNvPr id="23574" name="TextBox 85">
              <a:extLst>
                <a:ext uri="{FF2B5EF4-FFF2-40B4-BE49-F238E27FC236}">
                  <a16:creationId xmlns="" xmlns:a16="http://schemas.microsoft.com/office/drawing/2014/main" id="{5E9877D9-EF48-424C-8337-24EAD004979F}"/>
                </a:ext>
              </a:extLst>
            </p:cNvPr>
            <p:cNvSpPr txBox="1">
              <a:spLocks noChangeArrowheads="1"/>
            </p:cNvSpPr>
            <p:nvPr/>
          </p:nvSpPr>
          <p:spPr bwMode="auto">
            <a:xfrm>
              <a:off x="4236415" y="4520287"/>
              <a:ext cx="2728912" cy="15779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51435" tIns="25718" rIns="51435" bIns="25718">
              <a:spAutoFit/>
            </a:bodyPr>
            <a:lstStyle>
              <a:lvl1pPr marL="342900" indent="-342900"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34290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ctr" eaLnBrk="1" hangingPunct="1">
                <a:spcBef>
                  <a:spcPct val="0"/>
                </a:spcBef>
                <a:buFont typeface="Wingdings" panose="05000000000000000000" pitchFamily="2" charset="2"/>
                <a:buNone/>
              </a:pPr>
              <a:r>
                <a:rPr lang="en-US" altLang="en-US" sz="1800" b="1">
                  <a:solidFill>
                    <a:srgbClr val="0070C0"/>
                  </a:solidFill>
                  <a:latin typeface="Cambria" panose="02040503050406030204" pitchFamily="18" charset="0"/>
                </a:rPr>
                <a:t>KHO DỮ LIỆU</a:t>
              </a:r>
            </a:p>
            <a:p>
              <a:pPr lvl="1" algn="just" eaLnBrk="1" hangingPunct="1">
                <a:spcBef>
                  <a:spcPct val="0"/>
                </a:spcBef>
                <a:buFont typeface="Arial" panose="020B0604020202020204" pitchFamily="34" charset="0"/>
                <a:buChar char="•"/>
              </a:pPr>
              <a:r>
                <a:rPr lang="en-US" altLang="en-US" sz="1600">
                  <a:solidFill>
                    <a:srgbClr val="0070C0"/>
                  </a:solidFill>
                  <a:latin typeface="Cambria" panose="02040503050406030204" pitchFamily="18" charset="0"/>
                </a:rPr>
                <a:t>Kho dữ liệu KTXH phục vụ chỉ đạo điều hành</a:t>
              </a:r>
            </a:p>
            <a:p>
              <a:pPr lvl="1" eaLnBrk="1" hangingPunct="1">
                <a:spcBef>
                  <a:spcPct val="0"/>
                </a:spcBef>
                <a:buFont typeface="Arial" panose="020B0604020202020204" pitchFamily="34" charset="0"/>
                <a:buChar char="•"/>
              </a:pPr>
              <a:r>
                <a:rPr lang="en-US" altLang="en-US" sz="1600">
                  <a:solidFill>
                    <a:srgbClr val="0070C0"/>
                  </a:solidFill>
                  <a:latin typeface="Cambria" panose="02040503050406030204" pitchFamily="18" charset="0"/>
                </a:rPr>
                <a:t>Kho dữ liệu báo cáo</a:t>
              </a:r>
            </a:p>
            <a:p>
              <a:pPr lvl="1" eaLnBrk="1" hangingPunct="1">
                <a:spcBef>
                  <a:spcPct val="0"/>
                </a:spcBef>
                <a:buFont typeface="Arial" panose="020B0604020202020204" pitchFamily="34" charset="0"/>
                <a:buChar char="•"/>
              </a:pPr>
              <a:r>
                <a:rPr lang="en-US" altLang="en-US" sz="1600">
                  <a:solidFill>
                    <a:srgbClr val="0070C0"/>
                  </a:solidFill>
                  <a:latin typeface="Cambria" panose="02040503050406030204" pitchFamily="18" charset="0"/>
                </a:rPr>
                <a:t>Tích hợp, liên thông và chia sẻ số liệu</a:t>
              </a:r>
            </a:p>
            <a:p>
              <a:pPr lvl="1" algn="ctr" eaLnBrk="1" hangingPunct="1">
                <a:spcBef>
                  <a:spcPct val="0"/>
                </a:spcBef>
                <a:buFont typeface="Wingdings" panose="05000000000000000000" pitchFamily="2" charset="2"/>
                <a:buNone/>
              </a:pPr>
              <a:endParaRPr lang="en-US" altLang="en-US" sz="2400" b="1">
                <a:solidFill>
                  <a:srgbClr val="0070C0"/>
                </a:solidFill>
                <a:latin typeface="Cambria" panose="02040503050406030204" pitchFamily="18" charset="0"/>
              </a:endParaRPr>
            </a:p>
          </p:txBody>
        </p:sp>
        <p:sp>
          <p:nvSpPr>
            <p:cNvPr id="23575" name="TextBox 86">
              <a:extLst>
                <a:ext uri="{FF2B5EF4-FFF2-40B4-BE49-F238E27FC236}">
                  <a16:creationId xmlns="" xmlns:a16="http://schemas.microsoft.com/office/drawing/2014/main" id="{C5A7E07E-F8CE-4C98-9CCE-D72D2456881B}"/>
                </a:ext>
              </a:extLst>
            </p:cNvPr>
            <p:cNvSpPr txBox="1">
              <a:spLocks noChangeArrowheads="1"/>
            </p:cNvSpPr>
            <p:nvPr/>
          </p:nvSpPr>
          <p:spPr bwMode="auto">
            <a:xfrm>
              <a:off x="7913689" y="2082800"/>
              <a:ext cx="2605087" cy="10997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51435" tIns="25718" rIns="51435" bIns="25718">
              <a:spAutoFit/>
            </a:bodyPr>
            <a:lstStyle>
              <a:lvl1pPr marL="342900" indent="-342900"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34290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hangingPunct="1">
                <a:spcBef>
                  <a:spcPct val="0"/>
                </a:spcBef>
                <a:buFont typeface="Wingdings" panose="05000000000000000000" pitchFamily="2" charset="2"/>
                <a:buNone/>
              </a:pPr>
              <a:r>
                <a:rPr lang="en-US" altLang="en-US" sz="1800" b="1">
                  <a:solidFill>
                    <a:srgbClr val="0070C0"/>
                  </a:solidFill>
                  <a:latin typeface="Cambria" panose="02040503050406030204" pitchFamily="18" charset="0"/>
                </a:rPr>
                <a:t>PHÂN TÍCH SỐ LIỆU THÔNG MINH</a:t>
              </a:r>
              <a:endParaRPr lang="en-US" altLang="en-US" sz="2400" b="1">
                <a:solidFill>
                  <a:srgbClr val="0070C0"/>
                </a:solidFill>
                <a:latin typeface="Cambria" panose="02040503050406030204" pitchFamily="18" charset="0"/>
              </a:endParaRPr>
            </a:p>
            <a:p>
              <a:pPr lvl="1" eaLnBrk="1" hangingPunct="1">
                <a:spcBef>
                  <a:spcPct val="0"/>
                </a:spcBef>
                <a:buFont typeface="Arial" panose="020B0604020202020204" pitchFamily="34" charset="0"/>
                <a:buChar char="•"/>
              </a:pPr>
              <a:r>
                <a:rPr lang="en-US" altLang="en-US" sz="1600">
                  <a:solidFill>
                    <a:srgbClr val="0070C0"/>
                  </a:solidFill>
                  <a:latin typeface="Cambria" panose="02040503050406030204" pitchFamily="18" charset="0"/>
                </a:rPr>
                <a:t>Phân tích số liệu</a:t>
              </a:r>
            </a:p>
            <a:p>
              <a:pPr lvl="1" eaLnBrk="1" hangingPunct="1">
                <a:spcBef>
                  <a:spcPct val="0"/>
                </a:spcBef>
                <a:buFont typeface="Arial" panose="020B0604020202020204" pitchFamily="34" charset="0"/>
                <a:buChar char="•"/>
              </a:pPr>
              <a:r>
                <a:rPr lang="en-US" altLang="en-US" sz="1600">
                  <a:solidFill>
                    <a:srgbClr val="0070C0"/>
                  </a:solidFill>
                  <a:latin typeface="Cambria" panose="02040503050406030204" pitchFamily="18" charset="0"/>
                </a:rPr>
                <a:t>So sánh</a:t>
              </a:r>
            </a:p>
            <a:p>
              <a:pPr lvl="1" eaLnBrk="1" hangingPunct="1">
                <a:spcBef>
                  <a:spcPct val="0"/>
                </a:spcBef>
                <a:buFont typeface="Arial" panose="020B0604020202020204" pitchFamily="34" charset="0"/>
                <a:buChar char="•"/>
              </a:pPr>
              <a:r>
                <a:rPr lang="en-US" altLang="en-US" sz="1600">
                  <a:solidFill>
                    <a:srgbClr val="0070C0"/>
                  </a:solidFill>
                  <a:latin typeface="Cambria" panose="02040503050406030204" pitchFamily="18" charset="0"/>
                </a:rPr>
                <a:t>Dự báo/Mô phỏng </a:t>
              </a:r>
            </a:p>
          </p:txBody>
        </p:sp>
        <p:sp>
          <p:nvSpPr>
            <p:cNvPr id="24" name="TextBox 23">
              <a:extLst>
                <a:ext uri="{FF2B5EF4-FFF2-40B4-BE49-F238E27FC236}">
                  <a16:creationId xmlns="" xmlns:a16="http://schemas.microsoft.com/office/drawing/2014/main" id="{2371B822-8E44-495A-BA43-64F674F33E62}"/>
                </a:ext>
              </a:extLst>
            </p:cNvPr>
            <p:cNvSpPr txBox="1"/>
            <p:nvPr/>
          </p:nvSpPr>
          <p:spPr>
            <a:xfrm>
              <a:off x="5129081" y="1915106"/>
              <a:ext cx="1196368" cy="344052"/>
            </a:xfrm>
            <a:prstGeom prst="rect">
              <a:avLst/>
            </a:prstGeom>
          </p:spPr>
          <p:txBody>
            <a:bodyPr lIns="51435" tIns="25718" rIns="51435" bIns="25718">
              <a:spAutoFit/>
            </a:bodyPr>
            <a:lstStyle>
              <a:defPPr>
                <a:defRPr lang="en-US"/>
              </a:defPPr>
              <a:lvl2pPr marL="800100" lvl="1" indent="-342900">
                <a:buFont typeface="Wingdings" panose="05000000000000000000" pitchFamily="2" charset="2"/>
                <a:buChar char="v"/>
                <a:defRPr sz="2400" b="1">
                  <a:solidFill>
                    <a:srgbClr val="0070C0"/>
                  </a:solidFill>
                  <a:latin typeface="Cambria" panose="02040503050406030204" pitchFamily="18" charset="0"/>
                  <a:ea typeface="Cambria" panose="02040503050406030204" pitchFamily="18" charset="0"/>
                </a:defRPr>
              </a:lvl2pPr>
            </a:lstStyle>
            <a:p>
              <a:pPr marL="342900" lvl="1" indent="0" defTabSz="685800" eaLnBrk="1" fontAlgn="auto" hangingPunct="1">
                <a:spcBef>
                  <a:spcPts val="0"/>
                </a:spcBef>
                <a:spcAft>
                  <a:spcPts val="0"/>
                </a:spcAft>
                <a:buFont typeface="Wingdings" panose="05000000000000000000" pitchFamily="2" charset="2"/>
                <a:buNone/>
                <a:defRPr/>
              </a:pPr>
              <a:r>
                <a:rPr lang="en-US" kern="0">
                  <a:solidFill>
                    <a:prstClr val="white"/>
                  </a:solidFill>
                </a:rPr>
                <a:t>NRIS</a:t>
              </a:r>
              <a:endParaRPr lang="en-US" kern="0" dirty="0">
                <a:solidFill>
                  <a:prstClr val="white"/>
                </a:solidFill>
              </a:endParaRPr>
            </a:p>
          </p:txBody>
        </p:sp>
        <p:sp>
          <p:nvSpPr>
            <p:cNvPr id="25" name="Freeform 74">
              <a:extLst>
                <a:ext uri="{FF2B5EF4-FFF2-40B4-BE49-F238E27FC236}">
                  <a16:creationId xmlns="" xmlns:a16="http://schemas.microsoft.com/office/drawing/2014/main" id="{7280C045-23C4-477D-9A98-A5AD77047502}"/>
                </a:ext>
              </a:extLst>
            </p:cNvPr>
            <p:cNvSpPr>
              <a:spLocks/>
            </p:cNvSpPr>
            <p:nvPr/>
          </p:nvSpPr>
          <p:spPr bwMode="auto">
            <a:xfrm>
              <a:off x="3478175" y="2779779"/>
              <a:ext cx="709458" cy="707579"/>
            </a:xfrm>
            <a:prstGeom prst="ellipse">
              <a:avLst/>
            </a:prstGeom>
            <a:solidFill>
              <a:srgbClr val="17406D"/>
            </a:solidFill>
            <a:ln>
              <a:noFill/>
            </a:ln>
          </p:spPr>
          <p:txBody>
            <a:bodyPr lIns="68580" tIns="34290" rIns="68580" bIns="34290"/>
            <a:lstStyle/>
            <a:p>
              <a:pPr defTabSz="685800" eaLnBrk="1" fontAlgn="auto" hangingPunct="1">
                <a:spcBef>
                  <a:spcPts val="0"/>
                </a:spcBef>
                <a:spcAft>
                  <a:spcPts val="0"/>
                </a:spcAft>
                <a:defRPr/>
              </a:pPr>
              <a:endParaRPr lang="en-US" sz="1600" kern="0">
                <a:solidFill>
                  <a:prstClr val="black"/>
                </a:solidFill>
                <a:latin typeface="Calibri"/>
              </a:endParaRPr>
            </a:p>
          </p:txBody>
        </p:sp>
        <p:sp>
          <p:nvSpPr>
            <p:cNvPr id="26" name="Freeform 75">
              <a:extLst>
                <a:ext uri="{FF2B5EF4-FFF2-40B4-BE49-F238E27FC236}">
                  <a16:creationId xmlns="" xmlns:a16="http://schemas.microsoft.com/office/drawing/2014/main" id="{85C5F9BA-3469-4496-948F-14573CBEB5B6}"/>
                </a:ext>
              </a:extLst>
            </p:cNvPr>
            <p:cNvSpPr>
              <a:spLocks/>
            </p:cNvSpPr>
            <p:nvPr/>
          </p:nvSpPr>
          <p:spPr bwMode="auto">
            <a:xfrm>
              <a:off x="7216993" y="2779779"/>
              <a:ext cx="710807" cy="707579"/>
            </a:xfrm>
            <a:prstGeom prst="ellipse">
              <a:avLst/>
            </a:prstGeom>
            <a:solidFill>
              <a:srgbClr val="A5C249"/>
            </a:solidFill>
            <a:ln>
              <a:noFill/>
            </a:ln>
          </p:spPr>
          <p:txBody>
            <a:bodyPr lIns="68580" tIns="34290" rIns="68580" bIns="34290"/>
            <a:lstStyle/>
            <a:p>
              <a:pPr defTabSz="685800" eaLnBrk="1" fontAlgn="auto" hangingPunct="1">
                <a:spcBef>
                  <a:spcPts val="0"/>
                </a:spcBef>
                <a:spcAft>
                  <a:spcPts val="0"/>
                </a:spcAft>
                <a:defRPr/>
              </a:pPr>
              <a:endParaRPr lang="en-US" sz="1600" kern="0">
                <a:solidFill>
                  <a:prstClr val="black"/>
                </a:solidFill>
                <a:latin typeface="Calibri"/>
              </a:endParaRPr>
            </a:p>
          </p:txBody>
        </p:sp>
        <p:pic>
          <p:nvPicPr>
            <p:cNvPr id="23579" name="Graphic 93" descr="Gears">
              <a:extLst>
                <a:ext uri="{FF2B5EF4-FFF2-40B4-BE49-F238E27FC236}">
                  <a16:creationId xmlns="" xmlns:a16="http://schemas.microsoft.com/office/drawing/2014/main" id="{9D355EF6-0A00-4161-9A9E-D4FDA9FFDD76}"/>
                </a:ext>
              </a:extLst>
            </p:cNvPr>
            <p:cNvPicPr>
              <a:picLocks noChangeAspect="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7261226" y="2867026"/>
              <a:ext cx="608013" cy="608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80" name="Picture 4" descr="Káº¿t quáº£ hÃ¬nh áº£nh cho BPMN icon">
              <a:extLst>
                <a:ext uri="{FF2B5EF4-FFF2-40B4-BE49-F238E27FC236}">
                  <a16:creationId xmlns="" xmlns:a16="http://schemas.microsoft.com/office/drawing/2014/main" id="{9283B049-2B6D-4008-B146-B0614880AD7C}"/>
                </a:ext>
              </a:extLst>
            </p:cNvPr>
            <p:cNvPicPr>
              <a:picLocks noChangeAspect="1" noChangeArrowheads="1"/>
            </p:cNvPicPr>
            <p:nvPr/>
          </p:nvPicPr>
          <p:blipFill>
            <a:blip r:embed="rId4" cstate="print">
              <a:clrChange>
                <a:clrFrom>
                  <a:srgbClr val="FFFFFF"/>
                </a:clrFrom>
                <a:clrTo>
                  <a:srgbClr val="FFFFFF">
                    <a:alpha val="0"/>
                  </a:srgbClr>
                </a:clrTo>
              </a:clrChange>
              <a:grayscl/>
              <a:biLevel thresh="50000"/>
              <a:extLst>
                <a:ext uri="{28A0092B-C50C-407E-A947-70E740481C1C}">
                  <a14:useLocalDpi xmlns="" xmlns:a14="http://schemas.microsoft.com/office/drawing/2010/main" val="0"/>
                </a:ext>
              </a:extLst>
            </a:blip>
            <a:srcRect/>
            <a:stretch>
              <a:fillRect/>
            </a:stretch>
          </p:blipFill>
          <p:spPr bwMode="auto">
            <a:xfrm>
              <a:off x="3511551" y="2881314"/>
              <a:ext cx="658813" cy="504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81" name="Picture 6" descr="Káº¿t quáº£ hÃ¬nh áº£nh cho branch icon">
              <a:extLst>
                <a:ext uri="{FF2B5EF4-FFF2-40B4-BE49-F238E27FC236}">
                  <a16:creationId xmlns="" xmlns:a16="http://schemas.microsoft.com/office/drawing/2014/main" id="{6FB4994B-853D-4D92-8EE9-8D2604A59DA1}"/>
                </a:ext>
              </a:extLst>
            </p:cNvPr>
            <p:cNvPicPr>
              <a:picLocks noChangeAspect="1" noChangeArrowheads="1"/>
            </p:cNvPicPr>
            <p:nvPr/>
          </p:nvPicPr>
          <p:blipFill>
            <a:blip r:embed="rId5" cstate="email">
              <a:clrChange>
                <a:clrFrom>
                  <a:srgbClr val="FFFFFF"/>
                </a:clrFrom>
                <a:clrTo>
                  <a:srgbClr val="FFFFFF">
                    <a:alpha val="0"/>
                  </a:srgbClr>
                </a:clrTo>
              </a:clrChange>
              <a:lum bright="70000" contrast="-70000"/>
              <a:extLst>
                <a:ext uri="{28A0092B-C50C-407E-A947-70E740481C1C}">
                  <a14:useLocalDpi xmlns="" xmlns:a14="http://schemas.microsoft.com/office/drawing/2010/main" val="0"/>
                </a:ext>
              </a:extLst>
            </a:blip>
            <a:srcRect/>
            <a:stretch>
              <a:fillRect/>
            </a:stretch>
          </p:blipFill>
          <p:spPr bwMode="auto">
            <a:xfrm>
              <a:off x="4440239" y="3640139"/>
              <a:ext cx="447675"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82" name="Picture 8" descr="Káº¿t quáº£ hÃ¬nh áº£nh cho dashboard icon">
              <a:extLst>
                <a:ext uri="{FF2B5EF4-FFF2-40B4-BE49-F238E27FC236}">
                  <a16:creationId xmlns="" xmlns:a16="http://schemas.microsoft.com/office/drawing/2014/main" id="{42D67867-EE08-4C4D-8826-01325BA56434}"/>
                </a:ext>
              </a:extLst>
            </p:cNvPr>
            <p:cNvPicPr>
              <a:picLocks noChangeAspect="1" noChangeArrowheads="1"/>
            </p:cNvPicPr>
            <p:nvPr/>
          </p:nvPicPr>
          <p:blipFill>
            <a:blip r:embed="rId6" cstate="email">
              <a:clrChange>
                <a:clrFrom>
                  <a:srgbClr val="FFFFFF"/>
                </a:clrFrom>
                <a:clrTo>
                  <a:srgbClr val="FFFFFF">
                    <a:alpha val="0"/>
                  </a:srgbClr>
                </a:clrTo>
              </a:clrChange>
              <a:lum bright="70000" contrast="-70000"/>
              <a:extLst>
                <a:ext uri="{28A0092B-C50C-407E-A947-70E740481C1C}">
                  <a14:useLocalDpi xmlns="" xmlns:a14="http://schemas.microsoft.com/office/drawing/2010/main" val="0"/>
                </a:ext>
              </a:extLst>
            </a:blip>
            <a:srcRect/>
            <a:stretch>
              <a:fillRect/>
            </a:stretch>
          </p:blipFill>
          <p:spPr bwMode="auto">
            <a:xfrm>
              <a:off x="6520657" y="3669584"/>
              <a:ext cx="395288" cy="395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83" name="Picture 12" descr="Káº¿t quáº£ hÃ¬nh áº£nh cho database icon">
              <a:extLst>
                <a:ext uri="{FF2B5EF4-FFF2-40B4-BE49-F238E27FC236}">
                  <a16:creationId xmlns="" xmlns:a16="http://schemas.microsoft.com/office/drawing/2014/main" id="{6DB2A754-305B-44D8-8D55-74F216D3A67A}"/>
                </a:ext>
              </a:extLst>
            </p:cNvPr>
            <p:cNvPicPr>
              <a:picLocks noChangeAspect="1" noChangeArrowheads="1"/>
            </p:cNvPicPr>
            <p:nvPr/>
          </p:nvPicPr>
          <p:blipFill>
            <a:blip r:embed="rId7" cstate="print">
              <a:clrChange>
                <a:clrFrom>
                  <a:srgbClr val="FFFFFF"/>
                </a:clrFrom>
                <a:clrTo>
                  <a:srgbClr val="FFFFFF">
                    <a:alpha val="0"/>
                  </a:srgbClr>
                </a:clrTo>
              </a:clrChange>
              <a:lum bright="70000" contrast="-70000"/>
              <a:extLst>
                <a:ext uri="{28A0092B-C50C-407E-A947-70E740481C1C}">
                  <a14:useLocalDpi xmlns="" xmlns:a14="http://schemas.microsoft.com/office/drawing/2010/main" val="0"/>
                </a:ext>
              </a:extLst>
            </a:blip>
            <a:srcRect/>
            <a:stretch>
              <a:fillRect/>
            </a:stretch>
          </p:blipFill>
          <p:spPr bwMode="auto">
            <a:xfrm>
              <a:off x="5555862" y="3813606"/>
              <a:ext cx="461963"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2" name="Rectangle 31">
            <a:extLst>
              <a:ext uri="{FF2B5EF4-FFF2-40B4-BE49-F238E27FC236}">
                <a16:creationId xmlns="" xmlns:a16="http://schemas.microsoft.com/office/drawing/2014/main" id="{601F1595-D0D6-4127-8F3B-5975A37FE58E}"/>
              </a:ext>
            </a:extLst>
          </p:cNvPr>
          <p:cNvSpPr/>
          <p:nvPr/>
        </p:nvSpPr>
        <p:spPr>
          <a:xfrm>
            <a:off x="999758" y="361695"/>
            <a:ext cx="3235181" cy="369332"/>
          </a:xfrm>
          <a:prstGeom prst="rect">
            <a:avLst/>
          </a:prstGeom>
        </p:spPr>
        <p:txBody>
          <a:bodyPr wrap="none">
            <a:spAutoFit/>
          </a:bodyPr>
          <a:lstStyle/>
          <a:p>
            <a:r>
              <a:rPr lang="en-US" b="1" dirty="0">
                <a:solidFill>
                  <a:srgbClr val="0070C0"/>
                </a:solidFill>
                <a:latin typeface="Arial" panose="020B0604020202020204" pitchFamily="34" charset="0"/>
                <a:cs typeface="Arial" panose="020B0604020202020204" pitchFamily="34" charset="0"/>
              </a:rPr>
              <a:t>3. CÁC CHỨC NĂNG CHÍNH</a:t>
            </a:r>
            <a:endParaRPr lang="en-US" dirty="0">
              <a:latin typeface="Arial" panose="020B0604020202020204" pitchFamily="34" charset="0"/>
              <a:cs typeface="Arial" panose="020B0604020202020204" pitchFamily="34" charset="0"/>
            </a:endParaRPr>
          </a:p>
        </p:txBody>
      </p:sp>
      <p:pic>
        <p:nvPicPr>
          <p:cNvPr id="33" name="Picture 32">
            <a:extLst>
              <a:ext uri="{FF2B5EF4-FFF2-40B4-BE49-F238E27FC236}">
                <a16:creationId xmlns="" xmlns:a16="http://schemas.microsoft.com/office/drawing/2014/main" id="{4EA3AAEF-31CB-4BA8-BC11-2519A60BCD87}"/>
              </a:ext>
            </a:extLst>
          </p:cNvPr>
          <p:cNvPicPr>
            <a:picLocks noChangeAspect="1"/>
          </p:cNvPicPr>
          <p:nvPr/>
        </p:nvPicPr>
        <p:blipFill>
          <a:blip r:embed="rId8" cstate="email"/>
          <a:stretch>
            <a:fillRect/>
          </a:stretch>
        </p:blipFill>
        <p:spPr>
          <a:xfrm>
            <a:off x="180109" y="295275"/>
            <a:ext cx="631767" cy="492293"/>
          </a:xfrm>
          <a:prstGeom prst="rect">
            <a:avLst/>
          </a:prstGeom>
        </p:spPr>
      </p:pic>
      <p:sp>
        <p:nvSpPr>
          <p:cNvPr id="2" name="Slide Number Placeholder 1">
            <a:extLst>
              <a:ext uri="{FF2B5EF4-FFF2-40B4-BE49-F238E27FC236}">
                <a16:creationId xmlns="" xmlns:a16="http://schemas.microsoft.com/office/drawing/2014/main" id="{21DBE1CE-D3AE-48F7-85A9-6AABDBAC1C5B}"/>
              </a:ext>
            </a:extLst>
          </p:cNvPr>
          <p:cNvSpPr>
            <a:spLocks noGrp="1"/>
          </p:cNvSpPr>
          <p:nvPr>
            <p:ph type="sldNum" sz="quarter" idx="12"/>
          </p:nvPr>
        </p:nvSpPr>
        <p:spPr/>
        <p:txBody>
          <a:bodyPr/>
          <a:lstStyle/>
          <a:p>
            <a:fld id="{915606CC-36FA-4283-A0CE-BAC400B7BCE4}" type="slidenum">
              <a:rPr lang="en-US" smtClean="0"/>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9">
            <a:extLst>
              <a:ext uri="{FF2B5EF4-FFF2-40B4-BE49-F238E27FC236}">
                <a16:creationId xmlns="" xmlns:a16="http://schemas.microsoft.com/office/drawing/2014/main" id="{2A37C1FA-1D9B-4AA3-8861-94C0032A15DB}"/>
              </a:ext>
            </a:extLst>
          </p:cNvPr>
          <p:cNvSpPr>
            <a:spLocks noChangeArrowheads="1"/>
          </p:cNvSpPr>
          <p:nvPr/>
        </p:nvSpPr>
        <p:spPr bwMode="auto">
          <a:xfrm>
            <a:off x="5638800" y="320675"/>
            <a:ext cx="511333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solidFill>
                  <a:srgbClr val="FFFFFF"/>
                </a:solidFill>
                <a:latin typeface="Arial" panose="020B0604020202020204" pitchFamily="34" charset="0"/>
              </a:rPr>
              <a:t>GIỚI THIỆU HỆ THỐNG BÁO CÁO QUỐC GIA</a:t>
            </a:r>
          </a:p>
        </p:txBody>
      </p:sp>
      <p:grpSp>
        <p:nvGrpSpPr>
          <p:cNvPr id="31747" name="Group 2">
            <a:extLst>
              <a:ext uri="{FF2B5EF4-FFF2-40B4-BE49-F238E27FC236}">
                <a16:creationId xmlns="" xmlns:a16="http://schemas.microsoft.com/office/drawing/2014/main" id="{EDB115D4-A4B1-45E3-9615-EA1E09CCA985}"/>
              </a:ext>
            </a:extLst>
          </p:cNvPr>
          <p:cNvGrpSpPr>
            <a:grpSpLocks/>
          </p:cNvGrpSpPr>
          <p:nvPr/>
        </p:nvGrpSpPr>
        <p:grpSpPr bwMode="auto">
          <a:xfrm>
            <a:off x="4475163" y="1905000"/>
            <a:ext cx="7239000" cy="3823559"/>
            <a:chOff x="4495800" y="2209799"/>
            <a:chExt cx="7239000" cy="3824129"/>
          </a:xfrm>
        </p:grpSpPr>
        <p:sp>
          <p:nvSpPr>
            <p:cNvPr id="2" name="Rectangle 1">
              <a:extLst>
                <a:ext uri="{FF2B5EF4-FFF2-40B4-BE49-F238E27FC236}">
                  <a16:creationId xmlns="" xmlns:a16="http://schemas.microsoft.com/office/drawing/2014/main" id="{9A538401-4264-4537-BE1A-F996F61C8ABF}"/>
                </a:ext>
              </a:extLst>
            </p:cNvPr>
            <p:cNvSpPr/>
            <p:nvPr/>
          </p:nvSpPr>
          <p:spPr>
            <a:xfrm>
              <a:off x="4495800" y="2209799"/>
              <a:ext cx="7239000" cy="382327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1750" name="Picture 4" descr="Kết quả hình ảnh cho bigdata">
              <a:extLst>
                <a:ext uri="{FF2B5EF4-FFF2-40B4-BE49-F238E27FC236}">
                  <a16:creationId xmlns="" xmlns:a16="http://schemas.microsoft.com/office/drawing/2014/main" id="{30C7A5F0-BE4F-4B24-82F7-EE772FCB75D0}"/>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21562" y="2305050"/>
              <a:ext cx="3254375" cy="2868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751" name="TextBox 2">
              <a:extLst>
                <a:ext uri="{FF2B5EF4-FFF2-40B4-BE49-F238E27FC236}">
                  <a16:creationId xmlns="" xmlns:a16="http://schemas.microsoft.com/office/drawing/2014/main" id="{FA078163-294E-460C-96E1-70333D517C0F}"/>
                </a:ext>
              </a:extLst>
            </p:cNvPr>
            <p:cNvSpPr txBox="1">
              <a:spLocks noChangeArrowheads="1"/>
            </p:cNvSpPr>
            <p:nvPr/>
          </p:nvSpPr>
          <p:spPr bwMode="auto">
            <a:xfrm>
              <a:off x="4821562" y="5202807"/>
              <a:ext cx="3254375" cy="8311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dirty="0" err="1">
                  <a:latin typeface="Arial" panose="020B0604020202020204" pitchFamily="34" charset="0"/>
                </a:rPr>
                <a:t>Hệ</a:t>
              </a:r>
              <a:r>
                <a:rPr lang="en-US" altLang="en-US" sz="2400" dirty="0">
                  <a:latin typeface="Arial" panose="020B0604020202020204" pitchFamily="34" charset="0"/>
                </a:rPr>
                <a:t> </a:t>
              </a:r>
              <a:r>
                <a:rPr lang="en-US" altLang="en-US" sz="2400" dirty="0" err="1">
                  <a:latin typeface="Arial" panose="020B0604020202020204" pitchFamily="34" charset="0"/>
                </a:rPr>
                <a:t>thống</a:t>
              </a:r>
              <a:r>
                <a:rPr lang="en-US" altLang="en-US" sz="2400" dirty="0">
                  <a:latin typeface="Arial" panose="020B0604020202020204" pitchFamily="34" charset="0"/>
                </a:rPr>
                <a:t> </a:t>
              </a:r>
              <a:r>
                <a:rPr lang="en-US" altLang="en-US" sz="2400" dirty="0" err="1">
                  <a:latin typeface="Arial" panose="020B0604020202020204" pitchFamily="34" charset="0"/>
                </a:rPr>
                <a:t>thông</a:t>
              </a:r>
              <a:r>
                <a:rPr lang="en-US" altLang="en-US" sz="2400" dirty="0">
                  <a:latin typeface="Arial" panose="020B0604020202020204" pitchFamily="34" charset="0"/>
                </a:rPr>
                <a:t> tin </a:t>
              </a:r>
              <a:r>
                <a:rPr lang="en-US" altLang="en-US" sz="2400" dirty="0" err="1">
                  <a:latin typeface="Arial" panose="020B0604020202020204" pitchFamily="34" charset="0"/>
                </a:rPr>
                <a:t>phục</a:t>
              </a:r>
              <a:r>
                <a:rPr lang="en-US" altLang="en-US" sz="2400" dirty="0">
                  <a:latin typeface="Arial" panose="020B0604020202020204" pitchFamily="34" charset="0"/>
                </a:rPr>
                <a:t> </a:t>
              </a:r>
              <a:r>
                <a:rPr lang="en-US" altLang="en-US" sz="2400" dirty="0" err="1">
                  <a:latin typeface="Arial" panose="020B0604020202020204" pitchFamily="34" charset="0"/>
                </a:rPr>
                <a:t>vụ</a:t>
              </a:r>
              <a:r>
                <a:rPr lang="en-US" altLang="en-US" sz="2400" dirty="0">
                  <a:latin typeface="Arial" panose="020B0604020202020204" pitchFamily="34" charset="0"/>
                </a:rPr>
                <a:t> CĐĐH</a:t>
              </a:r>
            </a:p>
          </p:txBody>
        </p:sp>
        <p:pic>
          <p:nvPicPr>
            <p:cNvPr id="31752" name="Picture 9">
              <a:extLst>
                <a:ext uri="{FF2B5EF4-FFF2-40B4-BE49-F238E27FC236}">
                  <a16:creationId xmlns="" xmlns:a16="http://schemas.microsoft.com/office/drawing/2014/main" id="{4C65BC31-17E5-468D-A6F6-E33983DB91F6}"/>
                </a:ext>
              </a:extLst>
            </p:cNvPr>
            <p:cNvPicPr>
              <a:picLocks noChangeAspect="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8474400" y="2346965"/>
              <a:ext cx="1604962" cy="1443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753" name="Picture 10">
              <a:extLst>
                <a:ext uri="{FF2B5EF4-FFF2-40B4-BE49-F238E27FC236}">
                  <a16:creationId xmlns="" xmlns:a16="http://schemas.microsoft.com/office/drawing/2014/main" id="{3A0FE55D-ADEC-44A4-8695-DE7C11CA4DD5}"/>
                </a:ext>
              </a:extLst>
            </p:cNvPr>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0193662" y="2428792"/>
              <a:ext cx="1028700" cy="1012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754" name="Picture 22" descr="Hình ảnh có liên quan">
              <a:extLst>
                <a:ext uri="{FF2B5EF4-FFF2-40B4-BE49-F238E27FC236}">
                  <a16:creationId xmlns="" xmlns:a16="http://schemas.microsoft.com/office/drawing/2014/main" id="{70D55490-2E94-46B8-A367-57FC9F739110}"/>
                </a:ext>
              </a:extLst>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8614099" y="3776439"/>
              <a:ext cx="1312863" cy="8717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2" descr="businessintegration.png">
              <a:extLst>
                <a:ext uri="{FF2B5EF4-FFF2-40B4-BE49-F238E27FC236}">
                  <a16:creationId xmlns="" xmlns:a16="http://schemas.microsoft.com/office/drawing/2014/main" id="{0CEAF547-E194-410F-9F2A-6C38A566ED85}"/>
                </a:ext>
              </a:extLst>
            </p:cNvPr>
            <p:cNvPicPr>
              <a:picLocks noChangeAspect="1"/>
            </p:cNvPicPr>
            <p:nvPr/>
          </p:nvPicPr>
          <p:blipFill>
            <a:blip r:embed="rId7" cstate="print">
              <a:duotone>
                <a:schemeClr val="accent4">
                  <a:shade val="45000"/>
                  <a:satMod val="135000"/>
                </a:schemeClr>
                <a:prstClr val="white"/>
              </a:duotone>
            </a:blip>
            <a:stretch>
              <a:fillRect/>
            </a:stretch>
          </p:blipFill>
          <p:spPr>
            <a:xfrm>
              <a:off x="10206246" y="3462983"/>
              <a:ext cx="1085002" cy="938108"/>
            </a:xfrm>
            <a:prstGeom prst="rect">
              <a:avLst/>
            </a:prstGeom>
          </p:spPr>
        </p:pic>
        <p:pic>
          <p:nvPicPr>
            <p:cNvPr id="31756" name="Picture 24" descr="Kết quả hình ảnh cho datamining icon png">
              <a:extLst>
                <a:ext uri="{FF2B5EF4-FFF2-40B4-BE49-F238E27FC236}">
                  <a16:creationId xmlns="" xmlns:a16="http://schemas.microsoft.com/office/drawing/2014/main" id="{A580F79B-0D41-4535-AB13-8C8688FFD166}"/>
                </a:ext>
              </a:extLst>
            </p:cNvPr>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0092608" y="4868621"/>
              <a:ext cx="1335972" cy="7588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757" name="Picture 26" descr="Hình ảnh có liên quan">
              <a:extLst>
                <a:ext uri="{FF2B5EF4-FFF2-40B4-BE49-F238E27FC236}">
                  <a16:creationId xmlns="" xmlns:a16="http://schemas.microsoft.com/office/drawing/2014/main" id="{21EB5EDE-7A0F-47E0-A6EF-DF87FAF4EDDD}"/>
                </a:ext>
              </a:extLst>
            </p:cNvPr>
            <p:cNvPicPr>
              <a:picLocks noChangeAspect="1" noChangeArrowheads="1"/>
            </p:cNvPicPr>
            <p:nvPr/>
          </p:nvPicPr>
          <p:blipFill>
            <a:blip r:embed="rId9" cstate="email">
              <a:extLst>
                <a:ext uri="{28A0092B-C50C-407E-A947-70E740481C1C}">
                  <a14:useLocalDpi xmlns="" xmlns:a14="http://schemas.microsoft.com/office/drawing/2010/main" val="0"/>
                </a:ext>
              </a:extLst>
            </a:blip>
            <a:srcRect/>
            <a:stretch>
              <a:fillRect/>
            </a:stretch>
          </p:blipFill>
          <p:spPr bwMode="auto">
            <a:xfrm>
              <a:off x="8614099" y="4868621"/>
              <a:ext cx="1312863" cy="7701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758" name="TextBox 15">
              <a:extLst>
                <a:ext uri="{FF2B5EF4-FFF2-40B4-BE49-F238E27FC236}">
                  <a16:creationId xmlns="" xmlns:a16="http://schemas.microsoft.com/office/drawing/2014/main" id="{DCE13B78-7EA7-4D37-AAD9-E30D1276EEE5}"/>
                </a:ext>
              </a:extLst>
            </p:cNvPr>
            <p:cNvSpPr txBox="1">
              <a:spLocks noChangeArrowheads="1"/>
            </p:cNvSpPr>
            <p:nvPr/>
          </p:nvSpPr>
          <p:spPr bwMode="auto">
            <a:xfrm>
              <a:off x="9844088" y="4401091"/>
              <a:ext cx="1738312"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600">
                  <a:latin typeface="Arial" panose="020B0604020202020204" pitchFamily="34" charset="0"/>
                </a:rPr>
                <a:t>OPEN DATA</a:t>
              </a:r>
            </a:p>
          </p:txBody>
        </p:sp>
      </p:grpSp>
      <p:sp>
        <p:nvSpPr>
          <p:cNvPr id="31748" name="Rectangle 3">
            <a:extLst>
              <a:ext uri="{FF2B5EF4-FFF2-40B4-BE49-F238E27FC236}">
                <a16:creationId xmlns="" xmlns:a16="http://schemas.microsoft.com/office/drawing/2014/main" id="{6AE84F69-F091-433D-BD2D-8F105100885D}"/>
              </a:ext>
            </a:extLst>
          </p:cNvPr>
          <p:cNvSpPr>
            <a:spLocks noChangeArrowheads="1"/>
          </p:cNvSpPr>
          <p:nvPr/>
        </p:nvSpPr>
        <p:spPr bwMode="auto">
          <a:xfrm>
            <a:off x="117475" y="2178050"/>
            <a:ext cx="3979863" cy="1784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pPr>
            <a:r>
              <a:rPr lang="vi-VN" altLang="en-US" sz="2200" dirty="0">
                <a:latin typeface="Arial" panose="020B0604020202020204" pitchFamily="34" charset="0"/>
              </a:rPr>
              <a:t>Phân hệ </a:t>
            </a:r>
            <a:r>
              <a:rPr lang="en-US" altLang="en-US" sz="2200" dirty="0" err="1">
                <a:latin typeface="Arial" panose="020B0604020202020204" pitchFamily="34" charset="0"/>
              </a:rPr>
              <a:t>hỗ</a:t>
            </a:r>
            <a:r>
              <a:rPr lang="en-US" altLang="en-US" sz="2200" dirty="0">
                <a:latin typeface="Arial" panose="020B0604020202020204" pitchFamily="34" charset="0"/>
              </a:rPr>
              <a:t> </a:t>
            </a:r>
            <a:r>
              <a:rPr lang="en-US" altLang="en-US" sz="2200" dirty="0" err="1">
                <a:latin typeface="Arial" panose="020B0604020202020204" pitchFamily="34" charset="0"/>
              </a:rPr>
              <a:t>trợ</a:t>
            </a:r>
            <a:r>
              <a:rPr lang="vi-VN" altLang="en-US" sz="2200" dirty="0">
                <a:latin typeface="Arial" panose="020B0604020202020204" pitchFamily="34" charset="0"/>
              </a:rPr>
              <a:t> chỉ đạo điều hành của lãnh đạo được xây dựng trên nền tảng các công nghệ tiên tiến như BigData, BI</a:t>
            </a:r>
            <a:endParaRPr lang="en-US" altLang="en-US" sz="2200" dirty="0">
              <a:latin typeface="Arial" panose="020B0604020202020204" pitchFamily="34" charset="0"/>
            </a:endParaRPr>
          </a:p>
        </p:txBody>
      </p:sp>
      <p:sp>
        <p:nvSpPr>
          <p:cNvPr id="15" name="Rectangle 14">
            <a:extLst>
              <a:ext uri="{FF2B5EF4-FFF2-40B4-BE49-F238E27FC236}">
                <a16:creationId xmlns="" xmlns:a16="http://schemas.microsoft.com/office/drawing/2014/main" id="{07504254-7AA0-48E8-A7C4-59493D915D01}"/>
              </a:ext>
            </a:extLst>
          </p:cNvPr>
          <p:cNvSpPr/>
          <p:nvPr/>
        </p:nvSpPr>
        <p:spPr>
          <a:xfrm>
            <a:off x="999758" y="361695"/>
            <a:ext cx="3607078" cy="369332"/>
          </a:xfrm>
          <a:prstGeom prst="rect">
            <a:avLst/>
          </a:prstGeom>
        </p:spPr>
        <p:txBody>
          <a:bodyPr wrap="none">
            <a:spAutoFit/>
          </a:bodyPr>
          <a:lstStyle/>
          <a:p>
            <a:r>
              <a:rPr lang="en-US" b="1" dirty="0">
                <a:solidFill>
                  <a:srgbClr val="0070C0"/>
                </a:solidFill>
                <a:latin typeface="Arial" panose="020B0604020202020204" pitchFamily="34" charset="0"/>
                <a:cs typeface="Arial" panose="020B0604020202020204" pitchFamily="34" charset="0"/>
              </a:rPr>
              <a:t>3. CÁC CHỨC NĂNG CHÍNH (</a:t>
            </a:r>
            <a:r>
              <a:rPr lang="en-US" b="1" dirty="0" err="1">
                <a:solidFill>
                  <a:srgbClr val="0070C0"/>
                </a:solidFill>
                <a:latin typeface="Arial" panose="020B0604020202020204" pitchFamily="34" charset="0"/>
                <a:cs typeface="Arial" panose="020B0604020202020204" pitchFamily="34" charset="0"/>
              </a:rPr>
              <a:t>tt</a:t>
            </a:r>
            <a:r>
              <a:rPr lang="en-US" b="1" dirty="0">
                <a:solidFill>
                  <a:srgbClr val="0070C0"/>
                </a:solidFill>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 xmlns:a16="http://schemas.microsoft.com/office/drawing/2014/main" id="{3BFEA641-DEE9-416C-8A5A-A439C44C8F85}"/>
              </a:ext>
            </a:extLst>
          </p:cNvPr>
          <p:cNvPicPr>
            <a:picLocks noChangeAspect="1"/>
          </p:cNvPicPr>
          <p:nvPr/>
        </p:nvPicPr>
        <p:blipFill>
          <a:blip r:embed="rId10" cstate="email"/>
          <a:stretch>
            <a:fillRect/>
          </a:stretch>
        </p:blipFill>
        <p:spPr>
          <a:xfrm>
            <a:off x="180109" y="295275"/>
            <a:ext cx="631767" cy="492293"/>
          </a:xfrm>
          <a:prstGeom prst="rect">
            <a:avLst/>
          </a:prstGeom>
        </p:spPr>
      </p:pic>
      <p:sp>
        <p:nvSpPr>
          <p:cNvPr id="3" name="Slide Number Placeholder 2">
            <a:extLst>
              <a:ext uri="{FF2B5EF4-FFF2-40B4-BE49-F238E27FC236}">
                <a16:creationId xmlns="" xmlns:a16="http://schemas.microsoft.com/office/drawing/2014/main" id="{706D12CA-E25C-425F-B62D-C9C706F89D84}"/>
              </a:ext>
            </a:extLst>
          </p:cNvPr>
          <p:cNvSpPr>
            <a:spLocks noGrp="1"/>
          </p:cNvSpPr>
          <p:nvPr>
            <p:ph type="sldNum" sz="quarter" idx="12"/>
          </p:nvPr>
        </p:nvSpPr>
        <p:spPr/>
        <p:txBody>
          <a:bodyPr/>
          <a:lstStyle/>
          <a:p>
            <a:fld id="{915606CC-36FA-4283-A0CE-BAC400B7BCE4}"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1">
            <a:extLst>
              <a:ext uri="{FF2B5EF4-FFF2-40B4-BE49-F238E27FC236}">
                <a16:creationId xmlns="" xmlns:a16="http://schemas.microsoft.com/office/drawing/2014/main" id="{5B1E9754-7A79-4C71-92EE-9096C88D93DA}"/>
              </a:ext>
            </a:extLst>
          </p:cNvPr>
          <p:cNvSpPr txBox="1">
            <a:spLocks noChangeArrowheads="1"/>
          </p:cNvSpPr>
          <p:nvPr/>
        </p:nvSpPr>
        <p:spPr bwMode="auto">
          <a:xfrm>
            <a:off x="6096000" y="1906588"/>
            <a:ext cx="4916488" cy="1077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 typeface="Wingdings" panose="05000000000000000000" pitchFamily="2" charset="2"/>
              <a:buChar char="Ø"/>
            </a:pPr>
            <a:r>
              <a:rPr lang="en-US" altLang="en-US" sz="1600">
                <a:solidFill>
                  <a:schemeClr val="tx2"/>
                </a:solidFill>
                <a:latin typeface="Arial" panose="020B0604020202020204" pitchFamily="34" charset="0"/>
              </a:rPr>
              <a:t>Hỗ trợ lãnh đạo các cấp ra quyết định thông qua hệ thống các biểu đồ trực quan sinh động, hỗ trợ lọc dữ liệu động trên các biểu đồ theo các tiêu chí khác nhau. </a:t>
            </a:r>
          </a:p>
        </p:txBody>
      </p:sp>
      <p:sp>
        <p:nvSpPr>
          <p:cNvPr id="25604" name="TextBox 11">
            <a:extLst>
              <a:ext uri="{FF2B5EF4-FFF2-40B4-BE49-F238E27FC236}">
                <a16:creationId xmlns="" xmlns:a16="http://schemas.microsoft.com/office/drawing/2014/main" id="{FE887EE6-D69C-496B-82CD-96110562E751}"/>
              </a:ext>
            </a:extLst>
          </p:cNvPr>
          <p:cNvSpPr txBox="1">
            <a:spLocks noChangeArrowheads="1"/>
          </p:cNvSpPr>
          <p:nvPr/>
        </p:nvSpPr>
        <p:spPr bwMode="auto">
          <a:xfrm flipH="1">
            <a:off x="811876" y="787568"/>
            <a:ext cx="9744529"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r>
              <a:rPr lang="en-US" altLang="en-US" sz="2000" b="1" dirty="0" err="1">
                <a:solidFill>
                  <a:schemeClr val="tx1">
                    <a:lumMod val="75000"/>
                    <a:lumOff val="25000"/>
                  </a:schemeClr>
                </a:solidFill>
                <a:latin typeface="Arial" panose="020B0604020202020204" pitchFamily="34" charset="0"/>
              </a:rPr>
              <a:t>Bảng</a:t>
            </a:r>
            <a:r>
              <a:rPr lang="en-US" altLang="en-US" sz="2000" b="1" dirty="0">
                <a:solidFill>
                  <a:schemeClr val="tx1">
                    <a:lumMod val="75000"/>
                    <a:lumOff val="25000"/>
                  </a:schemeClr>
                </a:solidFill>
                <a:latin typeface="Arial" panose="020B0604020202020204" pitchFamily="34" charset="0"/>
              </a:rPr>
              <a:t> </a:t>
            </a:r>
            <a:r>
              <a:rPr lang="en-US" altLang="en-US" sz="2000" b="1" dirty="0" err="1">
                <a:solidFill>
                  <a:schemeClr val="tx1">
                    <a:lumMod val="75000"/>
                    <a:lumOff val="25000"/>
                  </a:schemeClr>
                </a:solidFill>
                <a:latin typeface="Arial" panose="020B0604020202020204" pitchFamily="34" charset="0"/>
              </a:rPr>
              <a:t>hiển</a:t>
            </a:r>
            <a:r>
              <a:rPr lang="en-US" altLang="en-US" sz="2000" b="1" dirty="0">
                <a:solidFill>
                  <a:schemeClr val="tx1">
                    <a:lumMod val="75000"/>
                    <a:lumOff val="25000"/>
                  </a:schemeClr>
                </a:solidFill>
                <a:latin typeface="Arial" panose="020B0604020202020204" pitchFamily="34" charset="0"/>
              </a:rPr>
              <a:t> </a:t>
            </a:r>
            <a:r>
              <a:rPr lang="en-US" altLang="en-US" sz="2000" b="1" dirty="0" err="1">
                <a:solidFill>
                  <a:schemeClr val="tx1">
                    <a:lumMod val="75000"/>
                    <a:lumOff val="25000"/>
                  </a:schemeClr>
                </a:solidFill>
                <a:latin typeface="Arial" panose="020B0604020202020204" pitchFamily="34" charset="0"/>
              </a:rPr>
              <a:t>thị</a:t>
            </a:r>
            <a:r>
              <a:rPr lang="en-US" altLang="en-US" sz="2000" b="1" dirty="0">
                <a:solidFill>
                  <a:schemeClr val="tx1">
                    <a:lumMod val="75000"/>
                    <a:lumOff val="25000"/>
                  </a:schemeClr>
                </a:solidFill>
                <a:latin typeface="Arial" panose="020B0604020202020204" pitchFamily="34" charset="0"/>
              </a:rPr>
              <a:t> </a:t>
            </a:r>
            <a:r>
              <a:rPr lang="en-US" altLang="en-US" sz="2000" b="1" dirty="0" err="1">
                <a:solidFill>
                  <a:schemeClr val="tx1">
                    <a:lumMod val="75000"/>
                    <a:lumOff val="25000"/>
                  </a:schemeClr>
                </a:solidFill>
                <a:latin typeface="Arial" panose="020B0604020202020204" pitchFamily="34" charset="0"/>
              </a:rPr>
              <a:t>trực</a:t>
            </a:r>
            <a:r>
              <a:rPr lang="en-US" altLang="en-US" sz="2000" b="1" dirty="0">
                <a:solidFill>
                  <a:schemeClr val="tx1">
                    <a:lumMod val="75000"/>
                    <a:lumOff val="25000"/>
                  </a:schemeClr>
                </a:solidFill>
                <a:latin typeface="Arial" panose="020B0604020202020204" pitchFamily="34" charset="0"/>
              </a:rPr>
              <a:t> </a:t>
            </a:r>
            <a:r>
              <a:rPr lang="en-US" altLang="en-US" sz="2000" b="1" dirty="0" err="1">
                <a:solidFill>
                  <a:schemeClr val="tx1">
                    <a:lumMod val="75000"/>
                    <a:lumOff val="25000"/>
                  </a:schemeClr>
                </a:solidFill>
                <a:latin typeface="Arial" panose="020B0604020202020204" pitchFamily="34" charset="0"/>
              </a:rPr>
              <a:t>quan</a:t>
            </a:r>
            <a:r>
              <a:rPr lang="en-US" altLang="en-US" sz="2000" b="1" dirty="0">
                <a:solidFill>
                  <a:schemeClr val="tx1">
                    <a:lumMod val="75000"/>
                    <a:lumOff val="25000"/>
                  </a:schemeClr>
                </a:solidFill>
                <a:latin typeface="Arial" panose="020B0604020202020204" pitchFamily="34" charset="0"/>
              </a:rPr>
              <a:t> </a:t>
            </a:r>
            <a:r>
              <a:rPr lang="en-US" altLang="en-US" sz="2000" b="1" dirty="0" err="1">
                <a:solidFill>
                  <a:schemeClr val="tx1">
                    <a:lumMod val="75000"/>
                    <a:lumOff val="25000"/>
                  </a:schemeClr>
                </a:solidFill>
                <a:latin typeface="Arial" panose="020B0604020202020204" pitchFamily="34" charset="0"/>
              </a:rPr>
              <a:t>theo</a:t>
            </a:r>
            <a:r>
              <a:rPr lang="en-US" altLang="en-US" sz="2000" b="1" dirty="0">
                <a:solidFill>
                  <a:schemeClr val="tx1">
                    <a:lumMod val="75000"/>
                    <a:lumOff val="25000"/>
                  </a:schemeClr>
                </a:solidFill>
                <a:latin typeface="Arial" panose="020B0604020202020204" pitchFamily="34" charset="0"/>
              </a:rPr>
              <a:t> </a:t>
            </a:r>
            <a:r>
              <a:rPr lang="en-US" altLang="en-US" sz="2000" b="1" dirty="0" err="1">
                <a:solidFill>
                  <a:schemeClr val="tx1">
                    <a:lumMod val="75000"/>
                    <a:lumOff val="25000"/>
                  </a:schemeClr>
                </a:solidFill>
                <a:latin typeface="Arial" panose="020B0604020202020204" pitchFamily="34" charset="0"/>
              </a:rPr>
              <a:t>dõi</a:t>
            </a:r>
            <a:r>
              <a:rPr lang="en-US" altLang="en-US" sz="2000" b="1" dirty="0">
                <a:solidFill>
                  <a:schemeClr val="tx1">
                    <a:lumMod val="75000"/>
                    <a:lumOff val="25000"/>
                  </a:schemeClr>
                </a:solidFill>
                <a:latin typeface="Arial" panose="020B0604020202020204" pitchFamily="34" charset="0"/>
              </a:rPr>
              <a:t> </a:t>
            </a:r>
            <a:r>
              <a:rPr lang="en-US" altLang="en-US" sz="2000" b="1" dirty="0" err="1">
                <a:solidFill>
                  <a:schemeClr val="tx1">
                    <a:lumMod val="75000"/>
                    <a:lumOff val="25000"/>
                  </a:schemeClr>
                </a:solidFill>
                <a:latin typeface="Arial" panose="020B0604020202020204" pitchFamily="34" charset="0"/>
              </a:rPr>
              <a:t>tình</a:t>
            </a:r>
            <a:r>
              <a:rPr lang="en-US" altLang="en-US" sz="2000" b="1" dirty="0">
                <a:solidFill>
                  <a:schemeClr val="tx1">
                    <a:lumMod val="75000"/>
                    <a:lumOff val="25000"/>
                  </a:schemeClr>
                </a:solidFill>
                <a:latin typeface="Arial" panose="020B0604020202020204" pitchFamily="34" charset="0"/>
              </a:rPr>
              <a:t> </a:t>
            </a:r>
            <a:r>
              <a:rPr lang="en-US" altLang="en-US" sz="2000" b="1" dirty="0" err="1">
                <a:solidFill>
                  <a:schemeClr val="tx1">
                    <a:lumMod val="75000"/>
                    <a:lumOff val="25000"/>
                  </a:schemeClr>
                </a:solidFill>
                <a:latin typeface="Arial" panose="020B0604020202020204" pitchFamily="34" charset="0"/>
              </a:rPr>
              <a:t>hình</a:t>
            </a:r>
            <a:r>
              <a:rPr lang="en-US" altLang="en-US" sz="2000" b="1" dirty="0">
                <a:solidFill>
                  <a:schemeClr val="tx1">
                    <a:lumMod val="75000"/>
                    <a:lumOff val="25000"/>
                  </a:schemeClr>
                </a:solidFill>
                <a:latin typeface="Arial" panose="020B0604020202020204" pitchFamily="34" charset="0"/>
              </a:rPr>
              <a:t> </a:t>
            </a:r>
            <a:r>
              <a:rPr lang="en-US" altLang="en-US" sz="2000" b="1" dirty="0" err="1">
                <a:solidFill>
                  <a:schemeClr val="tx1">
                    <a:lumMod val="75000"/>
                    <a:lumOff val="25000"/>
                  </a:schemeClr>
                </a:solidFill>
                <a:latin typeface="Arial" panose="020B0604020202020204" pitchFamily="34" charset="0"/>
              </a:rPr>
              <a:t>biến</a:t>
            </a:r>
            <a:r>
              <a:rPr lang="en-US" altLang="en-US" sz="2000" b="1" dirty="0">
                <a:solidFill>
                  <a:schemeClr val="tx1">
                    <a:lumMod val="75000"/>
                    <a:lumOff val="25000"/>
                  </a:schemeClr>
                </a:solidFill>
                <a:latin typeface="Arial" panose="020B0604020202020204" pitchFamily="34" charset="0"/>
              </a:rPr>
              <a:t> </a:t>
            </a:r>
            <a:r>
              <a:rPr lang="en-US" altLang="en-US" sz="2000" b="1" dirty="0" err="1">
                <a:solidFill>
                  <a:schemeClr val="tx1">
                    <a:lumMod val="75000"/>
                    <a:lumOff val="25000"/>
                  </a:schemeClr>
                </a:solidFill>
                <a:latin typeface="Arial" panose="020B0604020202020204" pitchFamily="34" charset="0"/>
              </a:rPr>
              <a:t>động</a:t>
            </a:r>
            <a:r>
              <a:rPr lang="en-US" altLang="en-US" sz="2000" b="1" dirty="0">
                <a:solidFill>
                  <a:schemeClr val="tx1">
                    <a:lumMod val="75000"/>
                    <a:lumOff val="25000"/>
                  </a:schemeClr>
                </a:solidFill>
                <a:latin typeface="Arial" panose="020B0604020202020204" pitchFamily="34" charset="0"/>
              </a:rPr>
              <a:t> </a:t>
            </a:r>
            <a:r>
              <a:rPr lang="en-US" altLang="en-US" sz="2000" b="1" dirty="0" err="1">
                <a:solidFill>
                  <a:schemeClr val="tx1">
                    <a:lumMod val="75000"/>
                    <a:lumOff val="25000"/>
                  </a:schemeClr>
                </a:solidFill>
                <a:latin typeface="Arial" panose="020B0604020202020204" pitchFamily="34" charset="0"/>
              </a:rPr>
              <a:t>các</a:t>
            </a:r>
            <a:r>
              <a:rPr lang="en-US" altLang="en-US" sz="2000" b="1" dirty="0">
                <a:solidFill>
                  <a:schemeClr val="tx1">
                    <a:lumMod val="75000"/>
                    <a:lumOff val="25000"/>
                  </a:schemeClr>
                </a:solidFill>
                <a:latin typeface="Arial" panose="020B0604020202020204" pitchFamily="34" charset="0"/>
              </a:rPr>
              <a:t> </a:t>
            </a:r>
            <a:r>
              <a:rPr lang="en-US" altLang="en-US" sz="2000" b="1" dirty="0" err="1">
                <a:solidFill>
                  <a:schemeClr val="tx1">
                    <a:lumMod val="75000"/>
                    <a:lumOff val="25000"/>
                  </a:schemeClr>
                </a:solidFill>
                <a:latin typeface="Arial" panose="020B0604020202020204" pitchFamily="34" charset="0"/>
              </a:rPr>
              <a:t>chỉ</a:t>
            </a:r>
            <a:r>
              <a:rPr lang="en-US" altLang="en-US" sz="2000" b="1" dirty="0">
                <a:solidFill>
                  <a:schemeClr val="tx1">
                    <a:lumMod val="75000"/>
                    <a:lumOff val="25000"/>
                  </a:schemeClr>
                </a:solidFill>
                <a:latin typeface="Arial" panose="020B0604020202020204" pitchFamily="34" charset="0"/>
              </a:rPr>
              <a:t> </a:t>
            </a:r>
            <a:r>
              <a:rPr lang="en-US" altLang="en-US" sz="2000" b="1" dirty="0" err="1">
                <a:solidFill>
                  <a:schemeClr val="tx1">
                    <a:lumMod val="75000"/>
                    <a:lumOff val="25000"/>
                  </a:schemeClr>
                </a:solidFill>
                <a:latin typeface="Arial" panose="020B0604020202020204" pitchFamily="34" charset="0"/>
              </a:rPr>
              <a:t>số</a:t>
            </a:r>
            <a:r>
              <a:rPr lang="en-US" altLang="en-US" sz="2000" b="1" dirty="0">
                <a:solidFill>
                  <a:schemeClr val="tx1">
                    <a:lumMod val="75000"/>
                    <a:lumOff val="25000"/>
                  </a:schemeClr>
                </a:solidFill>
                <a:latin typeface="Arial" panose="020B0604020202020204" pitchFamily="34" charset="0"/>
              </a:rPr>
              <a:t> </a:t>
            </a:r>
            <a:r>
              <a:rPr lang="en-US" altLang="en-US" sz="2000" b="1" dirty="0" err="1">
                <a:solidFill>
                  <a:schemeClr val="tx1">
                    <a:lumMod val="75000"/>
                    <a:lumOff val="25000"/>
                  </a:schemeClr>
                </a:solidFill>
                <a:latin typeface="Arial" panose="020B0604020202020204" pitchFamily="34" charset="0"/>
              </a:rPr>
              <a:t>kinh</a:t>
            </a:r>
            <a:r>
              <a:rPr lang="en-US" altLang="en-US" sz="2000" b="1" dirty="0">
                <a:solidFill>
                  <a:schemeClr val="tx1">
                    <a:lumMod val="75000"/>
                    <a:lumOff val="25000"/>
                  </a:schemeClr>
                </a:solidFill>
                <a:latin typeface="Arial" panose="020B0604020202020204" pitchFamily="34" charset="0"/>
              </a:rPr>
              <a:t> </a:t>
            </a:r>
            <a:r>
              <a:rPr lang="en-US" altLang="en-US" sz="2000" b="1" dirty="0" err="1">
                <a:solidFill>
                  <a:schemeClr val="tx1">
                    <a:lumMod val="75000"/>
                    <a:lumOff val="25000"/>
                  </a:schemeClr>
                </a:solidFill>
                <a:latin typeface="Arial" panose="020B0604020202020204" pitchFamily="34" charset="0"/>
              </a:rPr>
              <a:t>tế-xã</a:t>
            </a:r>
            <a:r>
              <a:rPr lang="en-US" altLang="en-US" sz="2000" b="1" dirty="0">
                <a:solidFill>
                  <a:schemeClr val="tx1">
                    <a:lumMod val="75000"/>
                    <a:lumOff val="25000"/>
                  </a:schemeClr>
                </a:solidFill>
                <a:latin typeface="Arial" panose="020B0604020202020204" pitchFamily="34" charset="0"/>
              </a:rPr>
              <a:t> </a:t>
            </a:r>
            <a:r>
              <a:rPr lang="en-US" altLang="en-US" sz="2000" b="1" dirty="0" err="1">
                <a:solidFill>
                  <a:schemeClr val="tx1">
                    <a:lumMod val="75000"/>
                    <a:lumOff val="25000"/>
                  </a:schemeClr>
                </a:solidFill>
                <a:latin typeface="Arial" panose="020B0604020202020204" pitchFamily="34" charset="0"/>
              </a:rPr>
              <a:t>hội</a:t>
            </a:r>
            <a:r>
              <a:rPr lang="en-US" altLang="en-US" sz="2000" b="1" dirty="0">
                <a:solidFill>
                  <a:schemeClr val="tx1">
                    <a:lumMod val="75000"/>
                    <a:lumOff val="25000"/>
                  </a:schemeClr>
                </a:solidFill>
                <a:latin typeface="Arial" panose="020B0604020202020204" pitchFamily="34" charset="0"/>
              </a:rPr>
              <a:t> (Government KPI Dashboard)</a:t>
            </a:r>
          </a:p>
        </p:txBody>
      </p:sp>
      <p:pic>
        <p:nvPicPr>
          <p:cNvPr id="41988" name="Picture 9">
            <a:extLst>
              <a:ext uri="{FF2B5EF4-FFF2-40B4-BE49-F238E27FC236}">
                <a16:creationId xmlns="" xmlns:a16="http://schemas.microsoft.com/office/drawing/2014/main" id="{432DC021-EE7C-43E7-8162-341B9558792A}"/>
              </a:ext>
            </a:extLst>
          </p:cNvPr>
          <p:cNvPicPr>
            <a:picLocks noChangeAspect="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1058863" y="1720850"/>
            <a:ext cx="4191000" cy="2500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989" name="Picture 9">
            <a:extLst>
              <a:ext uri="{FF2B5EF4-FFF2-40B4-BE49-F238E27FC236}">
                <a16:creationId xmlns="" xmlns:a16="http://schemas.microsoft.com/office/drawing/2014/main" id="{D9696593-6C41-47AD-B19A-774A4BF998D7}"/>
              </a:ext>
            </a:extLst>
          </p:cNvPr>
          <p:cNvPicPr>
            <a:picLocks noChangeAspect="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4752975" y="3379788"/>
            <a:ext cx="3938588" cy="2417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990" name="Rectangle 1">
            <a:extLst>
              <a:ext uri="{FF2B5EF4-FFF2-40B4-BE49-F238E27FC236}">
                <a16:creationId xmlns="" xmlns:a16="http://schemas.microsoft.com/office/drawing/2014/main" id="{621651F8-150F-4B23-A152-D9D81D964880}"/>
              </a:ext>
            </a:extLst>
          </p:cNvPr>
          <p:cNvSpPr>
            <a:spLocks noChangeArrowheads="1"/>
          </p:cNvSpPr>
          <p:nvPr/>
        </p:nvSpPr>
        <p:spPr bwMode="auto">
          <a:xfrm>
            <a:off x="692150" y="4672013"/>
            <a:ext cx="2976563" cy="1077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 typeface="Wingdings" panose="05000000000000000000" pitchFamily="2" charset="2"/>
              <a:buChar char="Ø"/>
            </a:pPr>
            <a:r>
              <a:rPr lang="en-US" altLang="en-US" sz="1600">
                <a:solidFill>
                  <a:schemeClr val="tx2"/>
                </a:solidFill>
                <a:latin typeface="Arial" panose="020B0604020202020204" pitchFamily="34" charset="0"/>
              </a:rPr>
              <a:t>Các biểu đồ được bố trí trên giao diện các bảng thông tin điều hành được liên kết với nhau </a:t>
            </a:r>
          </a:p>
        </p:txBody>
      </p:sp>
      <p:pic>
        <p:nvPicPr>
          <p:cNvPr id="41991" name="Picture 9">
            <a:extLst>
              <a:ext uri="{FF2B5EF4-FFF2-40B4-BE49-F238E27FC236}">
                <a16:creationId xmlns="" xmlns:a16="http://schemas.microsoft.com/office/drawing/2014/main" id="{7FA50A87-70CE-4FD0-98DE-7809DACC3245}"/>
              </a:ext>
            </a:extLst>
          </p:cNvPr>
          <p:cNvPicPr>
            <a:picLocks noChangeAspect="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7561263" y="4445000"/>
            <a:ext cx="3451225" cy="213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 xmlns:a16="http://schemas.microsoft.com/office/drawing/2014/main" id="{2288EBED-7326-499F-BDDE-10752C14D7C2}"/>
              </a:ext>
            </a:extLst>
          </p:cNvPr>
          <p:cNvSpPr/>
          <p:nvPr/>
        </p:nvSpPr>
        <p:spPr>
          <a:xfrm>
            <a:off x="999758" y="361695"/>
            <a:ext cx="3607078" cy="369332"/>
          </a:xfrm>
          <a:prstGeom prst="rect">
            <a:avLst/>
          </a:prstGeom>
        </p:spPr>
        <p:txBody>
          <a:bodyPr wrap="none">
            <a:spAutoFit/>
          </a:bodyPr>
          <a:lstStyle/>
          <a:p>
            <a:r>
              <a:rPr lang="en-US" b="1" dirty="0">
                <a:solidFill>
                  <a:srgbClr val="0070C0"/>
                </a:solidFill>
                <a:latin typeface="Arial" panose="020B0604020202020204" pitchFamily="34" charset="0"/>
                <a:cs typeface="Arial" panose="020B0604020202020204" pitchFamily="34" charset="0"/>
              </a:rPr>
              <a:t>3. CÁC CHỨC NĂNG CHÍNH (</a:t>
            </a:r>
            <a:r>
              <a:rPr lang="en-US" b="1" dirty="0" err="1">
                <a:solidFill>
                  <a:srgbClr val="0070C0"/>
                </a:solidFill>
                <a:latin typeface="Arial" panose="020B0604020202020204" pitchFamily="34" charset="0"/>
                <a:cs typeface="Arial" panose="020B0604020202020204" pitchFamily="34" charset="0"/>
              </a:rPr>
              <a:t>tt</a:t>
            </a:r>
            <a:r>
              <a:rPr lang="en-US" b="1" dirty="0">
                <a:solidFill>
                  <a:srgbClr val="0070C0"/>
                </a:solidFill>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 xmlns:a16="http://schemas.microsoft.com/office/drawing/2014/main" id="{DDF610F2-27B3-4FE9-AB4D-B2D09D154AC6}"/>
              </a:ext>
            </a:extLst>
          </p:cNvPr>
          <p:cNvPicPr>
            <a:picLocks noChangeAspect="1"/>
          </p:cNvPicPr>
          <p:nvPr/>
        </p:nvPicPr>
        <p:blipFill>
          <a:blip r:embed="rId6" cstate="email"/>
          <a:stretch>
            <a:fillRect/>
          </a:stretch>
        </p:blipFill>
        <p:spPr>
          <a:xfrm>
            <a:off x="180109" y="295275"/>
            <a:ext cx="631767" cy="49229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a:extLst>
              <a:ext uri="{FF2B5EF4-FFF2-40B4-BE49-F238E27FC236}">
                <a16:creationId xmlns="" xmlns:a16="http://schemas.microsoft.com/office/drawing/2014/main" id="{1E9D216D-51B3-4E62-AA43-3C7099ACCC40}"/>
              </a:ext>
            </a:extLst>
          </p:cNvPr>
          <p:cNvSpPr>
            <a:spLocks noChangeArrowheads="1"/>
          </p:cNvSpPr>
          <p:nvPr/>
        </p:nvSpPr>
        <p:spPr bwMode="auto">
          <a:xfrm>
            <a:off x="695325" y="2470150"/>
            <a:ext cx="2825750" cy="2308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 typeface="Wingdings" panose="05000000000000000000" pitchFamily="2" charset="2"/>
              <a:buChar char="Ø"/>
            </a:pPr>
            <a:r>
              <a:rPr lang="en-US" altLang="ko-KR" sz="1600">
                <a:latin typeface="Arial" panose="020B0604020202020204" pitchFamily="34" charset="0"/>
              </a:rPr>
              <a:t>So sánh, phân tích số liệu thông minh</a:t>
            </a:r>
          </a:p>
          <a:p>
            <a:pPr algn="just">
              <a:spcBef>
                <a:spcPct val="0"/>
              </a:spcBef>
              <a:buFont typeface="Wingdings" panose="05000000000000000000" pitchFamily="2" charset="2"/>
              <a:buChar char="Ø"/>
            </a:pPr>
            <a:endParaRPr lang="en-US" altLang="ko-KR" sz="1600">
              <a:solidFill>
                <a:srgbClr val="C00000"/>
              </a:solidFill>
              <a:latin typeface="Arial" panose="020B0604020202020204" pitchFamily="34" charset="0"/>
            </a:endParaRPr>
          </a:p>
          <a:p>
            <a:pPr algn="just">
              <a:spcBef>
                <a:spcPct val="0"/>
              </a:spcBef>
              <a:buFont typeface="Wingdings" panose="05000000000000000000" pitchFamily="2" charset="2"/>
              <a:buChar char="Ø"/>
            </a:pPr>
            <a:r>
              <a:rPr lang="vi-VN" altLang="ko-KR" sz="1600">
                <a:latin typeface="Arial" panose="020B0604020202020204" pitchFamily="34" charset="0"/>
              </a:rPr>
              <a:t>Dự báo, mô phỏng kết quả trong tương lai dựa trên số liệu lịch sử và các giả thiết đặt ra thông qua các thuật toán, phương pháp phân tích khoa học</a:t>
            </a:r>
            <a:endParaRPr lang="en-US" altLang="ko-KR" sz="1600">
              <a:latin typeface="Arial" panose="020B0604020202020204" pitchFamily="34" charset="0"/>
            </a:endParaRPr>
          </a:p>
        </p:txBody>
      </p:sp>
      <p:sp>
        <p:nvSpPr>
          <p:cNvPr id="35844" name="TextBox 11">
            <a:extLst>
              <a:ext uri="{FF2B5EF4-FFF2-40B4-BE49-F238E27FC236}">
                <a16:creationId xmlns="" xmlns:a16="http://schemas.microsoft.com/office/drawing/2014/main" id="{DFE664F3-C713-4AE3-9223-A8951EFC0D94}"/>
              </a:ext>
            </a:extLst>
          </p:cNvPr>
          <p:cNvSpPr txBox="1">
            <a:spLocks noChangeArrowheads="1"/>
          </p:cNvSpPr>
          <p:nvPr/>
        </p:nvSpPr>
        <p:spPr bwMode="auto">
          <a:xfrm flipH="1">
            <a:off x="695325" y="1519238"/>
            <a:ext cx="8901113"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2000" b="1" dirty="0" err="1">
                <a:solidFill>
                  <a:schemeClr val="tx1">
                    <a:lumMod val="75000"/>
                    <a:lumOff val="25000"/>
                  </a:schemeClr>
                </a:solidFill>
                <a:latin typeface="Arial" panose="020B0604020202020204" pitchFamily="34" charset="0"/>
              </a:rPr>
              <a:t>Tính</a:t>
            </a:r>
            <a:r>
              <a:rPr lang="en-US" altLang="en-US" sz="2000" b="1" dirty="0">
                <a:solidFill>
                  <a:schemeClr val="tx1">
                    <a:lumMod val="75000"/>
                    <a:lumOff val="25000"/>
                  </a:schemeClr>
                </a:solidFill>
                <a:latin typeface="Arial" panose="020B0604020202020204" pitchFamily="34" charset="0"/>
              </a:rPr>
              <a:t> </a:t>
            </a:r>
            <a:r>
              <a:rPr lang="en-US" altLang="en-US" sz="2000" b="1" dirty="0" err="1">
                <a:solidFill>
                  <a:schemeClr val="tx1">
                    <a:lumMod val="75000"/>
                    <a:lumOff val="25000"/>
                  </a:schemeClr>
                </a:solidFill>
                <a:latin typeface="Arial" panose="020B0604020202020204" pitchFamily="34" charset="0"/>
              </a:rPr>
              <a:t>năng</a:t>
            </a:r>
            <a:r>
              <a:rPr lang="en-US" altLang="en-US" sz="2000" b="1" dirty="0">
                <a:solidFill>
                  <a:schemeClr val="tx1">
                    <a:lumMod val="75000"/>
                    <a:lumOff val="25000"/>
                  </a:schemeClr>
                </a:solidFill>
                <a:latin typeface="Arial" panose="020B0604020202020204" pitchFamily="34" charset="0"/>
              </a:rPr>
              <a:t> </a:t>
            </a:r>
            <a:r>
              <a:rPr lang="en-US" altLang="en-US" sz="2000" b="1" dirty="0" err="1">
                <a:solidFill>
                  <a:schemeClr val="tx1">
                    <a:lumMod val="75000"/>
                    <a:lumOff val="25000"/>
                  </a:schemeClr>
                </a:solidFill>
                <a:latin typeface="Arial" panose="020B0604020202020204" pitchFamily="34" charset="0"/>
              </a:rPr>
              <a:t>phân</a:t>
            </a:r>
            <a:r>
              <a:rPr lang="en-US" altLang="en-US" sz="2000" b="1" dirty="0">
                <a:solidFill>
                  <a:schemeClr val="tx1">
                    <a:lumMod val="75000"/>
                    <a:lumOff val="25000"/>
                  </a:schemeClr>
                </a:solidFill>
                <a:latin typeface="Arial" panose="020B0604020202020204" pitchFamily="34" charset="0"/>
              </a:rPr>
              <a:t> </a:t>
            </a:r>
            <a:r>
              <a:rPr lang="en-US" altLang="en-US" sz="2000" b="1" dirty="0" err="1">
                <a:solidFill>
                  <a:schemeClr val="tx1">
                    <a:lumMod val="75000"/>
                    <a:lumOff val="25000"/>
                  </a:schemeClr>
                </a:solidFill>
                <a:latin typeface="Arial" panose="020B0604020202020204" pitchFamily="34" charset="0"/>
              </a:rPr>
              <a:t>tích</a:t>
            </a:r>
            <a:r>
              <a:rPr lang="en-US" altLang="en-US" sz="2000" b="1" dirty="0">
                <a:solidFill>
                  <a:schemeClr val="tx1">
                    <a:lumMod val="75000"/>
                    <a:lumOff val="25000"/>
                  </a:schemeClr>
                </a:solidFill>
                <a:latin typeface="Arial" panose="020B0604020202020204" pitchFamily="34" charset="0"/>
              </a:rPr>
              <a:t> </a:t>
            </a:r>
            <a:r>
              <a:rPr lang="en-US" altLang="en-US" sz="2000" b="1" dirty="0" err="1">
                <a:solidFill>
                  <a:schemeClr val="tx1">
                    <a:lumMod val="75000"/>
                    <a:lumOff val="25000"/>
                  </a:schemeClr>
                </a:solidFill>
                <a:latin typeface="Arial" panose="020B0604020202020204" pitchFamily="34" charset="0"/>
              </a:rPr>
              <a:t>sô</a:t>
            </a:r>
            <a:r>
              <a:rPr lang="en-US" altLang="en-US" sz="2000" b="1" dirty="0">
                <a:solidFill>
                  <a:schemeClr val="tx1">
                    <a:lumMod val="75000"/>
                    <a:lumOff val="25000"/>
                  </a:schemeClr>
                </a:solidFill>
                <a:latin typeface="Arial" panose="020B0604020202020204" pitchFamily="34" charset="0"/>
              </a:rPr>
              <a:t>́ </a:t>
            </a:r>
            <a:r>
              <a:rPr lang="en-US" altLang="en-US" sz="2000" b="1" dirty="0" err="1">
                <a:solidFill>
                  <a:schemeClr val="tx1">
                    <a:lumMod val="75000"/>
                    <a:lumOff val="25000"/>
                  </a:schemeClr>
                </a:solidFill>
                <a:latin typeface="Arial" panose="020B0604020202020204" pitchFamily="34" charset="0"/>
              </a:rPr>
              <a:t>liệu</a:t>
            </a:r>
            <a:endParaRPr lang="en-US" altLang="en-US" sz="2000" b="1" dirty="0">
              <a:solidFill>
                <a:schemeClr val="tx1">
                  <a:lumMod val="75000"/>
                  <a:lumOff val="25000"/>
                </a:schemeClr>
              </a:solidFill>
              <a:latin typeface="Arial" panose="020B0604020202020204" pitchFamily="34" charset="0"/>
            </a:endParaRPr>
          </a:p>
        </p:txBody>
      </p:sp>
      <p:pic>
        <p:nvPicPr>
          <p:cNvPr id="50180" name="Picture 7">
            <a:extLst>
              <a:ext uri="{FF2B5EF4-FFF2-40B4-BE49-F238E27FC236}">
                <a16:creationId xmlns="" xmlns:a16="http://schemas.microsoft.com/office/drawing/2014/main" id="{968143CD-66FE-4520-956E-F16302CB9169}"/>
              </a:ext>
            </a:extLst>
          </p:cNvPr>
          <p:cNvPicPr>
            <a:picLocks noChangeAspect="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3863975" y="2043113"/>
            <a:ext cx="6118225" cy="2898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0181" name="Rectangle 9">
            <a:extLst>
              <a:ext uri="{FF2B5EF4-FFF2-40B4-BE49-F238E27FC236}">
                <a16:creationId xmlns="" xmlns:a16="http://schemas.microsoft.com/office/drawing/2014/main" id="{BFBDE700-16E1-4AEB-ACE7-48313CFA5FDE}"/>
              </a:ext>
            </a:extLst>
          </p:cNvPr>
          <p:cNvSpPr>
            <a:spLocks noChangeArrowheads="1"/>
          </p:cNvSpPr>
          <p:nvPr/>
        </p:nvSpPr>
        <p:spPr bwMode="auto">
          <a:xfrm>
            <a:off x="5711825" y="280988"/>
            <a:ext cx="2262188"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solidFill>
                  <a:srgbClr val="FFFFFF"/>
                </a:solidFill>
                <a:latin typeface="Arial" panose="020B0604020202020204" pitchFamily="34" charset="0"/>
              </a:rPr>
              <a:t>TÍNH NĂNG CHÍNH</a:t>
            </a:r>
          </a:p>
        </p:txBody>
      </p:sp>
      <p:pic>
        <p:nvPicPr>
          <p:cNvPr id="8" name="Picture 7">
            <a:extLst>
              <a:ext uri="{FF2B5EF4-FFF2-40B4-BE49-F238E27FC236}">
                <a16:creationId xmlns="" xmlns:a16="http://schemas.microsoft.com/office/drawing/2014/main" id="{2931629F-515C-4425-9534-AB89BDF5DCE1}"/>
              </a:ext>
            </a:extLst>
          </p:cNvPr>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6026150" y="4070350"/>
            <a:ext cx="6210300" cy="2843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 xmlns:a16="http://schemas.microsoft.com/office/drawing/2014/main" id="{8CDB364F-2260-4D16-944B-2CC49958D8C2}"/>
              </a:ext>
            </a:extLst>
          </p:cNvPr>
          <p:cNvSpPr/>
          <p:nvPr/>
        </p:nvSpPr>
        <p:spPr>
          <a:xfrm>
            <a:off x="999758" y="361695"/>
            <a:ext cx="3607078" cy="369332"/>
          </a:xfrm>
          <a:prstGeom prst="rect">
            <a:avLst/>
          </a:prstGeom>
        </p:spPr>
        <p:txBody>
          <a:bodyPr wrap="none">
            <a:spAutoFit/>
          </a:bodyPr>
          <a:lstStyle/>
          <a:p>
            <a:r>
              <a:rPr lang="en-US" b="1" dirty="0">
                <a:solidFill>
                  <a:srgbClr val="0070C0"/>
                </a:solidFill>
                <a:latin typeface="Arial" panose="020B0604020202020204" pitchFamily="34" charset="0"/>
                <a:cs typeface="Arial" panose="020B0604020202020204" pitchFamily="34" charset="0"/>
              </a:rPr>
              <a:t>3. CÁC CHỨC NĂNG CHÍNH (</a:t>
            </a:r>
            <a:r>
              <a:rPr lang="en-US" b="1" dirty="0" err="1">
                <a:solidFill>
                  <a:srgbClr val="0070C0"/>
                </a:solidFill>
                <a:latin typeface="Arial" panose="020B0604020202020204" pitchFamily="34" charset="0"/>
                <a:cs typeface="Arial" panose="020B0604020202020204" pitchFamily="34" charset="0"/>
              </a:rPr>
              <a:t>tt</a:t>
            </a:r>
            <a:r>
              <a:rPr lang="en-US" b="1" dirty="0">
                <a:solidFill>
                  <a:srgbClr val="0070C0"/>
                </a:solidFill>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 xmlns:a16="http://schemas.microsoft.com/office/drawing/2014/main" id="{64A98301-C10E-4A4C-A823-7884B5A510EF}"/>
              </a:ext>
            </a:extLst>
          </p:cNvPr>
          <p:cNvPicPr>
            <a:picLocks noChangeAspect="1"/>
          </p:cNvPicPr>
          <p:nvPr/>
        </p:nvPicPr>
        <p:blipFill>
          <a:blip r:embed="rId5" cstate="email"/>
          <a:stretch>
            <a:fillRect/>
          </a:stretch>
        </p:blipFill>
        <p:spPr>
          <a:xfrm>
            <a:off x="180109" y="295275"/>
            <a:ext cx="631767" cy="49229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13F52DE-D88F-44E6-BD90-D8B340B3BA49}"/>
</file>

<file path=customXml/itemProps2.xml><?xml version="1.0" encoding="utf-8"?>
<ds:datastoreItem xmlns:ds="http://schemas.openxmlformats.org/officeDocument/2006/customXml" ds:itemID="{A8555E87-ADFA-42B2-B9CE-0EF0C0C2B4CB}"/>
</file>

<file path=customXml/itemProps3.xml><?xml version="1.0" encoding="utf-8"?>
<ds:datastoreItem xmlns:ds="http://schemas.openxmlformats.org/officeDocument/2006/customXml" ds:itemID="{437FC2F8-B8A8-47EF-A73D-0EEDD6D26F92}"/>
</file>

<file path=docProps/app.xml><?xml version="1.0" encoding="utf-8"?>
<Properties xmlns="http://schemas.openxmlformats.org/officeDocument/2006/extended-properties" xmlns:vt="http://schemas.openxmlformats.org/officeDocument/2006/docPropsVTypes">
  <Template/>
  <TotalTime>50694</TotalTime>
  <Words>3715</Words>
  <Application>Microsoft Office PowerPoint</Application>
  <PresentationFormat>Custom</PresentationFormat>
  <Paragraphs>382</Paragraphs>
  <Slides>22</Slides>
  <Notes>20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Giới thiệu Đề án Xây dựng Hệ thống báo cáo Chính phủ  và Trung tâm thông tin phục vụ chỉ đạo, điều hành của CP, TTCP,  hướng dẫn xây dựng hệ thống thông tin báo cáo bộ, ngành, địa phương  </vt:lpstr>
      <vt:lpstr>Nội dung</vt:lpstr>
      <vt:lpstr>I. GIỚI THIỆU ĐỀ ÁN (QĐ số 62/QĐ-VPCP)</vt:lpstr>
      <vt:lpstr>1. MÔ HÌNH KIẾN TRÚC TỔNG THỂ</vt:lpstr>
      <vt:lpstr>2. KIẾN TRÚC NGHIỆP VỤ VÀ ỨNG DỤNG</vt:lpstr>
      <vt:lpstr>Slide 6</vt:lpstr>
      <vt:lpstr>Slide 7</vt:lpstr>
      <vt:lpstr>Slide 8</vt:lpstr>
      <vt:lpstr>Slide 9</vt:lpstr>
      <vt:lpstr>Slide 10</vt:lpstr>
      <vt:lpstr>II. HƯỚNG DẪN TRIỂN KHAI HỆ THỐNG TTBC BỘ NGÀNH, ĐỊA PHƯƠNG</vt:lpstr>
      <vt:lpstr>II. HƯỚNG DẪN TRIỂN KHAI HỆ THỐNG TTBC BỘ NGÀNH, ĐỊA PHƯƠNG</vt:lpstr>
      <vt:lpstr>II. HƯỚNG DẪN TRIỂN KHAI HỆ THỐNG TTBC BỘ NGÀNH, ĐỊA PHƯƠNG</vt:lpstr>
      <vt:lpstr>II. HƯỚNG DẪN TRIỂN KHAI HỆ THỐNG TTBC BỘ NGÀNH, ĐỊA PHƯƠNG</vt:lpstr>
      <vt:lpstr>Slide 15</vt:lpstr>
      <vt:lpstr>Slide 16</vt:lpstr>
      <vt:lpstr>Slide 17</vt:lpstr>
      <vt:lpstr>Slide 18</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Anh Vu Tuan</dc:creator>
  <cp:lastModifiedBy>Yeu.Nhen.xinh</cp:lastModifiedBy>
  <cp:revision>482</cp:revision>
  <dcterms:created xsi:type="dcterms:W3CDTF">2018-06-03T02:11:17Z</dcterms:created>
  <dcterms:modified xsi:type="dcterms:W3CDTF">2020-02-06T11:26:07Z</dcterms:modified>
</cp:coreProperties>
</file>