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0" r:id="rId17"/>
    <p:sldId id="274" r:id="rId18"/>
    <p:sldId id="262" r:id="rId19"/>
    <p:sldId id="275" r:id="rId20"/>
    <p:sldId id="276" r:id="rId21"/>
    <p:sldId id="277" r:id="rId22"/>
    <p:sldId id="278" r:id="rId23"/>
    <p:sldId id="279" r:id="rId24"/>
    <p:sldId id="280" r:id="rId25"/>
    <p:sldId id="257" r:id="rId2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8" autoAdjust="0"/>
    <p:restoredTop sz="94629" autoAdjust="0"/>
  </p:normalViewPr>
  <p:slideViewPr>
    <p:cSldViewPr>
      <p:cViewPr varScale="1">
        <p:scale>
          <a:sx n="93" d="100"/>
          <a:sy n="93" d="100"/>
        </p:scale>
        <p:origin x="-490" y="-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 smtClean="0"/>
              <a:t>Sân vận động huyện Tuần Giáo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028B-A123-41F0-AFB5-69FE73927003}" type="datetimeFigureOut">
              <a:rPr lang="en-US" smtClean="0"/>
              <a:pPr/>
              <a:t>08/10/2022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F6723-E067-49CD-B5A3-D2E15C602A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 smtClean="0"/>
              <a:t>Sân vận động huyện Tuần Giáo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1CB26-E446-469B-855D-161EC108B74E}" type="datetimeFigureOut">
              <a:rPr lang="en-US" smtClean="0"/>
              <a:pPr/>
              <a:t>08/10/2022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07D3-B06C-4622-A12A-73638CF2B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085A-0DF4-43B8-97E3-B115E8495C5A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7CF6F-E8C7-4115-B476-3D1EB34E8219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E8F7A-71AA-4707-9B16-8DF60B7A6AB5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4068-24B5-42C0-9774-8082B1B9F2E9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85FA-8DBD-48DA-93D3-4492A5D97627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09A8-3398-4147-A4DF-B2EDF9B53F22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9BB5-1E13-41C7-9881-E40FAEB0BEA8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056C-8589-4FEE-88DC-7A5395A15CD9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948D-89F6-4232-8614-7B72D9838473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8C9DF-CCD0-4E52-A56E-798FE74BF2E3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3D4DD-7E14-44EB-81F5-ABBC0D8A4FF1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D91FE0-F4D2-473F-BDC4-EB3EC00BB270}" type="datetime1">
              <a:rPr lang="en-US" smtClean="0"/>
              <a:pPr/>
              <a:t>08/10/2022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E07596-C777-451B-8E02-0C2F167719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042984"/>
          </a:xfrm>
        </p:spPr>
        <p:txBody>
          <a:bodyPr>
            <a:normAutofit/>
          </a:bodyPr>
          <a:lstStyle/>
          <a:p>
            <a:pPr algn="ctr"/>
            <a:r>
              <a:rPr lang="en-US" sz="4800" err="1" smtClean="0"/>
              <a:t>Dự</a:t>
            </a:r>
            <a:r>
              <a:rPr lang="en-US" sz="4800" smtClean="0"/>
              <a:t> </a:t>
            </a:r>
            <a:r>
              <a:rPr lang="en-US" sz="4800" err="1" smtClean="0"/>
              <a:t>án</a:t>
            </a:r>
            <a:r>
              <a:rPr lang="en-US" sz="4800" smtClean="0"/>
              <a:t> </a:t>
            </a:r>
            <a:r>
              <a:rPr lang="en-US" sz="4800" err="1" smtClean="0"/>
              <a:t>đầu</a:t>
            </a:r>
            <a:r>
              <a:rPr lang="en-US" sz="4800" baseline="0" smtClean="0"/>
              <a:t> </a:t>
            </a:r>
            <a:r>
              <a:rPr lang="en-US" sz="4800" baseline="0" err="1" smtClean="0"/>
              <a:t>tư</a:t>
            </a:r>
            <a:r>
              <a:rPr lang="en-US" sz="4800" baseline="0" smtClean="0"/>
              <a:t> </a:t>
            </a:r>
            <a:r>
              <a:rPr lang="en-US" sz="4800" baseline="0" err="1" smtClean="0"/>
              <a:t>xây</a:t>
            </a:r>
            <a:r>
              <a:rPr lang="en-US" sz="4800" baseline="0" smtClean="0"/>
              <a:t> </a:t>
            </a:r>
            <a:r>
              <a:rPr lang="en-US" sz="4800" baseline="0" err="1" smtClean="0"/>
              <a:t>dựng</a:t>
            </a: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2214560"/>
            <a:ext cx="7854696" cy="2286016"/>
          </a:xfrm>
        </p:spPr>
        <p:txBody>
          <a:bodyPr/>
          <a:lstStyle/>
          <a:p>
            <a:pPr algn="ctr"/>
            <a:r>
              <a:rPr lang="en-US" err="1" smtClean="0">
                <a:solidFill>
                  <a:srgbClr val="FFFFCC"/>
                </a:solidFill>
              </a:rPr>
              <a:t>Sân</a:t>
            </a:r>
            <a:r>
              <a:rPr lang="en-US" baseline="0" smtClean="0">
                <a:solidFill>
                  <a:srgbClr val="FFFFCC"/>
                </a:solidFill>
              </a:rPr>
              <a:t> </a:t>
            </a:r>
            <a:r>
              <a:rPr lang="en-US" baseline="0" err="1" smtClean="0">
                <a:solidFill>
                  <a:srgbClr val="FFFFCC"/>
                </a:solidFill>
              </a:rPr>
              <a:t>vận</a:t>
            </a:r>
            <a:r>
              <a:rPr lang="en-US" baseline="0" smtClean="0">
                <a:solidFill>
                  <a:srgbClr val="FFFFCC"/>
                </a:solidFill>
              </a:rPr>
              <a:t> </a:t>
            </a:r>
            <a:r>
              <a:rPr lang="en-US" baseline="0" err="1" smtClean="0">
                <a:solidFill>
                  <a:srgbClr val="FFFFCC"/>
                </a:solidFill>
              </a:rPr>
              <a:t>động</a:t>
            </a:r>
            <a:r>
              <a:rPr lang="en-US" baseline="0" smtClean="0">
                <a:solidFill>
                  <a:srgbClr val="FFFFCC"/>
                </a:solidFill>
              </a:rPr>
              <a:t> </a:t>
            </a:r>
            <a:r>
              <a:rPr lang="en-US" baseline="0" err="1" smtClean="0">
                <a:solidFill>
                  <a:srgbClr val="FFFFCC"/>
                </a:solidFill>
              </a:rPr>
              <a:t>huyện</a:t>
            </a:r>
            <a:r>
              <a:rPr lang="en-US" baseline="0" smtClean="0">
                <a:solidFill>
                  <a:srgbClr val="FFFFCC"/>
                </a:solidFill>
              </a:rPr>
              <a:t> </a:t>
            </a:r>
            <a:r>
              <a:rPr lang="en-US" err="1" smtClean="0">
                <a:solidFill>
                  <a:srgbClr val="FFFFCC"/>
                </a:solidFill>
              </a:rPr>
              <a:t>Tuần</a:t>
            </a:r>
            <a:r>
              <a:rPr lang="en-US" smtClean="0">
                <a:solidFill>
                  <a:srgbClr val="FFFFCC"/>
                </a:solidFill>
              </a:rPr>
              <a:t> </a:t>
            </a:r>
            <a:r>
              <a:rPr lang="en-US" err="1" smtClean="0">
                <a:solidFill>
                  <a:srgbClr val="FFFFCC"/>
                </a:solidFill>
              </a:rPr>
              <a:t>Giáo</a:t>
            </a:r>
            <a:endParaRPr lang="en-US" smtClean="0">
              <a:solidFill>
                <a:srgbClr val="FFFFCC"/>
              </a:solidFill>
            </a:endParaRPr>
          </a:p>
          <a:p>
            <a:pPr algn="l"/>
            <a:endParaRPr lang="en-US" smtClean="0"/>
          </a:p>
          <a:p>
            <a:pPr algn="l"/>
            <a:endParaRPr lang="en-US" smtClean="0"/>
          </a:p>
          <a:p>
            <a:pPr algn="l"/>
            <a:r>
              <a:rPr lang="en-US" sz="1800" smtClean="0"/>
              <a:t>Chủ đầu tư: 	</a:t>
            </a:r>
            <a:r>
              <a:rPr lang="en-US" sz="1800" smtClean="0"/>
              <a:t>UBND </a:t>
            </a:r>
            <a:r>
              <a:rPr lang="en-US" sz="1800" smtClean="0"/>
              <a:t>huyện Tuần Giáo</a:t>
            </a:r>
          </a:p>
          <a:p>
            <a:pPr algn="l"/>
            <a:r>
              <a:rPr lang="en-US" sz="1800" smtClean="0"/>
              <a:t>Đơn </a:t>
            </a:r>
            <a:r>
              <a:rPr lang="en-US" sz="1800" err="1" smtClean="0"/>
              <a:t>vị</a:t>
            </a:r>
            <a:r>
              <a:rPr lang="en-US" sz="1800" smtClean="0"/>
              <a:t> </a:t>
            </a:r>
            <a:r>
              <a:rPr lang="en-US" sz="1800" err="1" smtClean="0"/>
              <a:t>tư</a:t>
            </a:r>
            <a:r>
              <a:rPr lang="en-US" sz="1800" smtClean="0"/>
              <a:t> </a:t>
            </a:r>
            <a:r>
              <a:rPr lang="en-US" sz="1800" err="1" smtClean="0"/>
              <a:t>vấn</a:t>
            </a:r>
            <a:r>
              <a:rPr lang="en-US" sz="1800" smtClean="0"/>
              <a:t>: 	Công </a:t>
            </a:r>
            <a:r>
              <a:rPr lang="en-US" sz="1800" err="1" smtClean="0"/>
              <a:t>ty</a:t>
            </a:r>
            <a:r>
              <a:rPr lang="en-US" sz="1800" smtClean="0"/>
              <a:t> </a:t>
            </a:r>
            <a:r>
              <a:rPr lang="en-US" sz="1800" err="1" smtClean="0"/>
              <a:t>cổ</a:t>
            </a:r>
            <a:r>
              <a:rPr lang="en-US" sz="1800" smtClean="0"/>
              <a:t> </a:t>
            </a:r>
            <a:r>
              <a:rPr lang="en-US" sz="1800" err="1" smtClean="0"/>
              <a:t>phần</a:t>
            </a:r>
            <a:r>
              <a:rPr lang="en-US" sz="1800" smtClean="0"/>
              <a:t> Tư </a:t>
            </a:r>
            <a:r>
              <a:rPr lang="en-US" sz="1800" err="1" smtClean="0"/>
              <a:t>vấn</a:t>
            </a:r>
            <a:r>
              <a:rPr lang="en-US" sz="1800" smtClean="0"/>
              <a:t> </a:t>
            </a:r>
            <a:r>
              <a:rPr lang="en-US" sz="1800" err="1" smtClean="0"/>
              <a:t>xây</a:t>
            </a:r>
            <a:r>
              <a:rPr lang="en-US" sz="1800" smtClean="0"/>
              <a:t> </a:t>
            </a:r>
            <a:r>
              <a:rPr lang="en-US" sz="1800" err="1" smtClean="0"/>
              <a:t>dựng</a:t>
            </a:r>
            <a:r>
              <a:rPr lang="en-US" sz="1800" smtClean="0"/>
              <a:t> </a:t>
            </a:r>
            <a:r>
              <a:rPr lang="en-US" sz="1800" err="1" smtClean="0"/>
              <a:t>Đất</a:t>
            </a:r>
            <a:r>
              <a:rPr lang="en-US" sz="1800" smtClean="0"/>
              <a:t> </a:t>
            </a:r>
            <a:r>
              <a:rPr lang="en-US" sz="1800" err="1" smtClean="0"/>
              <a:t>Việt</a:t>
            </a:r>
            <a:endParaRPr lang="en-US" sz="1800"/>
          </a:p>
        </p:txBody>
      </p:sp>
      <p:pic>
        <p:nvPicPr>
          <p:cNvPr id="4" name="~PP2419.WAV">
            <a:hlinkClick r:id="" action="ppaction://media"/>
          </p:cNvPr>
          <p:cNvPicPr>
            <a:picLocks noRot="1" noChangeAspect="1"/>
          </p:cNvPicPr>
          <p:nvPr>
            <a:wavAudioFile r:embed="rId1" name="~PP2419.WAV"/>
          </p:nvPr>
        </p:nvPicPr>
        <p:blipFill>
          <a:blip r:embed="rId4"/>
          <a:stretch>
            <a:fillRect/>
          </a:stretch>
        </p:blipFill>
        <p:spPr>
          <a:xfrm>
            <a:off x="8729663" y="47291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9" cy="5040000"/>
          </a:xfrm>
        </p:spPr>
      </p:pic>
      <p:sp>
        <p:nvSpPr>
          <p:cNvPr id="6" name="TextBox 5"/>
          <p:cNvSpPr txBox="1"/>
          <p:nvPr/>
        </p:nvSpPr>
        <p:spPr>
          <a:xfrm>
            <a:off x="1000100" y="1714494"/>
            <a:ext cx="1928826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 chạy 100m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7686" y="1571618"/>
            <a:ext cx="1785950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 chạy quanh sân 400m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Đường chạy: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Đường chạy thẳng 100-110m. Đường chạy vòng 400m.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8" cy="5040000"/>
          </a:xfrm>
        </p:spPr>
      </p:pic>
      <p:sp>
        <p:nvSpPr>
          <p:cNvPr id="6" name="TextBox 5"/>
          <p:cNvSpPr txBox="1"/>
          <p:nvPr/>
        </p:nvSpPr>
        <p:spPr>
          <a:xfrm>
            <a:off x="4857752" y="71420"/>
            <a:ext cx="1428760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Cổng phụ 6m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38" y="4000510"/>
            <a:ext cx="1785950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Cổng chính 12m 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(2 cổng)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Lối vào sân vận động: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Cổng chính (2 cổng) rộng 12m. Cổng phụ rộng 6m.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0" y="32080"/>
            <a:ext cx="7251320" cy="5040000"/>
          </a:xfrm>
        </p:spPr>
      </p:pic>
      <p:sp>
        <p:nvSpPr>
          <p:cNvPr id="6" name="TextBox 5"/>
          <p:cNvSpPr txBox="1"/>
          <p:nvPr/>
        </p:nvSpPr>
        <p:spPr>
          <a:xfrm>
            <a:off x="4786314" y="1500533"/>
            <a:ext cx="1428760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Khán đài B 1.800 chỗ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3429359"/>
            <a:ext cx="1571636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 thi đấu cầu lông 2 sân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3143607"/>
            <a:ext cx="1285884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Gara xe đạp,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xe máy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Các hạng mục dự kiến xây dựng: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Khán đài B 1.800 chỗ. Nhà thi đấu cầu lông 2 sân, gara xe đạp xe máy.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8" cy="5040000"/>
          </a:xfrm>
        </p:spPr>
      </p:pic>
      <p:sp>
        <p:nvSpPr>
          <p:cNvPr id="8" name="TextBox 7"/>
          <p:cNvSpPr txBox="1"/>
          <p:nvPr/>
        </p:nvSpPr>
        <p:spPr>
          <a:xfrm>
            <a:off x="1000100" y="1714494"/>
            <a:ext cx="1571636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Vỉa hè giao thông nội bộ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Các hạng mục phụ trợ khác: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Vỉa hè giao thông nội bộ.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9" cy="5040000"/>
          </a:xfrm>
        </p:spPr>
      </p:pic>
      <p:sp>
        <p:nvSpPr>
          <p:cNvPr id="8" name="TextBox 7"/>
          <p:cNvSpPr txBox="1"/>
          <p:nvPr/>
        </p:nvSpPr>
        <p:spPr>
          <a:xfrm>
            <a:off x="642910" y="2428874"/>
            <a:ext cx="1857388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đường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giao thông nội bộ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Các hạng mục phụ trợ khác: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Sân đường giao thông nội bộ, bãi đỗ xe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8" cy="5040000"/>
          </a:xfrm>
        </p:spPr>
      </p:pic>
      <p:sp>
        <p:nvSpPr>
          <p:cNvPr id="8" name="TextBox 7"/>
          <p:cNvSpPr txBox="1"/>
          <p:nvPr/>
        </p:nvSpPr>
        <p:spPr>
          <a:xfrm>
            <a:off x="4786314" y="2818324"/>
            <a:ext cx="1357322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Đất cây xanh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Các hạng mục phụ trợ khác: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Đất cây xanh, trồng cỏ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71420"/>
            <a:ext cx="1357322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Đất cây xanh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1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1" y="32081"/>
            <a:ext cx="8399998" cy="503999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khán đài A – Phương án 3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1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1" y="-18"/>
            <a:ext cx="8399998" cy="5039999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khán đài A – Phương án 2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1" y="32080"/>
            <a:ext cx="8399998" cy="5039999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khán đài A – Phương án 1 (Phương án chọn)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1" y="32080"/>
            <a:ext cx="8399998" cy="5039999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khán đài A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186296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00114"/>
            <a:ext cx="8229600" cy="3291840"/>
          </a:xfrm>
        </p:spPr>
        <p:txBody>
          <a:bodyPr>
            <a:normAutofit/>
          </a:bodyPr>
          <a:lstStyle/>
          <a:p>
            <a:r>
              <a:rPr lang="en-US" sz="2000" smtClean="0"/>
              <a:t>Công trình sân vận động huyện Tuần Giáo được thực hiện căn cứ theo Nghị quyết số 39/NQ-HĐND ngày 22/8/2021 của HĐND tỉnh Điện Biên, Về chủ trương đầu tư dự án : Sân vận động huyện Tuần Giáo</a:t>
            </a:r>
          </a:p>
          <a:p>
            <a:r>
              <a:rPr lang="en-US" sz="2000" smtClean="0"/>
              <a:t>Các hạng mục chính bao gồm:</a:t>
            </a:r>
          </a:p>
          <a:p>
            <a:pPr>
              <a:buFontTx/>
              <a:buChar char="-"/>
            </a:pPr>
            <a:r>
              <a:rPr lang="en-US" sz="2000" smtClean="0"/>
              <a:t>Khán đài chính 600 chỗ</a:t>
            </a:r>
          </a:p>
          <a:p>
            <a:pPr>
              <a:buFontTx/>
              <a:buChar char="-"/>
            </a:pPr>
            <a:r>
              <a:rPr lang="en-US" sz="2000" smtClean="0"/>
              <a:t>Khán đài phụ (2 khán đài) 1.200 chỗ</a:t>
            </a:r>
          </a:p>
          <a:p>
            <a:pPr>
              <a:buFontTx/>
              <a:buChar char="-"/>
            </a:pPr>
            <a:r>
              <a:rPr lang="en-US" sz="2000" smtClean="0"/>
              <a:t>Sân bóng đá kích thước 90x60m (đạt TCVN 4205 : 2012)</a:t>
            </a:r>
          </a:p>
          <a:p>
            <a:pPr>
              <a:buFontTx/>
              <a:buChar char="-"/>
            </a:pPr>
            <a:r>
              <a:rPr lang="en-US" sz="2000" smtClean="0"/>
              <a:t>Nhà căng tin dịch vụ, diện tích 287m²</a:t>
            </a:r>
          </a:p>
          <a:p>
            <a:pPr>
              <a:buFontTx/>
              <a:buChar char="-"/>
            </a:pPr>
            <a:endParaRPr lang="en-US" sz="200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1" y="32080"/>
            <a:ext cx="8399998" cy="5039998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khán đài A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2" y="32080"/>
            <a:ext cx="8399996" cy="5039998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tổng thể sân vận động huyện Tuần Giáo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2" y="32080"/>
            <a:ext cx="8399996" cy="5039997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tổng thể sân vận động huyện Tuần Giáo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2" y="32080"/>
            <a:ext cx="8399995" cy="5039997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tổng thể sân vận động huyện Tuần Giáo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P21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002" y="32080"/>
            <a:ext cx="8399995" cy="5039997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Phối cảnh tổng thể sân vận động huyện Tuần Giáo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C01j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2001" y="32080"/>
            <a:ext cx="8399999" cy="5039999"/>
          </a:xfr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1_qhtm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0" y="32080"/>
            <a:ext cx="7251320" cy="5040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ctr">
            <a:noAutofit/>
          </a:bodyPr>
          <a:lstStyle/>
          <a:p>
            <a:r>
              <a:rPr lang="en-US" sz="16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Vị trí xây dựng sân vận động huyện Tuần Giáo: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smtClean="0">
                <a:latin typeface="Arial" pitchFamily="34" charset="0"/>
                <a:cs typeface="Arial" pitchFamily="34" charset="0"/>
              </a:rPr>
            </a:br>
            <a:r>
              <a:rPr lang="en-US" sz="16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6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Nằm ở phía đông nam Trung tâm hành chính huyện, cách ngã ba Tuần Giáo 300m</a:t>
            </a:r>
            <a:endParaRPr lang="en-US" sz="160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Up-Down Arrow 4"/>
          <p:cNvSpPr/>
          <p:nvPr/>
        </p:nvSpPr>
        <p:spPr>
          <a:xfrm rot="20115646">
            <a:off x="2999011" y="2704572"/>
            <a:ext cx="214314" cy="176051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86116" y="214296"/>
            <a:ext cx="2071702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Trung tâm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hành chính huyện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4000510"/>
            <a:ext cx="1857388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vận động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huyện Tuần Giáo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802353">
            <a:off x="2291991" y="3583290"/>
            <a:ext cx="1000132" cy="284269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300m</a:t>
            </a:r>
            <a:endParaRPr lang="en-US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9" cy="5040000"/>
          </a:xfrm>
        </p:spPr>
      </p:pic>
      <p:sp>
        <p:nvSpPr>
          <p:cNvPr id="5" name="TextBox 4"/>
          <p:cNvSpPr txBox="1"/>
          <p:nvPr/>
        </p:nvSpPr>
        <p:spPr>
          <a:xfrm rot="18315473">
            <a:off x="1691223" y="2846272"/>
            <a:ext cx="937645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QL 279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7190807">
            <a:off x="4754421" y="3243279"/>
            <a:ext cx="1357322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 tránh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QL6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8" y="71420"/>
            <a:ext cx="1285884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 Lai Châu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3714758"/>
            <a:ext cx="1285884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 Điện Biên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957470">
            <a:off x="2792323" y="3418393"/>
            <a:ext cx="610591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QL 6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00582">
            <a:off x="3787339" y="1237783"/>
            <a:ext cx="1571636" cy="499713"/>
          </a:xfrm>
          <a:prstGeom prst="rect">
            <a:avLst/>
          </a:prstGeom>
          <a:noFill/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Đường quy hoạch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Giao thông kết nối sân vận động huyện Tuần Giáo: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Kết nối với Trung tâm hành chính</a:t>
            </a:r>
            <a:b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huyện qua QL 6, QL 279, đường tránh QL 6 và các đường quy hoạch mới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8" cy="5040000"/>
          </a:xfrm>
        </p:spPr>
      </p:pic>
      <p:sp>
        <p:nvSpPr>
          <p:cNvPr id="7" name="TextBox 6"/>
          <p:cNvSpPr txBox="1"/>
          <p:nvPr/>
        </p:nvSpPr>
        <p:spPr>
          <a:xfrm>
            <a:off x="6715140" y="71420"/>
            <a:ext cx="1285884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 Lai Châu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928676"/>
            <a:ext cx="1285884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 Điện Biên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4286262"/>
            <a:ext cx="1285884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 Hà Nội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9190" y="928676"/>
            <a:ext cx="2071702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Diện tích đất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xây dựng 28.859m²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Khu đất xây dựng sân vận động huyện Tuần Giáo: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- Phía bắc, nam giáp đường quy hoạch, phía đông giáp khu dân cư, phía tây giáp suối và QL6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0" y="32080"/>
            <a:ext cx="7251320" cy="5040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Sân bóng đá: </a:t>
            </a:r>
            <a:r>
              <a:rPr lang="en-US" sz="1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Bố trí sân theo hướng bắc-nam 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Kích thước sân cỏ 98x64m, kích thước sân bóng đá 90x60m, đạt TCVN 4205:2012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8" cy="5040000"/>
          </a:xfrm>
        </p:spPr>
      </p:pic>
      <p:sp>
        <p:nvSpPr>
          <p:cNvPr id="5" name="TextBox 4"/>
          <p:cNvSpPr txBox="1"/>
          <p:nvPr/>
        </p:nvSpPr>
        <p:spPr>
          <a:xfrm>
            <a:off x="71406" y="1675316"/>
            <a:ext cx="2428892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Khán đài chính 600 chỗ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06" y="2285998"/>
            <a:ext cx="2428892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Khán đài phụ 600 chỗ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6" y="1103812"/>
            <a:ext cx="2428892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Khán đài phụ 600 chỗ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Khán đài A sức chứa 1.800 chỗ: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- Khán đài chính, sức chứa 600 chỗ. Khán đài phụ (2 khán đài) sức chứa 1.200 chỗ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0" y="32080"/>
            <a:ext cx="7251320" cy="5040000"/>
          </a:xfrm>
        </p:spPr>
      </p:pic>
      <p:sp>
        <p:nvSpPr>
          <p:cNvPr id="6" name="TextBox 5"/>
          <p:cNvSpPr txBox="1"/>
          <p:nvPr/>
        </p:nvSpPr>
        <p:spPr>
          <a:xfrm>
            <a:off x="1071538" y="3889894"/>
            <a:ext cx="2214578" cy="253492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 căng tinh dịch vụ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00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Nhà căng tin dịch vụ: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Là nơi cung cấp các dịch vụ: tiếp đón các đoàn thể thao,</a:t>
            </a:r>
            <a:b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giải khát, sửa chữa dụng cụ thể thao, thường trực bảo vệ, bán vé, nghỉ nhân viên, nhà WC...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_ketno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341" y="32080"/>
            <a:ext cx="7251318" cy="5040000"/>
          </a:xfrm>
        </p:spPr>
      </p:pic>
      <p:sp>
        <p:nvSpPr>
          <p:cNvPr id="6" name="TextBox 5"/>
          <p:cNvSpPr txBox="1"/>
          <p:nvPr/>
        </p:nvSpPr>
        <p:spPr>
          <a:xfrm>
            <a:off x="214282" y="428610"/>
            <a:ext cx="2286016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cầu lông, 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tập máy ngoài trời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500401"/>
            <a:ext cx="1500198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nhảy cao, 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đẩy tạ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2643188"/>
            <a:ext cx="1785950" cy="499713"/>
          </a:xfrm>
          <a:prstGeom prst="rect">
            <a:avLst/>
          </a:prstGeom>
          <a:solidFill>
            <a:srgbClr val="FFFFCC">
              <a:alpha val="55000"/>
            </a:srgb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nhảy xa, </a:t>
            </a:r>
          </a:p>
          <a:p>
            <a:pPr algn="ctr"/>
            <a:r>
              <a:rPr lang="en-US" sz="1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bóng chuyền</a:t>
            </a:r>
            <a:endParaRPr lang="en-US" sz="1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0718"/>
            <a:ext cx="9144000" cy="532800"/>
          </a:xfrm>
          <a:solidFill>
            <a:schemeClr val="accent1">
              <a:lumMod val="60000"/>
              <a:lumOff val="40000"/>
              <a:alpha val="95000"/>
            </a:schemeClr>
          </a:solidFill>
        </p:spPr>
        <p:txBody>
          <a:bodyPr anchor="t">
            <a:normAutofit fontScale="90000"/>
          </a:bodyPr>
          <a:lstStyle/>
          <a:p>
            <a:r>
              <a:rPr lang="en-US"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Các sân tập luyện và thi đấu thể thao: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Sân tập ngoài trời: sân cầu lông, sân tập máy</a:t>
            </a:r>
            <a:b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- Các sân thi đấu: nhảy cao, đẩy tạ, nhảy xa, bóng chuyền.</a:t>
            </a:r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478</Words>
  <Application>Microsoft Office PowerPoint</Application>
  <PresentationFormat>On-screen Show (16:9)</PresentationFormat>
  <Paragraphs>75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Dự án đầu tư xây dựng</vt:lpstr>
      <vt:lpstr>Slide 2</vt:lpstr>
      <vt:lpstr>        Vị trí xây dựng sân vận động huyện Tuần Giáo:         - Nằm ở phía đông nam Trung tâm hành chính huyện, cách ngã ba Tuần Giáo 300m</vt:lpstr>
      <vt:lpstr>        Giao thông kết nối sân vận động huyện Tuần Giáo: - Kết nối với Trung tâm hành chính         huyện qua QL 6, QL 279, đường tránh QL 6 và các đường quy hoạch mới</vt:lpstr>
      <vt:lpstr>        Khu đất xây dựng sân vận động huyện Tuần Giáo:         - Phía bắc, nam giáp đường quy hoạch, phía đông giáp khu dân cư, phía tây giáp suối và QL6</vt:lpstr>
      <vt:lpstr>        Sân bóng đá: - Bố trí sân theo hướng bắc-nam          - Kích thước sân cỏ 98x64m, kích thước sân bóng đá 90x60m, đạt TCVN 4205:2012</vt:lpstr>
      <vt:lpstr>        Khán đài A sức chứa 1.800 chỗ:          - Khán đài chính, sức chứa 600 chỗ. Khán đài phụ (2 khán đài) sức chứa 1.200 chỗ</vt:lpstr>
      <vt:lpstr>        Nhà căng tin dịch vụ: - Là nơi cung cấp các dịch vụ: tiếp đón các đoàn thể thao,         giải khát, sửa chữa dụng cụ thể thao, thường trực bảo vệ, bán vé, nghỉ nhân viên, nhà WC...</vt:lpstr>
      <vt:lpstr>        Các sân tập luyện và thi đấu thể thao: - Sân tập ngoài trời: sân cầu lông, sân tập máy         - Các sân thi đấu: nhảy cao, đẩy tạ, nhảy xa, bóng chuyền.</vt:lpstr>
      <vt:lpstr>        Đường chạy:         - Đường chạy thẳng 100-110m. Đường chạy vòng 400m.</vt:lpstr>
      <vt:lpstr>        Lối vào sân vận động:         - Cổng chính (2 cổng) rộng 12m. Cổng phụ rộng 6m.</vt:lpstr>
      <vt:lpstr>        Các hạng mục dự kiến xây dựng:         - Khán đài B 1.800 chỗ. Nhà thi đấu cầu lông 2 sân, gara xe đạp xe máy.</vt:lpstr>
      <vt:lpstr>        Các hạng mục phụ trợ khác:         - Vỉa hè giao thông nội bộ.</vt:lpstr>
      <vt:lpstr>        Các hạng mục phụ trợ khác:         - Sân đường giao thông nội bộ, bãi đỗ xe</vt:lpstr>
      <vt:lpstr>        Các hạng mục phụ trợ khác:         - Đất cây xanh, trồng cỏ</vt:lpstr>
      <vt:lpstr>Phối cảnh khán đài A – Phương án 3</vt:lpstr>
      <vt:lpstr>Phối cảnh khán đài A – Phương án 2</vt:lpstr>
      <vt:lpstr>Phối cảnh khán đài A – Phương án 1 (Phương án chọn)</vt:lpstr>
      <vt:lpstr>Phối cảnh khán đài A</vt:lpstr>
      <vt:lpstr>Phối cảnh khán đài A</vt:lpstr>
      <vt:lpstr>Phối cảnh tổng thể sân vận động huyện Tuần Giáo</vt:lpstr>
      <vt:lpstr>Phối cảnh tổng thể sân vận động huyện Tuần Giáo</vt:lpstr>
      <vt:lpstr>Phối cảnh tổng thể sân vận động huyện Tuần Giáo</vt:lpstr>
      <vt:lpstr>Phối cảnh tổng thể sân vận động huyện Tuần Giáo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Dự án</dc:title>
  <dc:creator>WINDOWS7</dc:creator>
  <cp:lastModifiedBy>WINDOWS7</cp:lastModifiedBy>
  <cp:revision>146</cp:revision>
  <dcterms:created xsi:type="dcterms:W3CDTF">2022-09-23T02:36:32Z</dcterms:created>
  <dcterms:modified xsi:type="dcterms:W3CDTF">2022-10-08T08:47:33Z</dcterms:modified>
</cp:coreProperties>
</file>